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2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-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05" name="Freeform 281"/>
          <p:cNvSpPr>
            <a:spLocks noEditPoints="1"/>
          </p:cNvSpPr>
          <p:nvPr/>
        </p:nvSpPr>
        <p:spPr bwMode="auto">
          <a:xfrm>
            <a:off x="3065849" y="1463231"/>
            <a:ext cx="2909586" cy="3618180"/>
          </a:xfrm>
          <a:custGeom>
            <a:avLst/>
            <a:gdLst/>
            <a:ahLst/>
            <a:cxnLst>
              <a:cxn ang="0">
                <a:pos x="12459" y="24844"/>
              </a:cxn>
              <a:cxn ang="0">
                <a:pos x="14295" y="25951"/>
              </a:cxn>
              <a:cxn ang="0">
                <a:pos x="11380" y="23313"/>
              </a:cxn>
              <a:cxn ang="0">
                <a:pos x="9284" y="22997"/>
              </a:cxn>
              <a:cxn ang="0">
                <a:pos x="7814" y="21388"/>
              </a:cxn>
              <a:cxn ang="0">
                <a:pos x="6965" y="21800"/>
              </a:cxn>
              <a:cxn ang="0">
                <a:pos x="7244" y="20332"/>
              </a:cxn>
              <a:cxn ang="0">
                <a:pos x="10438" y="22317"/>
              </a:cxn>
              <a:cxn ang="0">
                <a:pos x="7300" y="19303"/>
              </a:cxn>
              <a:cxn ang="0">
                <a:pos x="8744" y="20235"/>
              </a:cxn>
              <a:cxn ang="0">
                <a:pos x="7963" y="19180"/>
              </a:cxn>
              <a:cxn ang="0">
                <a:pos x="9169" y="19934"/>
              </a:cxn>
              <a:cxn ang="0">
                <a:pos x="8279" y="18611"/>
              </a:cxn>
              <a:cxn ang="0">
                <a:pos x="8000" y="17073"/>
              </a:cxn>
              <a:cxn ang="0">
                <a:pos x="9303" y="19540"/>
              </a:cxn>
              <a:cxn ang="0">
                <a:pos x="8030" y="17095"/>
              </a:cxn>
              <a:cxn ang="0">
                <a:pos x="10457" y="3129"/>
              </a:cxn>
              <a:cxn ang="0">
                <a:pos x="11186" y="6433"/>
              </a:cxn>
              <a:cxn ang="0">
                <a:pos x="8216" y="8116"/>
              </a:cxn>
              <a:cxn ang="0">
                <a:pos x="10353" y="8715"/>
              </a:cxn>
              <a:cxn ang="0">
                <a:pos x="16517" y="9216"/>
              </a:cxn>
              <a:cxn ang="0">
                <a:pos x="20701" y="18723"/>
              </a:cxn>
              <a:cxn ang="0">
                <a:pos x="20467" y="22666"/>
              </a:cxn>
              <a:cxn ang="0">
                <a:pos x="13230" y="18998"/>
              </a:cxn>
              <a:cxn ang="0">
                <a:pos x="12169" y="19195"/>
              </a:cxn>
              <a:cxn ang="0">
                <a:pos x="18356" y="24450"/>
              </a:cxn>
              <a:cxn ang="0">
                <a:pos x="18583" y="26052"/>
              </a:cxn>
              <a:cxn ang="0">
                <a:pos x="9984" y="26037"/>
              </a:cxn>
              <a:cxn ang="0">
                <a:pos x="5796" y="22633"/>
              </a:cxn>
              <a:cxn ang="0">
                <a:pos x="3090" y="23930"/>
              </a:cxn>
              <a:cxn ang="0">
                <a:pos x="350" y="19492"/>
              </a:cxn>
              <a:cxn ang="0">
                <a:pos x="365" y="12249"/>
              </a:cxn>
              <a:cxn ang="0">
                <a:pos x="93" y="6886"/>
              </a:cxn>
              <a:cxn ang="0">
                <a:pos x="961" y="12702"/>
              </a:cxn>
              <a:cxn ang="0">
                <a:pos x="864" y="20209"/>
              </a:cxn>
              <a:cxn ang="0">
                <a:pos x="3875" y="23387"/>
              </a:cxn>
              <a:cxn ang="0">
                <a:pos x="6183" y="22480"/>
              </a:cxn>
              <a:cxn ang="0">
                <a:pos x="11730" y="25762"/>
              </a:cxn>
              <a:cxn ang="0">
                <a:pos x="18933" y="25591"/>
              </a:cxn>
              <a:cxn ang="0">
                <a:pos x="14555" y="23078"/>
              </a:cxn>
              <a:cxn ang="0">
                <a:pos x="11108" y="17905"/>
              </a:cxn>
              <a:cxn ang="0">
                <a:pos x="7713" y="16058"/>
              </a:cxn>
              <a:cxn ang="0">
                <a:pos x="10241" y="19797"/>
              </a:cxn>
              <a:cxn ang="0">
                <a:pos x="12538" y="21581"/>
              </a:cxn>
              <a:cxn ang="0">
                <a:pos x="9749" y="21254"/>
              </a:cxn>
              <a:cxn ang="0">
                <a:pos x="13546" y="23681"/>
              </a:cxn>
              <a:cxn ang="0">
                <a:pos x="14585" y="26189"/>
              </a:cxn>
              <a:cxn ang="0">
                <a:pos x="10725" y="24112"/>
              </a:cxn>
              <a:cxn ang="0">
                <a:pos x="10937" y="25713"/>
              </a:cxn>
              <a:cxn ang="0">
                <a:pos x="6027" y="22372"/>
              </a:cxn>
              <a:cxn ang="0">
                <a:pos x="6429" y="20886"/>
              </a:cxn>
              <a:cxn ang="0">
                <a:pos x="7777" y="15542"/>
              </a:cxn>
              <a:cxn ang="0">
                <a:pos x="11160" y="16582"/>
              </a:cxn>
              <a:cxn ang="0">
                <a:pos x="19257" y="22201"/>
              </a:cxn>
              <a:cxn ang="0">
                <a:pos x="20530" y="19860"/>
              </a:cxn>
              <a:cxn ang="0">
                <a:pos x="16394" y="9863"/>
              </a:cxn>
              <a:cxn ang="0">
                <a:pos x="10743" y="8815"/>
              </a:cxn>
              <a:cxn ang="0">
                <a:pos x="10088" y="11524"/>
              </a:cxn>
              <a:cxn ang="0">
                <a:pos x="10993" y="12405"/>
              </a:cxn>
              <a:cxn ang="0">
                <a:pos x="8022" y="7418"/>
              </a:cxn>
              <a:cxn ang="0">
                <a:pos x="11250" y="6087"/>
              </a:cxn>
              <a:cxn ang="0">
                <a:pos x="10531" y="3716"/>
              </a:cxn>
              <a:cxn ang="0">
                <a:pos x="10650" y="18"/>
              </a:cxn>
            </a:cxnLst>
            <a:rect l="0" t="0" r="r" b="b"/>
            <a:pathLst>
              <a:path w="21356" h="26557">
                <a:moveTo>
                  <a:pt x="9504" y="22235"/>
                </a:moveTo>
                <a:lnTo>
                  <a:pt x="9481" y="22242"/>
                </a:lnTo>
                <a:lnTo>
                  <a:pt x="9478" y="22242"/>
                </a:lnTo>
                <a:lnTo>
                  <a:pt x="9478" y="22246"/>
                </a:lnTo>
                <a:lnTo>
                  <a:pt x="9474" y="22246"/>
                </a:lnTo>
                <a:lnTo>
                  <a:pt x="9470" y="22253"/>
                </a:lnTo>
                <a:lnTo>
                  <a:pt x="9470" y="22257"/>
                </a:lnTo>
                <a:lnTo>
                  <a:pt x="9474" y="22265"/>
                </a:lnTo>
                <a:lnTo>
                  <a:pt x="9478" y="22268"/>
                </a:lnTo>
                <a:lnTo>
                  <a:pt x="9668" y="22424"/>
                </a:lnTo>
                <a:lnTo>
                  <a:pt x="9846" y="22588"/>
                </a:lnTo>
                <a:lnTo>
                  <a:pt x="10021" y="22763"/>
                </a:lnTo>
                <a:lnTo>
                  <a:pt x="10189" y="22945"/>
                </a:lnTo>
                <a:lnTo>
                  <a:pt x="10353" y="23127"/>
                </a:lnTo>
                <a:lnTo>
                  <a:pt x="10520" y="23305"/>
                </a:lnTo>
                <a:lnTo>
                  <a:pt x="10751" y="23532"/>
                </a:lnTo>
                <a:lnTo>
                  <a:pt x="10985" y="23759"/>
                </a:lnTo>
                <a:lnTo>
                  <a:pt x="11227" y="23982"/>
                </a:lnTo>
                <a:lnTo>
                  <a:pt x="11473" y="24193"/>
                </a:lnTo>
                <a:lnTo>
                  <a:pt x="11655" y="24342"/>
                </a:lnTo>
                <a:lnTo>
                  <a:pt x="11849" y="24483"/>
                </a:lnTo>
                <a:lnTo>
                  <a:pt x="12046" y="24617"/>
                </a:lnTo>
                <a:lnTo>
                  <a:pt x="12247" y="24736"/>
                </a:lnTo>
                <a:lnTo>
                  <a:pt x="12459" y="24844"/>
                </a:lnTo>
                <a:lnTo>
                  <a:pt x="12564" y="24888"/>
                </a:lnTo>
                <a:lnTo>
                  <a:pt x="12709" y="24944"/>
                </a:lnTo>
                <a:lnTo>
                  <a:pt x="12858" y="24992"/>
                </a:lnTo>
                <a:lnTo>
                  <a:pt x="12940" y="25015"/>
                </a:lnTo>
                <a:lnTo>
                  <a:pt x="13022" y="25033"/>
                </a:lnTo>
                <a:lnTo>
                  <a:pt x="13100" y="25063"/>
                </a:lnTo>
                <a:lnTo>
                  <a:pt x="13200" y="25119"/>
                </a:lnTo>
                <a:lnTo>
                  <a:pt x="13297" y="25186"/>
                </a:lnTo>
                <a:lnTo>
                  <a:pt x="13386" y="25264"/>
                </a:lnTo>
                <a:lnTo>
                  <a:pt x="13472" y="25342"/>
                </a:lnTo>
                <a:lnTo>
                  <a:pt x="13580" y="25457"/>
                </a:lnTo>
                <a:lnTo>
                  <a:pt x="13684" y="25576"/>
                </a:lnTo>
                <a:lnTo>
                  <a:pt x="13785" y="25695"/>
                </a:lnTo>
                <a:lnTo>
                  <a:pt x="13859" y="25784"/>
                </a:lnTo>
                <a:lnTo>
                  <a:pt x="13941" y="25870"/>
                </a:lnTo>
                <a:lnTo>
                  <a:pt x="14027" y="25948"/>
                </a:lnTo>
                <a:lnTo>
                  <a:pt x="14034" y="25951"/>
                </a:lnTo>
                <a:lnTo>
                  <a:pt x="14045" y="25962"/>
                </a:lnTo>
                <a:lnTo>
                  <a:pt x="14094" y="25992"/>
                </a:lnTo>
                <a:lnTo>
                  <a:pt x="14142" y="26011"/>
                </a:lnTo>
                <a:lnTo>
                  <a:pt x="14198" y="26018"/>
                </a:lnTo>
                <a:lnTo>
                  <a:pt x="14250" y="26003"/>
                </a:lnTo>
                <a:lnTo>
                  <a:pt x="14280" y="25981"/>
                </a:lnTo>
                <a:lnTo>
                  <a:pt x="14295" y="25951"/>
                </a:lnTo>
                <a:lnTo>
                  <a:pt x="14295" y="25914"/>
                </a:lnTo>
                <a:lnTo>
                  <a:pt x="14283" y="25862"/>
                </a:lnTo>
                <a:lnTo>
                  <a:pt x="14257" y="25817"/>
                </a:lnTo>
                <a:lnTo>
                  <a:pt x="14228" y="25773"/>
                </a:lnTo>
                <a:lnTo>
                  <a:pt x="14146" y="25676"/>
                </a:lnTo>
                <a:lnTo>
                  <a:pt x="14060" y="25587"/>
                </a:lnTo>
                <a:lnTo>
                  <a:pt x="13889" y="25427"/>
                </a:lnTo>
                <a:lnTo>
                  <a:pt x="13706" y="25271"/>
                </a:lnTo>
                <a:lnTo>
                  <a:pt x="13524" y="25123"/>
                </a:lnTo>
                <a:lnTo>
                  <a:pt x="13223" y="24888"/>
                </a:lnTo>
                <a:lnTo>
                  <a:pt x="12921" y="24658"/>
                </a:lnTo>
                <a:lnTo>
                  <a:pt x="12616" y="24424"/>
                </a:lnTo>
                <a:lnTo>
                  <a:pt x="12318" y="24186"/>
                </a:lnTo>
                <a:lnTo>
                  <a:pt x="12132" y="24022"/>
                </a:lnTo>
                <a:lnTo>
                  <a:pt x="12095" y="23985"/>
                </a:lnTo>
                <a:lnTo>
                  <a:pt x="12061" y="23944"/>
                </a:lnTo>
                <a:lnTo>
                  <a:pt x="12035" y="23904"/>
                </a:lnTo>
                <a:lnTo>
                  <a:pt x="11983" y="23814"/>
                </a:lnTo>
                <a:lnTo>
                  <a:pt x="11923" y="23736"/>
                </a:lnTo>
                <a:lnTo>
                  <a:pt x="11853" y="23658"/>
                </a:lnTo>
                <a:lnTo>
                  <a:pt x="11775" y="23591"/>
                </a:lnTo>
                <a:lnTo>
                  <a:pt x="11696" y="23528"/>
                </a:lnTo>
                <a:lnTo>
                  <a:pt x="11544" y="23417"/>
                </a:lnTo>
                <a:lnTo>
                  <a:pt x="11380" y="23313"/>
                </a:lnTo>
                <a:lnTo>
                  <a:pt x="11216" y="23216"/>
                </a:lnTo>
                <a:lnTo>
                  <a:pt x="11034" y="23112"/>
                </a:lnTo>
                <a:lnTo>
                  <a:pt x="10851" y="23004"/>
                </a:lnTo>
                <a:lnTo>
                  <a:pt x="10673" y="22889"/>
                </a:lnTo>
                <a:lnTo>
                  <a:pt x="10542" y="22807"/>
                </a:lnTo>
                <a:lnTo>
                  <a:pt x="10408" y="22733"/>
                </a:lnTo>
                <a:lnTo>
                  <a:pt x="9910" y="22465"/>
                </a:lnTo>
                <a:lnTo>
                  <a:pt x="9783" y="22395"/>
                </a:lnTo>
                <a:lnTo>
                  <a:pt x="9660" y="22324"/>
                </a:lnTo>
                <a:lnTo>
                  <a:pt x="9530" y="22246"/>
                </a:lnTo>
                <a:lnTo>
                  <a:pt x="9519" y="22239"/>
                </a:lnTo>
                <a:lnTo>
                  <a:pt x="9511" y="22235"/>
                </a:lnTo>
                <a:lnTo>
                  <a:pt x="9504" y="22235"/>
                </a:lnTo>
                <a:close/>
                <a:moveTo>
                  <a:pt x="7810" y="21388"/>
                </a:moveTo>
                <a:lnTo>
                  <a:pt x="7803" y="21395"/>
                </a:lnTo>
                <a:lnTo>
                  <a:pt x="7803" y="21406"/>
                </a:lnTo>
                <a:lnTo>
                  <a:pt x="7806" y="21406"/>
                </a:lnTo>
                <a:lnTo>
                  <a:pt x="7806" y="21410"/>
                </a:lnTo>
                <a:lnTo>
                  <a:pt x="8011" y="21677"/>
                </a:lnTo>
                <a:lnTo>
                  <a:pt x="8223" y="21941"/>
                </a:lnTo>
                <a:lnTo>
                  <a:pt x="8447" y="22190"/>
                </a:lnTo>
                <a:lnTo>
                  <a:pt x="8681" y="22436"/>
                </a:lnTo>
                <a:lnTo>
                  <a:pt x="8979" y="22722"/>
                </a:lnTo>
                <a:lnTo>
                  <a:pt x="9284" y="22997"/>
                </a:lnTo>
                <a:lnTo>
                  <a:pt x="9604" y="23257"/>
                </a:lnTo>
                <a:lnTo>
                  <a:pt x="9936" y="23506"/>
                </a:lnTo>
                <a:lnTo>
                  <a:pt x="10278" y="23736"/>
                </a:lnTo>
                <a:lnTo>
                  <a:pt x="10628" y="23956"/>
                </a:lnTo>
                <a:lnTo>
                  <a:pt x="10635" y="23956"/>
                </a:lnTo>
                <a:lnTo>
                  <a:pt x="10643" y="23952"/>
                </a:lnTo>
                <a:lnTo>
                  <a:pt x="10647" y="23944"/>
                </a:lnTo>
                <a:lnTo>
                  <a:pt x="10643" y="23937"/>
                </a:lnTo>
                <a:lnTo>
                  <a:pt x="10453" y="23655"/>
                </a:lnTo>
                <a:lnTo>
                  <a:pt x="10245" y="23380"/>
                </a:lnTo>
                <a:lnTo>
                  <a:pt x="10025" y="23119"/>
                </a:lnTo>
                <a:lnTo>
                  <a:pt x="9790" y="22870"/>
                </a:lnTo>
                <a:lnTo>
                  <a:pt x="9545" y="22633"/>
                </a:lnTo>
                <a:lnTo>
                  <a:pt x="9288" y="22402"/>
                </a:lnTo>
                <a:lnTo>
                  <a:pt x="9024" y="22187"/>
                </a:lnTo>
                <a:lnTo>
                  <a:pt x="8785" y="22004"/>
                </a:lnTo>
                <a:lnTo>
                  <a:pt x="8543" y="21830"/>
                </a:lnTo>
                <a:lnTo>
                  <a:pt x="8294" y="21666"/>
                </a:lnTo>
                <a:lnTo>
                  <a:pt x="8078" y="21532"/>
                </a:lnTo>
                <a:lnTo>
                  <a:pt x="7858" y="21406"/>
                </a:lnTo>
                <a:lnTo>
                  <a:pt x="7844" y="21402"/>
                </a:lnTo>
                <a:lnTo>
                  <a:pt x="7832" y="21395"/>
                </a:lnTo>
                <a:lnTo>
                  <a:pt x="7821" y="21391"/>
                </a:lnTo>
                <a:lnTo>
                  <a:pt x="7814" y="21388"/>
                </a:lnTo>
                <a:lnTo>
                  <a:pt x="7810" y="21388"/>
                </a:lnTo>
                <a:close/>
                <a:moveTo>
                  <a:pt x="6719" y="21098"/>
                </a:moveTo>
                <a:lnTo>
                  <a:pt x="6645" y="21101"/>
                </a:lnTo>
                <a:lnTo>
                  <a:pt x="6570" y="21116"/>
                </a:lnTo>
                <a:lnTo>
                  <a:pt x="6507" y="21142"/>
                </a:lnTo>
                <a:lnTo>
                  <a:pt x="6448" y="21176"/>
                </a:lnTo>
                <a:lnTo>
                  <a:pt x="6429" y="21187"/>
                </a:lnTo>
                <a:lnTo>
                  <a:pt x="6407" y="21202"/>
                </a:lnTo>
                <a:lnTo>
                  <a:pt x="6381" y="21220"/>
                </a:lnTo>
                <a:lnTo>
                  <a:pt x="6358" y="21239"/>
                </a:lnTo>
                <a:lnTo>
                  <a:pt x="6351" y="21254"/>
                </a:lnTo>
                <a:lnTo>
                  <a:pt x="6366" y="21402"/>
                </a:lnTo>
                <a:lnTo>
                  <a:pt x="6377" y="21547"/>
                </a:lnTo>
                <a:lnTo>
                  <a:pt x="6377" y="21551"/>
                </a:lnTo>
                <a:lnTo>
                  <a:pt x="6388" y="21607"/>
                </a:lnTo>
                <a:lnTo>
                  <a:pt x="6407" y="21659"/>
                </a:lnTo>
                <a:lnTo>
                  <a:pt x="6436" y="21707"/>
                </a:lnTo>
                <a:lnTo>
                  <a:pt x="6474" y="21744"/>
                </a:lnTo>
                <a:lnTo>
                  <a:pt x="6526" y="21770"/>
                </a:lnTo>
                <a:lnTo>
                  <a:pt x="6608" y="21789"/>
                </a:lnTo>
                <a:lnTo>
                  <a:pt x="6690" y="21793"/>
                </a:lnTo>
                <a:lnTo>
                  <a:pt x="6857" y="21793"/>
                </a:lnTo>
                <a:lnTo>
                  <a:pt x="6909" y="21796"/>
                </a:lnTo>
                <a:lnTo>
                  <a:pt x="6965" y="21800"/>
                </a:lnTo>
                <a:lnTo>
                  <a:pt x="7099" y="21819"/>
                </a:lnTo>
                <a:lnTo>
                  <a:pt x="7233" y="21852"/>
                </a:lnTo>
                <a:lnTo>
                  <a:pt x="7363" y="21897"/>
                </a:lnTo>
                <a:lnTo>
                  <a:pt x="7520" y="21964"/>
                </a:lnTo>
                <a:lnTo>
                  <a:pt x="7680" y="22034"/>
                </a:lnTo>
                <a:lnTo>
                  <a:pt x="7836" y="22097"/>
                </a:lnTo>
                <a:lnTo>
                  <a:pt x="7844" y="22097"/>
                </a:lnTo>
                <a:lnTo>
                  <a:pt x="7851" y="22090"/>
                </a:lnTo>
                <a:lnTo>
                  <a:pt x="7851" y="22083"/>
                </a:lnTo>
                <a:lnTo>
                  <a:pt x="7810" y="21986"/>
                </a:lnTo>
                <a:lnTo>
                  <a:pt x="7754" y="21897"/>
                </a:lnTo>
                <a:lnTo>
                  <a:pt x="7695" y="21811"/>
                </a:lnTo>
                <a:lnTo>
                  <a:pt x="7628" y="21729"/>
                </a:lnTo>
                <a:lnTo>
                  <a:pt x="7512" y="21592"/>
                </a:lnTo>
                <a:lnTo>
                  <a:pt x="7389" y="21466"/>
                </a:lnTo>
                <a:lnTo>
                  <a:pt x="7255" y="21343"/>
                </a:lnTo>
                <a:lnTo>
                  <a:pt x="7170" y="21276"/>
                </a:lnTo>
                <a:lnTo>
                  <a:pt x="7084" y="21220"/>
                </a:lnTo>
                <a:lnTo>
                  <a:pt x="6980" y="21161"/>
                </a:lnTo>
                <a:lnTo>
                  <a:pt x="6868" y="21120"/>
                </a:lnTo>
                <a:lnTo>
                  <a:pt x="6794" y="21101"/>
                </a:lnTo>
                <a:lnTo>
                  <a:pt x="6719" y="21098"/>
                </a:lnTo>
                <a:close/>
                <a:moveTo>
                  <a:pt x="7285" y="20328"/>
                </a:moveTo>
                <a:lnTo>
                  <a:pt x="7244" y="20332"/>
                </a:lnTo>
                <a:lnTo>
                  <a:pt x="7211" y="20351"/>
                </a:lnTo>
                <a:lnTo>
                  <a:pt x="7192" y="20373"/>
                </a:lnTo>
                <a:lnTo>
                  <a:pt x="7185" y="20399"/>
                </a:lnTo>
                <a:lnTo>
                  <a:pt x="7185" y="20429"/>
                </a:lnTo>
                <a:lnTo>
                  <a:pt x="7192" y="20458"/>
                </a:lnTo>
                <a:lnTo>
                  <a:pt x="7203" y="20484"/>
                </a:lnTo>
                <a:lnTo>
                  <a:pt x="7240" y="20544"/>
                </a:lnTo>
                <a:lnTo>
                  <a:pt x="7285" y="20596"/>
                </a:lnTo>
                <a:lnTo>
                  <a:pt x="7334" y="20648"/>
                </a:lnTo>
                <a:lnTo>
                  <a:pt x="7386" y="20693"/>
                </a:lnTo>
                <a:lnTo>
                  <a:pt x="7542" y="20823"/>
                </a:lnTo>
                <a:lnTo>
                  <a:pt x="7710" y="20938"/>
                </a:lnTo>
                <a:lnTo>
                  <a:pt x="7974" y="21109"/>
                </a:lnTo>
                <a:lnTo>
                  <a:pt x="8242" y="21272"/>
                </a:lnTo>
                <a:lnTo>
                  <a:pt x="8514" y="21425"/>
                </a:lnTo>
                <a:lnTo>
                  <a:pt x="9213" y="21789"/>
                </a:lnTo>
                <a:lnTo>
                  <a:pt x="9880" y="22138"/>
                </a:lnTo>
                <a:lnTo>
                  <a:pt x="10546" y="22473"/>
                </a:lnTo>
                <a:lnTo>
                  <a:pt x="10554" y="22473"/>
                </a:lnTo>
                <a:lnTo>
                  <a:pt x="10561" y="22469"/>
                </a:lnTo>
                <a:lnTo>
                  <a:pt x="10565" y="22465"/>
                </a:lnTo>
                <a:lnTo>
                  <a:pt x="10565" y="22458"/>
                </a:lnTo>
                <a:lnTo>
                  <a:pt x="10561" y="22450"/>
                </a:lnTo>
                <a:lnTo>
                  <a:pt x="10438" y="22317"/>
                </a:lnTo>
                <a:lnTo>
                  <a:pt x="10304" y="22190"/>
                </a:lnTo>
                <a:lnTo>
                  <a:pt x="10163" y="22071"/>
                </a:lnTo>
                <a:lnTo>
                  <a:pt x="10017" y="21960"/>
                </a:lnTo>
                <a:lnTo>
                  <a:pt x="9727" y="21729"/>
                </a:lnTo>
                <a:lnTo>
                  <a:pt x="9589" y="21611"/>
                </a:lnTo>
                <a:lnTo>
                  <a:pt x="9355" y="21436"/>
                </a:lnTo>
                <a:lnTo>
                  <a:pt x="9113" y="21265"/>
                </a:lnTo>
                <a:lnTo>
                  <a:pt x="8867" y="21105"/>
                </a:lnTo>
                <a:lnTo>
                  <a:pt x="8588" y="20934"/>
                </a:lnTo>
                <a:lnTo>
                  <a:pt x="8301" y="20767"/>
                </a:lnTo>
                <a:lnTo>
                  <a:pt x="8015" y="20611"/>
                </a:lnTo>
                <a:lnTo>
                  <a:pt x="7832" y="20518"/>
                </a:lnTo>
                <a:lnTo>
                  <a:pt x="7646" y="20432"/>
                </a:lnTo>
                <a:lnTo>
                  <a:pt x="7557" y="20395"/>
                </a:lnTo>
                <a:lnTo>
                  <a:pt x="7464" y="20362"/>
                </a:lnTo>
                <a:lnTo>
                  <a:pt x="7367" y="20340"/>
                </a:lnTo>
                <a:lnTo>
                  <a:pt x="7326" y="20332"/>
                </a:lnTo>
                <a:lnTo>
                  <a:pt x="7285" y="20328"/>
                </a:lnTo>
                <a:close/>
                <a:moveTo>
                  <a:pt x="7371" y="18883"/>
                </a:moveTo>
                <a:lnTo>
                  <a:pt x="7363" y="18886"/>
                </a:lnTo>
                <a:lnTo>
                  <a:pt x="7360" y="18890"/>
                </a:lnTo>
                <a:lnTo>
                  <a:pt x="7293" y="19195"/>
                </a:lnTo>
                <a:lnTo>
                  <a:pt x="7293" y="19199"/>
                </a:lnTo>
                <a:lnTo>
                  <a:pt x="7300" y="19303"/>
                </a:lnTo>
                <a:lnTo>
                  <a:pt x="7326" y="19403"/>
                </a:lnTo>
                <a:lnTo>
                  <a:pt x="7371" y="19500"/>
                </a:lnTo>
                <a:lnTo>
                  <a:pt x="7423" y="19589"/>
                </a:lnTo>
                <a:lnTo>
                  <a:pt x="7516" y="19719"/>
                </a:lnTo>
                <a:lnTo>
                  <a:pt x="7620" y="19842"/>
                </a:lnTo>
                <a:lnTo>
                  <a:pt x="7728" y="19957"/>
                </a:lnTo>
                <a:lnTo>
                  <a:pt x="7743" y="19972"/>
                </a:lnTo>
                <a:lnTo>
                  <a:pt x="7762" y="19986"/>
                </a:lnTo>
                <a:lnTo>
                  <a:pt x="7944" y="20161"/>
                </a:lnTo>
                <a:lnTo>
                  <a:pt x="8141" y="20321"/>
                </a:lnTo>
                <a:lnTo>
                  <a:pt x="8220" y="20384"/>
                </a:lnTo>
                <a:lnTo>
                  <a:pt x="8301" y="20440"/>
                </a:lnTo>
                <a:lnTo>
                  <a:pt x="8465" y="20540"/>
                </a:lnTo>
                <a:lnTo>
                  <a:pt x="8629" y="20644"/>
                </a:lnTo>
                <a:lnTo>
                  <a:pt x="9254" y="21068"/>
                </a:lnTo>
                <a:lnTo>
                  <a:pt x="9262" y="21072"/>
                </a:lnTo>
                <a:lnTo>
                  <a:pt x="9266" y="21068"/>
                </a:lnTo>
                <a:lnTo>
                  <a:pt x="9273" y="21064"/>
                </a:lnTo>
                <a:lnTo>
                  <a:pt x="9273" y="21053"/>
                </a:lnTo>
                <a:lnTo>
                  <a:pt x="9172" y="20856"/>
                </a:lnTo>
                <a:lnTo>
                  <a:pt x="9061" y="20670"/>
                </a:lnTo>
                <a:lnTo>
                  <a:pt x="8938" y="20492"/>
                </a:lnTo>
                <a:lnTo>
                  <a:pt x="8808" y="20317"/>
                </a:lnTo>
                <a:lnTo>
                  <a:pt x="8744" y="20235"/>
                </a:lnTo>
                <a:lnTo>
                  <a:pt x="8681" y="20161"/>
                </a:lnTo>
                <a:lnTo>
                  <a:pt x="8447" y="19894"/>
                </a:lnTo>
                <a:lnTo>
                  <a:pt x="8201" y="19633"/>
                </a:lnTo>
                <a:lnTo>
                  <a:pt x="7944" y="19384"/>
                </a:lnTo>
                <a:lnTo>
                  <a:pt x="7762" y="19213"/>
                </a:lnTo>
                <a:lnTo>
                  <a:pt x="7572" y="19046"/>
                </a:lnTo>
                <a:lnTo>
                  <a:pt x="7382" y="18886"/>
                </a:lnTo>
                <a:lnTo>
                  <a:pt x="7374" y="18883"/>
                </a:lnTo>
                <a:lnTo>
                  <a:pt x="7371" y="18883"/>
                </a:lnTo>
                <a:close/>
                <a:moveTo>
                  <a:pt x="7814" y="18429"/>
                </a:moveTo>
                <a:lnTo>
                  <a:pt x="7806" y="18437"/>
                </a:lnTo>
                <a:lnTo>
                  <a:pt x="7803" y="18437"/>
                </a:lnTo>
                <a:lnTo>
                  <a:pt x="7803" y="18444"/>
                </a:lnTo>
                <a:lnTo>
                  <a:pt x="7799" y="18507"/>
                </a:lnTo>
                <a:lnTo>
                  <a:pt x="7788" y="18567"/>
                </a:lnTo>
                <a:lnTo>
                  <a:pt x="7784" y="18585"/>
                </a:lnTo>
                <a:lnTo>
                  <a:pt x="7780" y="18600"/>
                </a:lnTo>
                <a:lnTo>
                  <a:pt x="7780" y="18619"/>
                </a:lnTo>
                <a:lnTo>
                  <a:pt x="7773" y="18693"/>
                </a:lnTo>
                <a:lnTo>
                  <a:pt x="7777" y="18771"/>
                </a:lnTo>
                <a:lnTo>
                  <a:pt x="7788" y="18846"/>
                </a:lnTo>
                <a:lnTo>
                  <a:pt x="7829" y="18964"/>
                </a:lnTo>
                <a:lnTo>
                  <a:pt x="7888" y="19076"/>
                </a:lnTo>
                <a:lnTo>
                  <a:pt x="7963" y="19180"/>
                </a:lnTo>
                <a:lnTo>
                  <a:pt x="8045" y="19273"/>
                </a:lnTo>
                <a:lnTo>
                  <a:pt x="8179" y="19399"/>
                </a:lnTo>
                <a:lnTo>
                  <a:pt x="8324" y="19518"/>
                </a:lnTo>
                <a:lnTo>
                  <a:pt x="8469" y="19630"/>
                </a:lnTo>
                <a:lnTo>
                  <a:pt x="8581" y="19715"/>
                </a:lnTo>
                <a:lnTo>
                  <a:pt x="8692" y="19804"/>
                </a:lnTo>
                <a:lnTo>
                  <a:pt x="8796" y="19897"/>
                </a:lnTo>
                <a:lnTo>
                  <a:pt x="8890" y="20001"/>
                </a:lnTo>
                <a:lnTo>
                  <a:pt x="8953" y="20087"/>
                </a:lnTo>
                <a:lnTo>
                  <a:pt x="9012" y="20172"/>
                </a:lnTo>
                <a:lnTo>
                  <a:pt x="9199" y="20470"/>
                </a:lnTo>
                <a:lnTo>
                  <a:pt x="9258" y="20555"/>
                </a:lnTo>
                <a:lnTo>
                  <a:pt x="9325" y="20641"/>
                </a:lnTo>
                <a:lnTo>
                  <a:pt x="9400" y="20719"/>
                </a:lnTo>
                <a:lnTo>
                  <a:pt x="9481" y="20785"/>
                </a:lnTo>
                <a:lnTo>
                  <a:pt x="9574" y="20838"/>
                </a:lnTo>
                <a:lnTo>
                  <a:pt x="9582" y="20841"/>
                </a:lnTo>
                <a:lnTo>
                  <a:pt x="9589" y="20834"/>
                </a:lnTo>
                <a:lnTo>
                  <a:pt x="9593" y="20826"/>
                </a:lnTo>
                <a:lnTo>
                  <a:pt x="9534" y="20637"/>
                </a:lnTo>
                <a:lnTo>
                  <a:pt x="9455" y="20455"/>
                </a:lnTo>
                <a:lnTo>
                  <a:pt x="9370" y="20276"/>
                </a:lnTo>
                <a:lnTo>
                  <a:pt x="9273" y="20102"/>
                </a:lnTo>
                <a:lnTo>
                  <a:pt x="9169" y="19934"/>
                </a:lnTo>
                <a:lnTo>
                  <a:pt x="9061" y="19771"/>
                </a:lnTo>
                <a:lnTo>
                  <a:pt x="8882" y="19526"/>
                </a:lnTo>
                <a:lnTo>
                  <a:pt x="8689" y="19288"/>
                </a:lnTo>
                <a:lnTo>
                  <a:pt x="8484" y="19057"/>
                </a:lnTo>
                <a:lnTo>
                  <a:pt x="8272" y="18834"/>
                </a:lnTo>
                <a:lnTo>
                  <a:pt x="8126" y="18693"/>
                </a:lnTo>
                <a:lnTo>
                  <a:pt x="7978" y="18559"/>
                </a:lnTo>
                <a:lnTo>
                  <a:pt x="7825" y="18433"/>
                </a:lnTo>
                <a:lnTo>
                  <a:pt x="7821" y="18429"/>
                </a:lnTo>
                <a:lnTo>
                  <a:pt x="7814" y="18429"/>
                </a:lnTo>
                <a:close/>
                <a:moveTo>
                  <a:pt x="8004" y="18076"/>
                </a:moveTo>
                <a:lnTo>
                  <a:pt x="7974" y="18087"/>
                </a:lnTo>
                <a:lnTo>
                  <a:pt x="7951" y="18106"/>
                </a:lnTo>
                <a:lnTo>
                  <a:pt x="7847" y="18180"/>
                </a:lnTo>
                <a:lnTo>
                  <a:pt x="7844" y="18180"/>
                </a:lnTo>
                <a:lnTo>
                  <a:pt x="7840" y="18184"/>
                </a:lnTo>
                <a:lnTo>
                  <a:pt x="7840" y="18191"/>
                </a:lnTo>
                <a:lnTo>
                  <a:pt x="7844" y="18199"/>
                </a:lnTo>
                <a:lnTo>
                  <a:pt x="7847" y="18199"/>
                </a:lnTo>
                <a:lnTo>
                  <a:pt x="7847" y="18203"/>
                </a:lnTo>
                <a:lnTo>
                  <a:pt x="7970" y="18292"/>
                </a:lnTo>
                <a:lnTo>
                  <a:pt x="8078" y="18388"/>
                </a:lnTo>
                <a:lnTo>
                  <a:pt x="8182" y="18500"/>
                </a:lnTo>
                <a:lnTo>
                  <a:pt x="8279" y="18611"/>
                </a:lnTo>
                <a:lnTo>
                  <a:pt x="8465" y="18842"/>
                </a:lnTo>
                <a:lnTo>
                  <a:pt x="8562" y="18957"/>
                </a:lnTo>
                <a:lnTo>
                  <a:pt x="8662" y="19065"/>
                </a:lnTo>
                <a:lnTo>
                  <a:pt x="8770" y="19169"/>
                </a:lnTo>
                <a:lnTo>
                  <a:pt x="8886" y="19258"/>
                </a:lnTo>
                <a:lnTo>
                  <a:pt x="8893" y="19262"/>
                </a:lnTo>
                <a:lnTo>
                  <a:pt x="8901" y="19258"/>
                </a:lnTo>
                <a:lnTo>
                  <a:pt x="8904" y="19251"/>
                </a:lnTo>
                <a:lnTo>
                  <a:pt x="8904" y="19243"/>
                </a:lnTo>
                <a:lnTo>
                  <a:pt x="8863" y="19117"/>
                </a:lnTo>
                <a:lnTo>
                  <a:pt x="8811" y="18990"/>
                </a:lnTo>
                <a:lnTo>
                  <a:pt x="8748" y="18872"/>
                </a:lnTo>
                <a:lnTo>
                  <a:pt x="8662" y="18727"/>
                </a:lnTo>
                <a:lnTo>
                  <a:pt x="8569" y="18585"/>
                </a:lnTo>
                <a:lnTo>
                  <a:pt x="8469" y="18452"/>
                </a:lnTo>
                <a:lnTo>
                  <a:pt x="8402" y="18366"/>
                </a:lnTo>
                <a:lnTo>
                  <a:pt x="8327" y="18288"/>
                </a:lnTo>
                <a:lnTo>
                  <a:pt x="8249" y="18210"/>
                </a:lnTo>
                <a:lnTo>
                  <a:pt x="8164" y="18143"/>
                </a:lnTo>
                <a:lnTo>
                  <a:pt x="8123" y="18113"/>
                </a:lnTo>
                <a:lnTo>
                  <a:pt x="8078" y="18091"/>
                </a:lnTo>
                <a:lnTo>
                  <a:pt x="8033" y="18076"/>
                </a:lnTo>
                <a:lnTo>
                  <a:pt x="8004" y="18076"/>
                </a:lnTo>
                <a:close/>
                <a:moveTo>
                  <a:pt x="8000" y="17073"/>
                </a:moveTo>
                <a:lnTo>
                  <a:pt x="7996" y="17076"/>
                </a:lnTo>
                <a:lnTo>
                  <a:pt x="7959" y="17143"/>
                </a:lnTo>
                <a:lnTo>
                  <a:pt x="7929" y="17221"/>
                </a:lnTo>
                <a:lnTo>
                  <a:pt x="7914" y="17299"/>
                </a:lnTo>
                <a:lnTo>
                  <a:pt x="7903" y="17411"/>
                </a:lnTo>
                <a:lnTo>
                  <a:pt x="7911" y="17522"/>
                </a:lnTo>
                <a:lnTo>
                  <a:pt x="7937" y="17630"/>
                </a:lnTo>
                <a:lnTo>
                  <a:pt x="7974" y="17734"/>
                </a:lnTo>
                <a:lnTo>
                  <a:pt x="8026" y="17835"/>
                </a:lnTo>
                <a:lnTo>
                  <a:pt x="8093" y="17931"/>
                </a:lnTo>
                <a:lnTo>
                  <a:pt x="8171" y="18017"/>
                </a:lnTo>
                <a:lnTo>
                  <a:pt x="8342" y="18173"/>
                </a:lnTo>
                <a:lnTo>
                  <a:pt x="8432" y="18247"/>
                </a:lnTo>
                <a:lnTo>
                  <a:pt x="8510" y="18314"/>
                </a:lnTo>
                <a:lnTo>
                  <a:pt x="8584" y="18388"/>
                </a:lnTo>
                <a:lnTo>
                  <a:pt x="8651" y="18466"/>
                </a:lnTo>
                <a:lnTo>
                  <a:pt x="8722" y="18556"/>
                </a:lnTo>
                <a:lnTo>
                  <a:pt x="8785" y="18656"/>
                </a:lnTo>
                <a:lnTo>
                  <a:pt x="8841" y="18756"/>
                </a:lnTo>
                <a:lnTo>
                  <a:pt x="8927" y="18912"/>
                </a:lnTo>
                <a:lnTo>
                  <a:pt x="9009" y="19068"/>
                </a:lnTo>
                <a:lnTo>
                  <a:pt x="9094" y="19217"/>
                </a:lnTo>
                <a:lnTo>
                  <a:pt x="9184" y="19362"/>
                </a:lnTo>
                <a:lnTo>
                  <a:pt x="9303" y="19540"/>
                </a:lnTo>
                <a:lnTo>
                  <a:pt x="9433" y="19711"/>
                </a:lnTo>
                <a:lnTo>
                  <a:pt x="9574" y="19875"/>
                </a:lnTo>
                <a:lnTo>
                  <a:pt x="9668" y="19964"/>
                </a:lnTo>
                <a:lnTo>
                  <a:pt x="9768" y="20050"/>
                </a:lnTo>
                <a:lnTo>
                  <a:pt x="9876" y="20124"/>
                </a:lnTo>
                <a:lnTo>
                  <a:pt x="9991" y="20187"/>
                </a:lnTo>
                <a:lnTo>
                  <a:pt x="9995" y="20191"/>
                </a:lnTo>
                <a:lnTo>
                  <a:pt x="9999" y="20191"/>
                </a:lnTo>
                <a:lnTo>
                  <a:pt x="10006" y="20183"/>
                </a:lnTo>
                <a:lnTo>
                  <a:pt x="10014" y="20146"/>
                </a:lnTo>
                <a:lnTo>
                  <a:pt x="10010" y="20113"/>
                </a:lnTo>
                <a:lnTo>
                  <a:pt x="10003" y="20076"/>
                </a:lnTo>
                <a:lnTo>
                  <a:pt x="9969" y="19986"/>
                </a:lnTo>
                <a:lnTo>
                  <a:pt x="9928" y="19901"/>
                </a:lnTo>
                <a:lnTo>
                  <a:pt x="9835" y="19723"/>
                </a:lnTo>
                <a:lnTo>
                  <a:pt x="9735" y="19548"/>
                </a:lnTo>
                <a:lnTo>
                  <a:pt x="9627" y="19377"/>
                </a:lnTo>
                <a:lnTo>
                  <a:pt x="9333" y="18927"/>
                </a:lnTo>
                <a:lnTo>
                  <a:pt x="9031" y="18485"/>
                </a:lnTo>
                <a:lnTo>
                  <a:pt x="8722" y="18046"/>
                </a:lnTo>
                <a:lnTo>
                  <a:pt x="8391" y="17586"/>
                </a:lnTo>
                <a:lnTo>
                  <a:pt x="8056" y="17129"/>
                </a:lnTo>
                <a:lnTo>
                  <a:pt x="8045" y="17110"/>
                </a:lnTo>
                <a:lnTo>
                  <a:pt x="8030" y="17095"/>
                </a:lnTo>
                <a:lnTo>
                  <a:pt x="8015" y="17076"/>
                </a:lnTo>
                <a:lnTo>
                  <a:pt x="8011" y="17073"/>
                </a:lnTo>
                <a:lnTo>
                  <a:pt x="8000" y="17073"/>
                </a:lnTo>
                <a:close/>
                <a:moveTo>
                  <a:pt x="10695" y="0"/>
                </a:moveTo>
                <a:lnTo>
                  <a:pt x="10777" y="0"/>
                </a:lnTo>
                <a:lnTo>
                  <a:pt x="10721" y="118"/>
                </a:lnTo>
                <a:lnTo>
                  <a:pt x="10676" y="241"/>
                </a:lnTo>
                <a:lnTo>
                  <a:pt x="10673" y="252"/>
                </a:lnTo>
                <a:lnTo>
                  <a:pt x="10665" y="267"/>
                </a:lnTo>
                <a:lnTo>
                  <a:pt x="10661" y="278"/>
                </a:lnTo>
                <a:lnTo>
                  <a:pt x="10598" y="490"/>
                </a:lnTo>
                <a:lnTo>
                  <a:pt x="10539" y="706"/>
                </a:lnTo>
                <a:lnTo>
                  <a:pt x="10464" y="1051"/>
                </a:lnTo>
                <a:lnTo>
                  <a:pt x="10405" y="1397"/>
                </a:lnTo>
                <a:lnTo>
                  <a:pt x="10356" y="1746"/>
                </a:lnTo>
                <a:lnTo>
                  <a:pt x="10330" y="1992"/>
                </a:lnTo>
                <a:lnTo>
                  <a:pt x="10315" y="2237"/>
                </a:lnTo>
                <a:lnTo>
                  <a:pt x="10312" y="2482"/>
                </a:lnTo>
                <a:lnTo>
                  <a:pt x="10326" y="2727"/>
                </a:lnTo>
                <a:lnTo>
                  <a:pt x="10334" y="2794"/>
                </a:lnTo>
                <a:lnTo>
                  <a:pt x="10349" y="2872"/>
                </a:lnTo>
                <a:lnTo>
                  <a:pt x="10367" y="2947"/>
                </a:lnTo>
                <a:lnTo>
                  <a:pt x="10397" y="3017"/>
                </a:lnTo>
                <a:lnTo>
                  <a:pt x="10457" y="3129"/>
                </a:lnTo>
                <a:lnTo>
                  <a:pt x="10524" y="3240"/>
                </a:lnTo>
                <a:lnTo>
                  <a:pt x="10594" y="3344"/>
                </a:lnTo>
                <a:lnTo>
                  <a:pt x="10795" y="3623"/>
                </a:lnTo>
                <a:lnTo>
                  <a:pt x="11008" y="3894"/>
                </a:lnTo>
                <a:lnTo>
                  <a:pt x="11231" y="4155"/>
                </a:lnTo>
                <a:lnTo>
                  <a:pt x="11343" y="4277"/>
                </a:lnTo>
                <a:lnTo>
                  <a:pt x="11454" y="4396"/>
                </a:lnTo>
                <a:lnTo>
                  <a:pt x="11607" y="4548"/>
                </a:lnTo>
                <a:lnTo>
                  <a:pt x="11756" y="4705"/>
                </a:lnTo>
                <a:lnTo>
                  <a:pt x="11894" y="4868"/>
                </a:lnTo>
                <a:lnTo>
                  <a:pt x="11994" y="5006"/>
                </a:lnTo>
                <a:lnTo>
                  <a:pt x="12080" y="5147"/>
                </a:lnTo>
                <a:lnTo>
                  <a:pt x="12150" y="5299"/>
                </a:lnTo>
                <a:lnTo>
                  <a:pt x="12206" y="5459"/>
                </a:lnTo>
                <a:lnTo>
                  <a:pt x="12240" y="5623"/>
                </a:lnTo>
                <a:lnTo>
                  <a:pt x="12251" y="5790"/>
                </a:lnTo>
                <a:lnTo>
                  <a:pt x="12251" y="5793"/>
                </a:lnTo>
                <a:lnTo>
                  <a:pt x="12255" y="5793"/>
                </a:lnTo>
                <a:lnTo>
                  <a:pt x="12139" y="5883"/>
                </a:lnTo>
                <a:lnTo>
                  <a:pt x="12020" y="5968"/>
                </a:lnTo>
                <a:lnTo>
                  <a:pt x="11942" y="6020"/>
                </a:lnTo>
                <a:lnTo>
                  <a:pt x="11700" y="6173"/>
                </a:lnTo>
                <a:lnTo>
                  <a:pt x="11447" y="6310"/>
                </a:lnTo>
                <a:lnTo>
                  <a:pt x="11186" y="6433"/>
                </a:lnTo>
                <a:lnTo>
                  <a:pt x="10918" y="6537"/>
                </a:lnTo>
                <a:lnTo>
                  <a:pt x="10647" y="6622"/>
                </a:lnTo>
                <a:lnTo>
                  <a:pt x="10431" y="6674"/>
                </a:lnTo>
                <a:lnTo>
                  <a:pt x="10215" y="6711"/>
                </a:lnTo>
                <a:lnTo>
                  <a:pt x="9995" y="6734"/>
                </a:lnTo>
                <a:lnTo>
                  <a:pt x="9772" y="6745"/>
                </a:lnTo>
                <a:lnTo>
                  <a:pt x="9601" y="6737"/>
                </a:lnTo>
                <a:lnTo>
                  <a:pt x="9433" y="6726"/>
                </a:lnTo>
                <a:lnTo>
                  <a:pt x="9262" y="6719"/>
                </a:lnTo>
                <a:lnTo>
                  <a:pt x="9143" y="6723"/>
                </a:lnTo>
                <a:lnTo>
                  <a:pt x="9027" y="6741"/>
                </a:lnTo>
                <a:lnTo>
                  <a:pt x="8919" y="6775"/>
                </a:lnTo>
                <a:lnTo>
                  <a:pt x="8823" y="6819"/>
                </a:lnTo>
                <a:lnTo>
                  <a:pt x="8737" y="6879"/>
                </a:lnTo>
                <a:lnTo>
                  <a:pt x="8659" y="6949"/>
                </a:lnTo>
                <a:lnTo>
                  <a:pt x="8584" y="7038"/>
                </a:lnTo>
                <a:lnTo>
                  <a:pt x="8521" y="7135"/>
                </a:lnTo>
                <a:lnTo>
                  <a:pt x="8465" y="7239"/>
                </a:lnTo>
                <a:lnTo>
                  <a:pt x="8417" y="7351"/>
                </a:lnTo>
                <a:lnTo>
                  <a:pt x="8376" y="7462"/>
                </a:lnTo>
                <a:lnTo>
                  <a:pt x="8324" y="7622"/>
                </a:lnTo>
                <a:lnTo>
                  <a:pt x="8275" y="7785"/>
                </a:lnTo>
                <a:lnTo>
                  <a:pt x="8238" y="7949"/>
                </a:lnTo>
                <a:lnTo>
                  <a:pt x="8216" y="8116"/>
                </a:lnTo>
                <a:lnTo>
                  <a:pt x="8212" y="8283"/>
                </a:lnTo>
                <a:lnTo>
                  <a:pt x="8231" y="8458"/>
                </a:lnTo>
                <a:lnTo>
                  <a:pt x="8264" y="8625"/>
                </a:lnTo>
                <a:lnTo>
                  <a:pt x="8309" y="8796"/>
                </a:lnTo>
                <a:lnTo>
                  <a:pt x="8365" y="8960"/>
                </a:lnTo>
                <a:lnTo>
                  <a:pt x="8424" y="9120"/>
                </a:lnTo>
                <a:lnTo>
                  <a:pt x="8540" y="9387"/>
                </a:lnTo>
                <a:lnTo>
                  <a:pt x="8670" y="9651"/>
                </a:lnTo>
                <a:lnTo>
                  <a:pt x="8811" y="9908"/>
                </a:lnTo>
                <a:lnTo>
                  <a:pt x="8968" y="10157"/>
                </a:lnTo>
                <a:lnTo>
                  <a:pt x="8975" y="10160"/>
                </a:lnTo>
                <a:lnTo>
                  <a:pt x="8986" y="10160"/>
                </a:lnTo>
                <a:lnTo>
                  <a:pt x="8994" y="10145"/>
                </a:lnTo>
                <a:lnTo>
                  <a:pt x="8994" y="10142"/>
                </a:lnTo>
                <a:lnTo>
                  <a:pt x="9076" y="9956"/>
                </a:lnTo>
                <a:lnTo>
                  <a:pt x="9176" y="9781"/>
                </a:lnTo>
                <a:lnTo>
                  <a:pt x="9288" y="9618"/>
                </a:lnTo>
                <a:lnTo>
                  <a:pt x="9414" y="9465"/>
                </a:lnTo>
                <a:lnTo>
                  <a:pt x="9548" y="9317"/>
                </a:lnTo>
                <a:lnTo>
                  <a:pt x="9697" y="9179"/>
                </a:lnTo>
                <a:lnTo>
                  <a:pt x="9850" y="9053"/>
                </a:lnTo>
                <a:lnTo>
                  <a:pt x="10014" y="8930"/>
                </a:lnTo>
                <a:lnTo>
                  <a:pt x="10181" y="8819"/>
                </a:lnTo>
                <a:lnTo>
                  <a:pt x="10353" y="8715"/>
                </a:lnTo>
                <a:lnTo>
                  <a:pt x="10531" y="8614"/>
                </a:lnTo>
                <a:lnTo>
                  <a:pt x="10710" y="8525"/>
                </a:lnTo>
                <a:lnTo>
                  <a:pt x="10889" y="8440"/>
                </a:lnTo>
                <a:lnTo>
                  <a:pt x="11224" y="8298"/>
                </a:lnTo>
                <a:lnTo>
                  <a:pt x="11566" y="8176"/>
                </a:lnTo>
                <a:lnTo>
                  <a:pt x="11912" y="8072"/>
                </a:lnTo>
                <a:lnTo>
                  <a:pt x="12266" y="7986"/>
                </a:lnTo>
                <a:lnTo>
                  <a:pt x="12623" y="7923"/>
                </a:lnTo>
                <a:lnTo>
                  <a:pt x="12813" y="7901"/>
                </a:lnTo>
                <a:lnTo>
                  <a:pt x="12999" y="7886"/>
                </a:lnTo>
                <a:lnTo>
                  <a:pt x="13275" y="7875"/>
                </a:lnTo>
                <a:lnTo>
                  <a:pt x="13554" y="7878"/>
                </a:lnTo>
                <a:lnTo>
                  <a:pt x="13826" y="7901"/>
                </a:lnTo>
                <a:lnTo>
                  <a:pt x="14101" y="7938"/>
                </a:lnTo>
                <a:lnTo>
                  <a:pt x="14369" y="7990"/>
                </a:lnTo>
                <a:lnTo>
                  <a:pt x="14633" y="8060"/>
                </a:lnTo>
                <a:lnTo>
                  <a:pt x="14898" y="8146"/>
                </a:lnTo>
                <a:lnTo>
                  <a:pt x="15151" y="8246"/>
                </a:lnTo>
                <a:lnTo>
                  <a:pt x="15400" y="8365"/>
                </a:lnTo>
                <a:lnTo>
                  <a:pt x="15642" y="8503"/>
                </a:lnTo>
                <a:lnTo>
                  <a:pt x="15880" y="8659"/>
                </a:lnTo>
                <a:lnTo>
                  <a:pt x="16104" y="8830"/>
                </a:lnTo>
                <a:lnTo>
                  <a:pt x="16316" y="9016"/>
                </a:lnTo>
                <a:lnTo>
                  <a:pt x="16517" y="9216"/>
                </a:lnTo>
                <a:lnTo>
                  <a:pt x="16707" y="9424"/>
                </a:lnTo>
                <a:lnTo>
                  <a:pt x="16882" y="9647"/>
                </a:lnTo>
                <a:lnTo>
                  <a:pt x="17046" y="9878"/>
                </a:lnTo>
                <a:lnTo>
                  <a:pt x="17198" y="10116"/>
                </a:lnTo>
                <a:lnTo>
                  <a:pt x="17340" y="10361"/>
                </a:lnTo>
                <a:lnTo>
                  <a:pt x="17466" y="10614"/>
                </a:lnTo>
                <a:lnTo>
                  <a:pt x="17585" y="10874"/>
                </a:lnTo>
                <a:lnTo>
                  <a:pt x="17693" y="11134"/>
                </a:lnTo>
                <a:lnTo>
                  <a:pt x="17798" y="11398"/>
                </a:lnTo>
                <a:lnTo>
                  <a:pt x="17987" y="11914"/>
                </a:lnTo>
                <a:lnTo>
                  <a:pt x="18170" y="12431"/>
                </a:lnTo>
                <a:lnTo>
                  <a:pt x="18862" y="14386"/>
                </a:lnTo>
                <a:lnTo>
                  <a:pt x="19197" y="15341"/>
                </a:lnTo>
                <a:lnTo>
                  <a:pt x="19543" y="16292"/>
                </a:lnTo>
                <a:lnTo>
                  <a:pt x="19625" y="16512"/>
                </a:lnTo>
                <a:lnTo>
                  <a:pt x="19711" y="16727"/>
                </a:lnTo>
                <a:lnTo>
                  <a:pt x="19800" y="16943"/>
                </a:lnTo>
                <a:lnTo>
                  <a:pt x="19897" y="17155"/>
                </a:lnTo>
                <a:lnTo>
                  <a:pt x="20038" y="17426"/>
                </a:lnTo>
                <a:lnTo>
                  <a:pt x="20187" y="17697"/>
                </a:lnTo>
                <a:lnTo>
                  <a:pt x="20340" y="17968"/>
                </a:lnTo>
                <a:lnTo>
                  <a:pt x="20470" y="18217"/>
                </a:lnTo>
                <a:lnTo>
                  <a:pt x="20589" y="18466"/>
                </a:lnTo>
                <a:lnTo>
                  <a:pt x="20701" y="18723"/>
                </a:lnTo>
                <a:lnTo>
                  <a:pt x="20824" y="19028"/>
                </a:lnTo>
                <a:lnTo>
                  <a:pt x="20939" y="19332"/>
                </a:lnTo>
                <a:lnTo>
                  <a:pt x="21040" y="19611"/>
                </a:lnTo>
                <a:lnTo>
                  <a:pt x="21129" y="19894"/>
                </a:lnTo>
                <a:lnTo>
                  <a:pt x="21207" y="20180"/>
                </a:lnTo>
                <a:lnTo>
                  <a:pt x="21274" y="20470"/>
                </a:lnTo>
                <a:lnTo>
                  <a:pt x="21300" y="20607"/>
                </a:lnTo>
                <a:lnTo>
                  <a:pt x="21323" y="20752"/>
                </a:lnTo>
                <a:lnTo>
                  <a:pt x="21338" y="20897"/>
                </a:lnTo>
                <a:lnTo>
                  <a:pt x="21349" y="21046"/>
                </a:lnTo>
                <a:lnTo>
                  <a:pt x="21356" y="21194"/>
                </a:lnTo>
                <a:lnTo>
                  <a:pt x="21353" y="21343"/>
                </a:lnTo>
                <a:lnTo>
                  <a:pt x="21338" y="21488"/>
                </a:lnTo>
                <a:lnTo>
                  <a:pt x="21315" y="21633"/>
                </a:lnTo>
                <a:lnTo>
                  <a:pt x="21282" y="21774"/>
                </a:lnTo>
                <a:lnTo>
                  <a:pt x="21237" y="21912"/>
                </a:lnTo>
                <a:lnTo>
                  <a:pt x="21181" y="22042"/>
                </a:lnTo>
                <a:lnTo>
                  <a:pt x="21107" y="22168"/>
                </a:lnTo>
                <a:lnTo>
                  <a:pt x="21021" y="22287"/>
                </a:lnTo>
                <a:lnTo>
                  <a:pt x="20917" y="22395"/>
                </a:lnTo>
                <a:lnTo>
                  <a:pt x="20839" y="22462"/>
                </a:lnTo>
                <a:lnTo>
                  <a:pt x="20757" y="22521"/>
                </a:lnTo>
                <a:lnTo>
                  <a:pt x="20615" y="22603"/>
                </a:lnTo>
                <a:lnTo>
                  <a:pt x="20467" y="22666"/>
                </a:lnTo>
                <a:lnTo>
                  <a:pt x="20310" y="22714"/>
                </a:lnTo>
                <a:lnTo>
                  <a:pt x="20154" y="22751"/>
                </a:lnTo>
                <a:lnTo>
                  <a:pt x="19990" y="22777"/>
                </a:lnTo>
                <a:lnTo>
                  <a:pt x="19830" y="22796"/>
                </a:lnTo>
                <a:lnTo>
                  <a:pt x="19569" y="22807"/>
                </a:lnTo>
                <a:lnTo>
                  <a:pt x="19309" y="22792"/>
                </a:lnTo>
                <a:lnTo>
                  <a:pt x="19052" y="22759"/>
                </a:lnTo>
                <a:lnTo>
                  <a:pt x="18795" y="22707"/>
                </a:lnTo>
                <a:lnTo>
                  <a:pt x="18494" y="22621"/>
                </a:lnTo>
                <a:lnTo>
                  <a:pt x="18196" y="22514"/>
                </a:lnTo>
                <a:lnTo>
                  <a:pt x="17905" y="22391"/>
                </a:lnTo>
                <a:lnTo>
                  <a:pt x="17619" y="22253"/>
                </a:lnTo>
                <a:lnTo>
                  <a:pt x="17340" y="22105"/>
                </a:lnTo>
                <a:lnTo>
                  <a:pt x="17068" y="21949"/>
                </a:lnTo>
                <a:lnTo>
                  <a:pt x="16800" y="21785"/>
                </a:lnTo>
                <a:lnTo>
                  <a:pt x="16376" y="21510"/>
                </a:lnTo>
                <a:lnTo>
                  <a:pt x="15966" y="21220"/>
                </a:lnTo>
                <a:lnTo>
                  <a:pt x="15560" y="20923"/>
                </a:lnTo>
                <a:lnTo>
                  <a:pt x="15162" y="20611"/>
                </a:lnTo>
                <a:lnTo>
                  <a:pt x="14771" y="20295"/>
                </a:lnTo>
                <a:lnTo>
                  <a:pt x="14384" y="19972"/>
                </a:lnTo>
                <a:lnTo>
                  <a:pt x="14001" y="19648"/>
                </a:lnTo>
                <a:lnTo>
                  <a:pt x="13613" y="19321"/>
                </a:lnTo>
                <a:lnTo>
                  <a:pt x="13230" y="18998"/>
                </a:lnTo>
                <a:lnTo>
                  <a:pt x="12928" y="18749"/>
                </a:lnTo>
                <a:lnTo>
                  <a:pt x="12620" y="18511"/>
                </a:lnTo>
                <a:lnTo>
                  <a:pt x="12482" y="18411"/>
                </a:lnTo>
                <a:lnTo>
                  <a:pt x="12337" y="18318"/>
                </a:lnTo>
                <a:lnTo>
                  <a:pt x="12188" y="18236"/>
                </a:lnTo>
                <a:lnTo>
                  <a:pt x="12180" y="18232"/>
                </a:lnTo>
                <a:lnTo>
                  <a:pt x="12177" y="18232"/>
                </a:lnTo>
                <a:lnTo>
                  <a:pt x="12173" y="18229"/>
                </a:lnTo>
                <a:lnTo>
                  <a:pt x="12091" y="18199"/>
                </a:lnTo>
                <a:lnTo>
                  <a:pt x="12046" y="18188"/>
                </a:lnTo>
                <a:lnTo>
                  <a:pt x="12002" y="18184"/>
                </a:lnTo>
                <a:lnTo>
                  <a:pt x="11961" y="18191"/>
                </a:lnTo>
                <a:lnTo>
                  <a:pt x="11923" y="18214"/>
                </a:lnTo>
                <a:lnTo>
                  <a:pt x="11894" y="18247"/>
                </a:lnTo>
                <a:lnTo>
                  <a:pt x="11875" y="18292"/>
                </a:lnTo>
                <a:lnTo>
                  <a:pt x="11868" y="18340"/>
                </a:lnTo>
                <a:lnTo>
                  <a:pt x="11868" y="18388"/>
                </a:lnTo>
                <a:lnTo>
                  <a:pt x="11871" y="18437"/>
                </a:lnTo>
                <a:lnTo>
                  <a:pt x="11879" y="18478"/>
                </a:lnTo>
                <a:lnTo>
                  <a:pt x="11920" y="18626"/>
                </a:lnTo>
                <a:lnTo>
                  <a:pt x="11976" y="18771"/>
                </a:lnTo>
                <a:lnTo>
                  <a:pt x="12039" y="18916"/>
                </a:lnTo>
                <a:lnTo>
                  <a:pt x="12106" y="19057"/>
                </a:lnTo>
                <a:lnTo>
                  <a:pt x="12169" y="19195"/>
                </a:lnTo>
                <a:lnTo>
                  <a:pt x="12366" y="19596"/>
                </a:lnTo>
                <a:lnTo>
                  <a:pt x="12571" y="19994"/>
                </a:lnTo>
                <a:lnTo>
                  <a:pt x="12791" y="20388"/>
                </a:lnTo>
                <a:lnTo>
                  <a:pt x="12869" y="20525"/>
                </a:lnTo>
                <a:lnTo>
                  <a:pt x="13029" y="20785"/>
                </a:lnTo>
                <a:lnTo>
                  <a:pt x="13193" y="21046"/>
                </a:lnTo>
                <a:lnTo>
                  <a:pt x="13368" y="21298"/>
                </a:lnTo>
                <a:lnTo>
                  <a:pt x="13550" y="21544"/>
                </a:lnTo>
                <a:lnTo>
                  <a:pt x="13718" y="21748"/>
                </a:lnTo>
                <a:lnTo>
                  <a:pt x="13896" y="21945"/>
                </a:lnTo>
                <a:lnTo>
                  <a:pt x="14086" y="22135"/>
                </a:lnTo>
                <a:lnTo>
                  <a:pt x="14283" y="22313"/>
                </a:lnTo>
                <a:lnTo>
                  <a:pt x="14488" y="22488"/>
                </a:lnTo>
                <a:lnTo>
                  <a:pt x="14697" y="22655"/>
                </a:lnTo>
                <a:lnTo>
                  <a:pt x="15024" y="22893"/>
                </a:lnTo>
                <a:lnTo>
                  <a:pt x="15359" y="23119"/>
                </a:lnTo>
                <a:lnTo>
                  <a:pt x="15709" y="23327"/>
                </a:lnTo>
                <a:lnTo>
                  <a:pt x="16067" y="23524"/>
                </a:lnTo>
                <a:lnTo>
                  <a:pt x="16431" y="23707"/>
                </a:lnTo>
                <a:lnTo>
                  <a:pt x="16800" y="23874"/>
                </a:lnTo>
                <a:lnTo>
                  <a:pt x="17202" y="24037"/>
                </a:lnTo>
                <a:lnTo>
                  <a:pt x="17608" y="24186"/>
                </a:lnTo>
                <a:lnTo>
                  <a:pt x="17857" y="24271"/>
                </a:lnTo>
                <a:lnTo>
                  <a:pt x="18356" y="24450"/>
                </a:lnTo>
                <a:lnTo>
                  <a:pt x="18598" y="24546"/>
                </a:lnTo>
                <a:lnTo>
                  <a:pt x="18836" y="24658"/>
                </a:lnTo>
                <a:lnTo>
                  <a:pt x="19071" y="24781"/>
                </a:lnTo>
                <a:lnTo>
                  <a:pt x="19138" y="24821"/>
                </a:lnTo>
                <a:lnTo>
                  <a:pt x="19212" y="24866"/>
                </a:lnTo>
                <a:lnTo>
                  <a:pt x="19287" y="24914"/>
                </a:lnTo>
                <a:lnTo>
                  <a:pt x="19357" y="24970"/>
                </a:lnTo>
                <a:lnTo>
                  <a:pt x="19424" y="25030"/>
                </a:lnTo>
                <a:lnTo>
                  <a:pt x="19484" y="25097"/>
                </a:lnTo>
                <a:lnTo>
                  <a:pt x="19532" y="25167"/>
                </a:lnTo>
                <a:lnTo>
                  <a:pt x="19566" y="25245"/>
                </a:lnTo>
                <a:lnTo>
                  <a:pt x="19581" y="25327"/>
                </a:lnTo>
                <a:lnTo>
                  <a:pt x="19581" y="25386"/>
                </a:lnTo>
                <a:lnTo>
                  <a:pt x="19569" y="25442"/>
                </a:lnTo>
                <a:lnTo>
                  <a:pt x="19543" y="25498"/>
                </a:lnTo>
                <a:lnTo>
                  <a:pt x="19499" y="25565"/>
                </a:lnTo>
                <a:lnTo>
                  <a:pt x="19443" y="25624"/>
                </a:lnTo>
                <a:lnTo>
                  <a:pt x="19376" y="25680"/>
                </a:lnTo>
                <a:lnTo>
                  <a:pt x="19309" y="25728"/>
                </a:lnTo>
                <a:lnTo>
                  <a:pt x="19246" y="25769"/>
                </a:lnTo>
                <a:lnTo>
                  <a:pt x="19089" y="25855"/>
                </a:lnTo>
                <a:lnTo>
                  <a:pt x="18925" y="25929"/>
                </a:lnTo>
                <a:lnTo>
                  <a:pt x="18754" y="25996"/>
                </a:lnTo>
                <a:lnTo>
                  <a:pt x="18583" y="26052"/>
                </a:lnTo>
                <a:lnTo>
                  <a:pt x="18412" y="26104"/>
                </a:lnTo>
                <a:lnTo>
                  <a:pt x="17991" y="26215"/>
                </a:lnTo>
                <a:lnTo>
                  <a:pt x="17563" y="26312"/>
                </a:lnTo>
                <a:lnTo>
                  <a:pt x="17131" y="26390"/>
                </a:lnTo>
                <a:lnTo>
                  <a:pt x="16744" y="26449"/>
                </a:lnTo>
                <a:lnTo>
                  <a:pt x="16353" y="26501"/>
                </a:lnTo>
                <a:lnTo>
                  <a:pt x="15910" y="26542"/>
                </a:lnTo>
                <a:lnTo>
                  <a:pt x="15471" y="26557"/>
                </a:lnTo>
                <a:lnTo>
                  <a:pt x="15028" y="26553"/>
                </a:lnTo>
                <a:lnTo>
                  <a:pt x="14585" y="26535"/>
                </a:lnTo>
                <a:lnTo>
                  <a:pt x="14142" y="26498"/>
                </a:lnTo>
                <a:lnTo>
                  <a:pt x="13699" y="26449"/>
                </a:lnTo>
                <a:lnTo>
                  <a:pt x="13260" y="26394"/>
                </a:lnTo>
                <a:lnTo>
                  <a:pt x="12821" y="26334"/>
                </a:lnTo>
                <a:lnTo>
                  <a:pt x="11961" y="26204"/>
                </a:lnTo>
                <a:lnTo>
                  <a:pt x="11812" y="26182"/>
                </a:lnTo>
                <a:lnTo>
                  <a:pt x="11536" y="26148"/>
                </a:lnTo>
                <a:lnTo>
                  <a:pt x="11261" y="26133"/>
                </a:lnTo>
                <a:lnTo>
                  <a:pt x="10982" y="26130"/>
                </a:lnTo>
                <a:lnTo>
                  <a:pt x="10766" y="26130"/>
                </a:lnTo>
                <a:lnTo>
                  <a:pt x="10550" y="26122"/>
                </a:lnTo>
                <a:lnTo>
                  <a:pt x="10334" y="26104"/>
                </a:lnTo>
                <a:lnTo>
                  <a:pt x="10122" y="26070"/>
                </a:lnTo>
                <a:lnTo>
                  <a:pt x="9984" y="26037"/>
                </a:lnTo>
                <a:lnTo>
                  <a:pt x="9854" y="25996"/>
                </a:lnTo>
                <a:lnTo>
                  <a:pt x="9723" y="25940"/>
                </a:lnTo>
                <a:lnTo>
                  <a:pt x="9712" y="25936"/>
                </a:lnTo>
                <a:lnTo>
                  <a:pt x="9697" y="25929"/>
                </a:lnTo>
                <a:lnTo>
                  <a:pt x="9612" y="25877"/>
                </a:lnTo>
                <a:lnTo>
                  <a:pt x="9530" y="25821"/>
                </a:lnTo>
                <a:lnTo>
                  <a:pt x="9448" y="25762"/>
                </a:lnTo>
                <a:lnTo>
                  <a:pt x="9362" y="25710"/>
                </a:lnTo>
                <a:lnTo>
                  <a:pt x="9165" y="25583"/>
                </a:lnTo>
                <a:lnTo>
                  <a:pt x="8971" y="25446"/>
                </a:lnTo>
                <a:lnTo>
                  <a:pt x="8770" y="25286"/>
                </a:lnTo>
                <a:lnTo>
                  <a:pt x="8573" y="25119"/>
                </a:lnTo>
                <a:lnTo>
                  <a:pt x="8383" y="24944"/>
                </a:lnTo>
                <a:lnTo>
                  <a:pt x="8197" y="24766"/>
                </a:lnTo>
                <a:lnTo>
                  <a:pt x="7817" y="24390"/>
                </a:lnTo>
                <a:lnTo>
                  <a:pt x="7066" y="23640"/>
                </a:lnTo>
                <a:lnTo>
                  <a:pt x="6872" y="23450"/>
                </a:lnTo>
                <a:lnTo>
                  <a:pt x="6671" y="23268"/>
                </a:lnTo>
                <a:lnTo>
                  <a:pt x="6462" y="23090"/>
                </a:lnTo>
                <a:lnTo>
                  <a:pt x="6250" y="22922"/>
                </a:lnTo>
                <a:lnTo>
                  <a:pt x="6120" y="22833"/>
                </a:lnTo>
                <a:lnTo>
                  <a:pt x="5990" y="22748"/>
                </a:lnTo>
                <a:lnTo>
                  <a:pt x="5897" y="22688"/>
                </a:lnTo>
                <a:lnTo>
                  <a:pt x="5796" y="22633"/>
                </a:lnTo>
                <a:lnTo>
                  <a:pt x="5688" y="22580"/>
                </a:lnTo>
                <a:lnTo>
                  <a:pt x="5580" y="22540"/>
                </a:lnTo>
                <a:lnTo>
                  <a:pt x="5472" y="22510"/>
                </a:lnTo>
                <a:lnTo>
                  <a:pt x="5361" y="22502"/>
                </a:lnTo>
                <a:lnTo>
                  <a:pt x="5282" y="22510"/>
                </a:lnTo>
                <a:lnTo>
                  <a:pt x="5204" y="22532"/>
                </a:lnTo>
                <a:lnTo>
                  <a:pt x="5130" y="22569"/>
                </a:lnTo>
                <a:lnTo>
                  <a:pt x="5052" y="22625"/>
                </a:lnTo>
                <a:lnTo>
                  <a:pt x="4985" y="22688"/>
                </a:lnTo>
                <a:lnTo>
                  <a:pt x="4918" y="22755"/>
                </a:lnTo>
                <a:lnTo>
                  <a:pt x="4858" y="22829"/>
                </a:lnTo>
                <a:lnTo>
                  <a:pt x="4799" y="22900"/>
                </a:lnTo>
                <a:lnTo>
                  <a:pt x="4672" y="23056"/>
                </a:lnTo>
                <a:lnTo>
                  <a:pt x="4549" y="23209"/>
                </a:lnTo>
                <a:lnTo>
                  <a:pt x="4415" y="23357"/>
                </a:lnTo>
                <a:lnTo>
                  <a:pt x="4292" y="23476"/>
                </a:lnTo>
                <a:lnTo>
                  <a:pt x="4158" y="23584"/>
                </a:lnTo>
                <a:lnTo>
                  <a:pt x="4017" y="23677"/>
                </a:lnTo>
                <a:lnTo>
                  <a:pt x="3864" y="23759"/>
                </a:lnTo>
                <a:lnTo>
                  <a:pt x="3719" y="23818"/>
                </a:lnTo>
                <a:lnTo>
                  <a:pt x="3566" y="23866"/>
                </a:lnTo>
                <a:lnTo>
                  <a:pt x="3410" y="23904"/>
                </a:lnTo>
                <a:lnTo>
                  <a:pt x="3250" y="23926"/>
                </a:lnTo>
                <a:lnTo>
                  <a:pt x="3090" y="23930"/>
                </a:lnTo>
                <a:lnTo>
                  <a:pt x="2934" y="23915"/>
                </a:lnTo>
                <a:lnTo>
                  <a:pt x="2855" y="23896"/>
                </a:lnTo>
                <a:lnTo>
                  <a:pt x="2777" y="23863"/>
                </a:lnTo>
                <a:lnTo>
                  <a:pt x="2695" y="23818"/>
                </a:lnTo>
                <a:lnTo>
                  <a:pt x="2617" y="23766"/>
                </a:lnTo>
                <a:lnTo>
                  <a:pt x="2543" y="23714"/>
                </a:lnTo>
                <a:lnTo>
                  <a:pt x="2409" y="23606"/>
                </a:lnTo>
                <a:lnTo>
                  <a:pt x="2278" y="23491"/>
                </a:lnTo>
                <a:lnTo>
                  <a:pt x="2159" y="23368"/>
                </a:lnTo>
                <a:lnTo>
                  <a:pt x="2025" y="23216"/>
                </a:lnTo>
                <a:lnTo>
                  <a:pt x="1899" y="23056"/>
                </a:lnTo>
                <a:lnTo>
                  <a:pt x="1776" y="22893"/>
                </a:lnTo>
                <a:lnTo>
                  <a:pt x="1776" y="22885"/>
                </a:lnTo>
                <a:lnTo>
                  <a:pt x="1772" y="22885"/>
                </a:lnTo>
                <a:lnTo>
                  <a:pt x="1593" y="22614"/>
                </a:lnTo>
                <a:lnTo>
                  <a:pt x="1430" y="22339"/>
                </a:lnTo>
                <a:lnTo>
                  <a:pt x="1251" y="22016"/>
                </a:lnTo>
                <a:lnTo>
                  <a:pt x="1083" y="21685"/>
                </a:lnTo>
                <a:lnTo>
                  <a:pt x="935" y="21347"/>
                </a:lnTo>
                <a:lnTo>
                  <a:pt x="793" y="21005"/>
                </a:lnTo>
                <a:lnTo>
                  <a:pt x="659" y="20633"/>
                </a:lnTo>
                <a:lnTo>
                  <a:pt x="544" y="20254"/>
                </a:lnTo>
                <a:lnTo>
                  <a:pt x="439" y="19875"/>
                </a:lnTo>
                <a:lnTo>
                  <a:pt x="350" y="19492"/>
                </a:lnTo>
                <a:lnTo>
                  <a:pt x="276" y="19113"/>
                </a:lnTo>
                <a:lnTo>
                  <a:pt x="220" y="18734"/>
                </a:lnTo>
                <a:lnTo>
                  <a:pt x="186" y="18348"/>
                </a:lnTo>
                <a:lnTo>
                  <a:pt x="171" y="17961"/>
                </a:lnTo>
                <a:lnTo>
                  <a:pt x="179" y="17615"/>
                </a:lnTo>
                <a:lnTo>
                  <a:pt x="205" y="17270"/>
                </a:lnTo>
                <a:lnTo>
                  <a:pt x="250" y="16924"/>
                </a:lnTo>
                <a:lnTo>
                  <a:pt x="302" y="16578"/>
                </a:lnTo>
                <a:lnTo>
                  <a:pt x="361" y="16237"/>
                </a:lnTo>
                <a:lnTo>
                  <a:pt x="395" y="16051"/>
                </a:lnTo>
                <a:lnTo>
                  <a:pt x="451" y="15765"/>
                </a:lnTo>
                <a:lnTo>
                  <a:pt x="506" y="15482"/>
                </a:lnTo>
                <a:lnTo>
                  <a:pt x="562" y="15196"/>
                </a:lnTo>
                <a:lnTo>
                  <a:pt x="614" y="14906"/>
                </a:lnTo>
                <a:lnTo>
                  <a:pt x="655" y="14620"/>
                </a:lnTo>
                <a:lnTo>
                  <a:pt x="689" y="14330"/>
                </a:lnTo>
                <a:lnTo>
                  <a:pt x="711" y="14044"/>
                </a:lnTo>
                <a:lnTo>
                  <a:pt x="715" y="13754"/>
                </a:lnTo>
                <a:lnTo>
                  <a:pt x="700" y="13464"/>
                </a:lnTo>
                <a:lnTo>
                  <a:pt x="663" y="13174"/>
                </a:lnTo>
                <a:lnTo>
                  <a:pt x="607" y="12914"/>
                </a:lnTo>
                <a:lnTo>
                  <a:pt x="533" y="12658"/>
                </a:lnTo>
                <a:lnTo>
                  <a:pt x="439" y="12405"/>
                </a:lnTo>
                <a:lnTo>
                  <a:pt x="365" y="12249"/>
                </a:lnTo>
                <a:lnTo>
                  <a:pt x="320" y="12160"/>
                </a:lnTo>
                <a:lnTo>
                  <a:pt x="279" y="12067"/>
                </a:lnTo>
                <a:lnTo>
                  <a:pt x="250" y="11974"/>
                </a:lnTo>
                <a:lnTo>
                  <a:pt x="216" y="11814"/>
                </a:lnTo>
                <a:lnTo>
                  <a:pt x="194" y="11647"/>
                </a:lnTo>
                <a:lnTo>
                  <a:pt x="175" y="11483"/>
                </a:lnTo>
                <a:lnTo>
                  <a:pt x="160" y="11316"/>
                </a:lnTo>
                <a:lnTo>
                  <a:pt x="119" y="10837"/>
                </a:lnTo>
                <a:lnTo>
                  <a:pt x="86" y="10361"/>
                </a:lnTo>
                <a:lnTo>
                  <a:pt x="63" y="9922"/>
                </a:lnTo>
                <a:lnTo>
                  <a:pt x="63" y="9915"/>
                </a:lnTo>
                <a:lnTo>
                  <a:pt x="30" y="9090"/>
                </a:lnTo>
                <a:lnTo>
                  <a:pt x="8" y="8488"/>
                </a:lnTo>
                <a:lnTo>
                  <a:pt x="0" y="7886"/>
                </a:lnTo>
                <a:lnTo>
                  <a:pt x="4" y="7882"/>
                </a:lnTo>
                <a:lnTo>
                  <a:pt x="4" y="7871"/>
                </a:lnTo>
                <a:lnTo>
                  <a:pt x="0" y="7867"/>
                </a:lnTo>
                <a:lnTo>
                  <a:pt x="0" y="7864"/>
                </a:lnTo>
                <a:lnTo>
                  <a:pt x="8" y="7499"/>
                </a:lnTo>
                <a:lnTo>
                  <a:pt x="26" y="7139"/>
                </a:lnTo>
                <a:lnTo>
                  <a:pt x="45" y="6975"/>
                </a:lnTo>
                <a:lnTo>
                  <a:pt x="52" y="6931"/>
                </a:lnTo>
                <a:lnTo>
                  <a:pt x="63" y="6908"/>
                </a:lnTo>
                <a:lnTo>
                  <a:pt x="93" y="6886"/>
                </a:lnTo>
                <a:lnTo>
                  <a:pt x="130" y="6879"/>
                </a:lnTo>
                <a:lnTo>
                  <a:pt x="171" y="6879"/>
                </a:lnTo>
                <a:lnTo>
                  <a:pt x="216" y="6890"/>
                </a:lnTo>
                <a:lnTo>
                  <a:pt x="257" y="6908"/>
                </a:lnTo>
                <a:lnTo>
                  <a:pt x="294" y="6931"/>
                </a:lnTo>
                <a:lnTo>
                  <a:pt x="317" y="6953"/>
                </a:lnTo>
                <a:lnTo>
                  <a:pt x="309" y="7659"/>
                </a:lnTo>
                <a:lnTo>
                  <a:pt x="305" y="8369"/>
                </a:lnTo>
                <a:lnTo>
                  <a:pt x="309" y="9079"/>
                </a:lnTo>
                <a:lnTo>
                  <a:pt x="328" y="9789"/>
                </a:lnTo>
                <a:lnTo>
                  <a:pt x="358" y="10495"/>
                </a:lnTo>
                <a:lnTo>
                  <a:pt x="380" y="10833"/>
                </a:lnTo>
                <a:lnTo>
                  <a:pt x="395" y="11011"/>
                </a:lnTo>
                <a:lnTo>
                  <a:pt x="417" y="11186"/>
                </a:lnTo>
                <a:lnTo>
                  <a:pt x="447" y="11320"/>
                </a:lnTo>
                <a:lnTo>
                  <a:pt x="488" y="11454"/>
                </a:lnTo>
                <a:lnTo>
                  <a:pt x="536" y="11587"/>
                </a:lnTo>
                <a:lnTo>
                  <a:pt x="585" y="11717"/>
                </a:lnTo>
                <a:lnTo>
                  <a:pt x="670" y="11940"/>
                </a:lnTo>
                <a:lnTo>
                  <a:pt x="763" y="12160"/>
                </a:lnTo>
                <a:lnTo>
                  <a:pt x="856" y="12383"/>
                </a:lnTo>
                <a:lnTo>
                  <a:pt x="935" y="12606"/>
                </a:lnTo>
                <a:lnTo>
                  <a:pt x="946" y="12654"/>
                </a:lnTo>
                <a:lnTo>
                  <a:pt x="961" y="12702"/>
                </a:lnTo>
                <a:lnTo>
                  <a:pt x="1020" y="12955"/>
                </a:lnTo>
                <a:lnTo>
                  <a:pt x="1065" y="13215"/>
                </a:lnTo>
                <a:lnTo>
                  <a:pt x="1095" y="13475"/>
                </a:lnTo>
                <a:lnTo>
                  <a:pt x="1106" y="13739"/>
                </a:lnTo>
                <a:lnTo>
                  <a:pt x="1102" y="13999"/>
                </a:lnTo>
                <a:lnTo>
                  <a:pt x="1083" y="14259"/>
                </a:lnTo>
                <a:lnTo>
                  <a:pt x="1039" y="14609"/>
                </a:lnTo>
                <a:lnTo>
                  <a:pt x="979" y="14954"/>
                </a:lnTo>
                <a:lnTo>
                  <a:pt x="908" y="15296"/>
                </a:lnTo>
                <a:lnTo>
                  <a:pt x="834" y="15638"/>
                </a:lnTo>
                <a:lnTo>
                  <a:pt x="752" y="15980"/>
                </a:lnTo>
                <a:lnTo>
                  <a:pt x="678" y="16322"/>
                </a:lnTo>
                <a:lnTo>
                  <a:pt x="603" y="16686"/>
                </a:lnTo>
                <a:lnTo>
                  <a:pt x="544" y="17050"/>
                </a:lnTo>
                <a:lnTo>
                  <a:pt x="499" y="17411"/>
                </a:lnTo>
                <a:lnTo>
                  <a:pt x="469" y="17779"/>
                </a:lnTo>
                <a:lnTo>
                  <a:pt x="462" y="18050"/>
                </a:lnTo>
                <a:lnTo>
                  <a:pt x="462" y="18325"/>
                </a:lnTo>
                <a:lnTo>
                  <a:pt x="484" y="18619"/>
                </a:lnTo>
                <a:lnTo>
                  <a:pt x="525" y="18909"/>
                </a:lnTo>
                <a:lnTo>
                  <a:pt x="581" y="19199"/>
                </a:lnTo>
                <a:lnTo>
                  <a:pt x="652" y="19481"/>
                </a:lnTo>
                <a:lnTo>
                  <a:pt x="752" y="19845"/>
                </a:lnTo>
                <a:lnTo>
                  <a:pt x="864" y="20209"/>
                </a:lnTo>
                <a:lnTo>
                  <a:pt x="987" y="20570"/>
                </a:lnTo>
                <a:lnTo>
                  <a:pt x="1124" y="20927"/>
                </a:lnTo>
                <a:lnTo>
                  <a:pt x="1277" y="21276"/>
                </a:lnTo>
                <a:lnTo>
                  <a:pt x="1441" y="21618"/>
                </a:lnTo>
                <a:lnTo>
                  <a:pt x="1619" y="21952"/>
                </a:lnTo>
                <a:lnTo>
                  <a:pt x="1713" y="22112"/>
                </a:lnTo>
                <a:lnTo>
                  <a:pt x="1806" y="22268"/>
                </a:lnTo>
                <a:lnTo>
                  <a:pt x="1921" y="22447"/>
                </a:lnTo>
                <a:lnTo>
                  <a:pt x="2048" y="22625"/>
                </a:lnTo>
                <a:lnTo>
                  <a:pt x="2178" y="22792"/>
                </a:lnTo>
                <a:lnTo>
                  <a:pt x="2319" y="22956"/>
                </a:lnTo>
                <a:lnTo>
                  <a:pt x="2468" y="23108"/>
                </a:lnTo>
                <a:lnTo>
                  <a:pt x="2628" y="23249"/>
                </a:lnTo>
                <a:lnTo>
                  <a:pt x="2729" y="23327"/>
                </a:lnTo>
                <a:lnTo>
                  <a:pt x="2837" y="23398"/>
                </a:lnTo>
                <a:lnTo>
                  <a:pt x="2952" y="23458"/>
                </a:lnTo>
                <a:lnTo>
                  <a:pt x="3071" y="23510"/>
                </a:lnTo>
                <a:lnTo>
                  <a:pt x="3198" y="23547"/>
                </a:lnTo>
                <a:lnTo>
                  <a:pt x="3321" y="23569"/>
                </a:lnTo>
                <a:lnTo>
                  <a:pt x="3451" y="23569"/>
                </a:lnTo>
                <a:lnTo>
                  <a:pt x="3578" y="23547"/>
                </a:lnTo>
                <a:lnTo>
                  <a:pt x="3685" y="23510"/>
                </a:lnTo>
                <a:lnTo>
                  <a:pt x="3782" y="23454"/>
                </a:lnTo>
                <a:lnTo>
                  <a:pt x="3875" y="23387"/>
                </a:lnTo>
                <a:lnTo>
                  <a:pt x="3961" y="23313"/>
                </a:lnTo>
                <a:lnTo>
                  <a:pt x="4043" y="23227"/>
                </a:lnTo>
                <a:lnTo>
                  <a:pt x="4121" y="23142"/>
                </a:lnTo>
                <a:lnTo>
                  <a:pt x="4195" y="23052"/>
                </a:lnTo>
                <a:lnTo>
                  <a:pt x="4266" y="22963"/>
                </a:lnTo>
                <a:lnTo>
                  <a:pt x="4337" y="22878"/>
                </a:lnTo>
                <a:lnTo>
                  <a:pt x="4441" y="22759"/>
                </a:lnTo>
                <a:lnTo>
                  <a:pt x="4553" y="22644"/>
                </a:lnTo>
                <a:lnTo>
                  <a:pt x="4672" y="22536"/>
                </a:lnTo>
                <a:lnTo>
                  <a:pt x="4799" y="22439"/>
                </a:lnTo>
                <a:lnTo>
                  <a:pt x="4910" y="22369"/>
                </a:lnTo>
                <a:lnTo>
                  <a:pt x="5037" y="22302"/>
                </a:lnTo>
                <a:lnTo>
                  <a:pt x="5040" y="22302"/>
                </a:lnTo>
                <a:lnTo>
                  <a:pt x="5040" y="22298"/>
                </a:lnTo>
                <a:lnTo>
                  <a:pt x="5052" y="22298"/>
                </a:lnTo>
                <a:lnTo>
                  <a:pt x="5059" y="22291"/>
                </a:lnTo>
                <a:lnTo>
                  <a:pt x="5174" y="22246"/>
                </a:lnTo>
                <a:lnTo>
                  <a:pt x="5279" y="22220"/>
                </a:lnTo>
                <a:lnTo>
                  <a:pt x="5379" y="22213"/>
                </a:lnTo>
                <a:lnTo>
                  <a:pt x="5480" y="22216"/>
                </a:lnTo>
                <a:lnTo>
                  <a:pt x="5666" y="22261"/>
                </a:lnTo>
                <a:lnTo>
                  <a:pt x="5845" y="22320"/>
                </a:lnTo>
                <a:lnTo>
                  <a:pt x="6016" y="22395"/>
                </a:lnTo>
                <a:lnTo>
                  <a:pt x="6183" y="22480"/>
                </a:lnTo>
                <a:lnTo>
                  <a:pt x="6347" y="22577"/>
                </a:lnTo>
                <a:lnTo>
                  <a:pt x="6503" y="22681"/>
                </a:lnTo>
                <a:lnTo>
                  <a:pt x="6656" y="22792"/>
                </a:lnTo>
                <a:lnTo>
                  <a:pt x="6801" y="22908"/>
                </a:lnTo>
                <a:lnTo>
                  <a:pt x="7047" y="23119"/>
                </a:lnTo>
                <a:lnTo>
                  <a:pt x="7289" y="23339"/>
                </a:lnTo>
                <a:lnTo>
                  <a:pt x="8216" y="24264"/>
                </a:lnTo>
                <a:lnTo>
                  <a:pt x="8458" y="24494"/>
                </a:lnTo>
                <a:lnTo>
                  <a:pt x="8703" y="24717"/>
                </a:lnTo>
                <a:lnTo>
                  <a:pt x="8957" y="24929"/>
                </a:lnTo>
                <a:lnTo>
                  <a:pt x="9221" y="25130"/>
                </a:lnTo>
                <a:lnTo>
                  <a:pt x="9470" y="25293"/>
                </a:lnTo>
                <a:lnTo>
                  <a:pt x="9727" y="25442"/>
                </a:lnTo>
                <a:lnTo>
                  <a:pt x="9831" y="25498"/>
                </a:lnTo>
                <a:lnTo>
                  <a:pt x="9936" y="25546"/>
                </a:lnTo>
                <a:lnTo>
                  <a:pt x="10044" y="25587"/>
                </a:lnTo>
                <a:lnTo>
                  <a:pt x="10155" y="25617"/>
                </a:lnTo>
                <a:lnTo>
                  <a:pt x="10271" y="25643"/>
                </a:lnTo>
                <a:lnTo>
                  <a:pt x="10386" y="25665"/>
                </a:lnTo>
                <a:lnTo>
                  <a:pt x="10580" y="25699"/>
                </a:lnTo>
                <a:lnTo>
                  <a:pt x="10773" y="25725"/>
                </a:lnTo>
                <a:lnTo>
                  <a:pt x="10989" y="25739"/>
                </a:lnTo>
                <a:lnTo>
                  <a:pt x="11421" y="25747"/>
                </a:lnTo>
                <a:lnTo>
                  <a:pt x="11730" y="25762"/>
                </a:lnTo>
                <a:lnTo>
                  <a:pt x="12035" y="25795"/>
                </a:lnTo>
                <a:lnTo>
                  <a:pt x="12340" y="25840"/>
                </a:lnTo>
                <a:lnTo>
                  <a:pt x="12474" y="25862"/>
                </a:lnTo>
                <a:lnTo>
                  <a:pt x="12824" y="25933"/>
                </a:lnTo>
                <a:lnTo>
                  <a:pt x="13170" y="26007"/>
                </a:lnTo>
                <a:lnTo>
                  <a:pt x="13520" y="26078"/>
                </a:lnTo>
                <a:lnTo>
                  <a:pt x="13870" y="26145"/>
                </a:lnTo>
                <a:lnTo>
                  <a:pt x="14224" y="26193"/>
                </a:lnTo>
                <a:lnTo>
                  <a:pt x="14470" y="26211"/>
                </a:lnTo>
                <a:lnTo>
                  <a:pt x="14715" y="26219"/>
                </a:lnTo>
                <a:lnTo>
                  <a:pt x="14961" y="26211"/>
                </a:lnTo>
                <a:lnTo>
                  <a:pt x="15452" y="26174"/>
                </a:lnTo>
                <a:lnTo>
                  <a:pt x="15918" y="26137"/>
                </a:lnTo>
                <a:lnTo>
                  <a:pt x="16383" y="26089"/>
                </a:lnTo>
                <a:lnTo>
                  <a:pt x="16729" y="26052"/>
                </a:lnTo>
                <a:lnTo>
                  <a:pt x="17146" y="25996"/>
                </a:lnTo>
                <a:lnTo>
                  <a:pt x="17563" y="25933"/>
                </a:lnTo>
                <a:lnTo>
                  <a:pt x="17976" y="25858"/>
                </a:lnTo>
                <a:lnTo>
                  <a:pt x="18162" y="25821"/>
                </a:lnTo>
                <a:lnTo>
                  <a:pt x="18348" y="25780"/>
                </a:lnTo>
                <a:lnTo>
                  <a:pt x="18531" y="25736"/>
                </a:lnTo>
                <a:lnTo>
                  <a:pt x="18713" y="25676"/>
                </a:lnTo>
                <a:lnTo>
                  <a:pt x="18888" y="25609"/>
                </a:lnTo>
                <a:lnTo>
                  <a:pt x="18933" y="25591"/>
                </a:lnTo>
                <a:lnTo>
                  <a:pt x="18981" y="25565"/>
                </a:lnTo>
                <a:lnTo>
                  <a:pt x="19078" y="25505"/>
                </a:lnTo>
                <a:lnTo>
                  <a:pt x="19119" y="25468"/>
                </a:lnTo>
                <a:lnTo>
                  <a:pt x="19149" y="25424"/>
                </a:lnTo>
                <a:lnTo>
                  <a:pt x="19164" y="25375"/>
                </a:lnTo>
                <a:lnTo>
                  <a:pt x="19156" y="25323"/>
                </a:lnTo>
                <a:lnTo>
                  <a:pt x="19130" y="25275"/>
                </a:lnTo>
                <a:lnTo>
                  <a:pt x="19093" y="25234"/>
                </a:lnTo>
                <a:lnTo>
                  <a:pt x="19048" y="25197"/>
                </a:lnTo>
                <a:lnTo>
                  <a:pt x="19000" y="25167"/>
                </a:lnTo>
                <a:lnTo>
                  <a:pt x="18955" y="25137"/>
                </a:lnTo>
                <a:lnTo>
                  <a:pt x="18758" y="25015"/>
                </a:lnTo>
                <a:lnTo>
                  <a:pt x="18557" y="24903"/>
                </a:lnTo>
                <a:lnTo>
                  <a:pt x="18348" y="24795"/>
                </a:lnTo>
                <a:lnTo>
                  <a:pt x="17939" y="24606"/>
                </a:lnTo>
                <a:lnTo>
                  <a:pt x="17522" y="24428"/>
                </a:lnTo>
                <a:lnTo>
                  <a:pt x="17101" y="24260"/>
                </a:lnTo>
                <a:lnTo>
                  <a:pt x="16681" y="24097"/>
                </a:lnTo>
                <a:lnTo>
                  <a:pt x="16260" y="23930"/>
                </a:lnTo>
                <a:lnTo>
                  <a:pt x="15843" y="23755"/>
                </a:lnTo>
                <a:lnTo>
                  <a:pt x="15434" y="23565"/>
                </a:lnTo>
                <a:lnTo>
                  <a:pt x="15136" y="23417"/>
                </a:lnTo>
                <a:lnTo>
                  <a:pt x="14842" y="23253"/>
                </a:lnTo>
                <a:lnTo>
                  <a:pt x="14555" y="23078"/>
                </a:lnTo>
                <a:lnTo>
                  <a:pt x="14280" y="22893"/>
                </a:lnTo>
                <a:lnTo>
                  <a:pt x="14015" y="22688"/>
                </a:lnTo>
                <a:lnTo>
                  <a:pt x="13829" y="22525"/>
                </a:lnTo>
                <a:lnTo>
                  <a:pt x="13654" y="22350"/>
                </a:lnTo>
                <a:lnTo>
                  <a:pt x="13472" y="22149"/>
                </a:lnTo>
                <a:lnTo>
                  <a:pt x="13301" y="21941"/>
                </a:lnTo>
                <a:lnTo>
                  <a:pt x="13141" y="21722"/>
                </a:lnTo>
                <a:lnTo>
                  <a:pt x="12984" y="21503"/>
                </a:lnTo>
                <a:lnTo>
                  <a:pt x="12828" y="21276"/>
                </a:lnTo>
                <a:lnTo>
                  <a:pt x="12638" y="20990"/>
                </a:lnTo>
                <a:lnTo>
                  <a:pt x="12452" y="20700"/>
                </a:lnTo>
                <a:lnTo>
                  <a:pt x="12270" y="20403"/>
                </a:lnTo>
                <a:lnTo>
                  <a:pt x="12098" y="20102"/>
                </a:lnTo>
                <a:lnTo>
                  <a:pt x="11938" y="19797"/>
                </a:lnTo>
                <a:lnTo>
                  <a:pt x="11819" y="19552"/>
                </a:lnTo>
                <a:lnTo>
                  <a:pt x="11704" y="19303"/>
                </a:lnTo>
                <a:lnTo>
                  <a:pt x="11600" y="19050"/>
                </a:lnTo>
                <a:lnTo>
                  <a:pt x="11596" y="19039"/>
                </a:lnTo>
                <a:lnTo>
                  <a:pt x="11588" y="19024"/>
                </a:lnTo>
                <a:lnTo>
                  <a:pt x="11510" y="18823"/>
                </a:lnTo>
                <a:lnTo>
                  <a:pt x="11369" y="18414"/>
                </a:lnTo>
                <a:lnTo>
                  <a:pt x="11287" y="18217"/>
                </a:lnTo>
                <a:lnTo>
                  <a:pt x="11205" y="18061"/>
                </a:lnTo>
                <a:lnTo>
                  <a:pt x="11108" y="17905"/>
                </a:lnTo>
                <a:lnTo>
                  <a:pt x="10907" y="17608"/>
                </a:lnTo>
                <a:lnTo>
                  <a:pt x="10766" y="17404"/>
                </a:lnTo>
                <a:lnTo>
                  <a:pt x="10617" y="17203"/>
                </a:lnTo>
                <a:lnTo>
                  <a:pt x="10516" y="17076"/>
                </a:lnTo>
                <a:lnTo>
                  <a:pt x="10360" y="16906"/>
                </a:lnTo>
                <a:lnTo>
                  <a:pt x="10189" y="16749"/>
                </a:lnTo>
                <a:lnTo>
                  <a:pt x="10010" y="16605"/>
                </a:lnTo>
                <a:lnTo>
                  <a:pt x="9820" y="16474"/>
                </a:lnTo>
                <a:lnTo>
                  <a:pt x="9619" y="16356"/>
                </a:lnTo>
                <a:lnTo>
                  <a:pt x="9411" y="16255"/>
                </a:lnTo>
                <a:lnTo>
                  <a:pt x="9213" y="16177"/>
                </a:lnTo>
                <a:lnTo>
                  <a:pt x="9012" y="16107"/>
                </a:lnTo>
                <a:lnTo>
                  <a:pt x="8808" y="16051"/>
                </a:lnTo>
                <a:lnTo>
                  <a:pt x="8599" y="15999"/>
                </a:lnTo>
                <a:lnTo>
                  <a:pt x="8461" y="15973"/>
                </a:lnTo>
                <a:lnTo>
                  <a:pt x="8324" y="15950"/>
                </a:lnTo>
                <a:lnTo>
                  <a:pt x="8123" y="15924"/>
                </a:lnTo>
                <a:lnTo>
                  <a:pt x="8048" y="15917"/>
                </a:lnTo>
                <a:lnTo>
                  <a:pt x="7974" y="15913"/>
                </a:lnTo>
                <a:lnTo>
                  <a:pt x="7903" y="15921"/>
                </a:lnTo>
                <a:lnTo>
                  <a:pt x="7832" y="15939"/>
                </a:lnTo>
                <a:lnTo>
                  <a:pt x="7765" y="15976"/>
                </a:lnTo>
                <a:lnTo>
                  <a:pt x="7732" y="16014"/>
                </a:lnTo>
                <a:lnTo>
                  <a:pt x="7713" y="16058"/>
                </a:lnTo>
                <a:lnTo>
                  <a:pt x="7702" y="16114"/>
                </a:lnTo>
                <a:lnTo>
                  <a:pt x="7702" y="16173"/>
                </a:lnTo>
                <a:lnTo>
                  <a:pt x="7706" y="16237"/>
                </a:lnTo>
                <a:lnTo>
                  <a:pt x="7713" y="16296"/>
                </a:lnTo>
                <a:lnTo>
                  <a:pt x="7728" y="16348"/>
                </a:lnTo>
                <a:lnTo>
                  <a:pt x="7739" y="16393"/>
                </a:lnTo>
                <a:lnTo>
                  <a:pt x="7784" y="16512"/>
                </a:lnTo>
                <a:lnTo>
                  <a:pt x="7840" y="16623"/>
                </a:lnTo>
                <a:lnTo>
                  <a:pt x="7907" y="16731"/>
                </a:lnTo>
                <a:lnTo>
                  <a:pt x="7981" y="16835"/>
                </a:lnTo>
                <a:lnTo>
                  <a:pt x="8056" y="16935"/>
                </a:lnTo>
                <a:lnTo>
                  <a:pt x="8220" y="17136"/>
                </a:lnTo>
                <a:lnTo>
                  <a:pt x="8391" y="17333"/>
                </a:lnTo>
                <a:lnTo>
                  <a:pt x="8551" y="17515"/>
                </a:lnTo>
                <a:lnTo>
                  <a:pt x="8711" y="17705"/>
                </a:lnTo>
                <a:lnTo>
                  <a:pt x="8863" y="17894"/>
                </a:lnTo>
                <a:lnTo>
                  <a:pt x="9005" y="18095"/>
                </a:lnTo>
                <a:lnTo>
                  <a:pt x="9172" y="18340"/>
                </a:lnTo>
                <a:lnTo>
                  <a:pt x="9344" y="18582"/>
                </a:lnTo>
                <a:lnTo>
                  <a:pt x="9522" y="18819"/>
                </a:lnTo>
                <a:lnTo>
                  <a:pt x="9820" y="19206"/>
                </a:lnTo>
                <a:lnTo>
                  <a:pt x="9965" y="19399"/>
                </a:lnTo>
                <a:lnTo>
                  <a:pt x="10107" y="19596"/>
                </a:lnTo>
                <a:lnTo>
                  <a:pt x="10241" y="19797"/>
                </a:lnTo>
                <a:lnTo>
                  <a:pt x="10330" y="19942"/>
                </a:lnTo>
                <a:lnTo>
                  <a:pt x="10423" y="20087"/>
                </a:lnTo>
                <a:lnTo>
                  <a:pt x="10524" y="20224"/>
                </a:lnTo>
                <a:lnTo>
                  <a:pt x="10598" y="20313"/>
                </a:lnTo>
                <a:lnTo>
                  <a:pt x="10676" y="20403"/>
                </a:lnTo>
                <a:lnTo>
                  <a:pt x="10762" y="20481"/>
                </a:lnTo>
                <a:lnTo>
                  <a:pt x="10855" y="20551"/>
                </a:lnTo>
                <a:lnTo>
                  <a:pt x="10956" y="20615"/>
                </a:lnTo>
                <a:lnTo>
                  <a:pt x="11064" y="20667"/>
                </a:lnTo>
                <a:lnTo>
                  <a:pt x="11183" y="20707"/>
                </a:lnTo>
                <a:lnTo>
                  <a:pt x="11305" y="20733"/>
                </a:lnTo>
                <a:lnTo>
                  <a:pt x="11432" y="20752"/>
                </a:lnTo>
                <a:lnTo>
                  <a:pt x="11559" y="20763"/>
                </a:lnTo>
                <a:lnTo>
                  <a:pt x="11681" y="20771"/>
                </a:lnTo>
                <a:lnTo>
                  <a:pt x="11935" y="20774"/>
                </a:lnTo>
                <a:lnTo>
                  <a:pt x="12188" y="20759"/>
                </a:lnTo>
                <a:lnTo>
                  <a:pt x="12437" y="20726"/>
                </a:lnTo>
                <a:lnTo>
                  <a:pt x="12653" y="21060"/>
                </a:lnTo>
                <a:lnTo>
                  <a:pt x="12880" y="21391"/>
                </a:lnTo>
                <a:lnTo>
                  <a:pt x="13014" y="21588"/>
                </a:lnTo>
                <a:lnTo>
                  <a:pt x="12888" y="21599"/>
                </a:lnTo>
                <a:lnTo>
                  <a:pt x="12761" y="21599"/>
                </a:lnTo>
                <a:lnTo>
                  <a:pt x="12649" y="21592"/>
                </a:lnTo>
                <a:lnTo>
                  <a:pt x="12538" y="21581"/>
                </a:lnTo>
                <a:lnTo>
                  <a:pt x="12400" y="21566"/>
                </a:lnTo>
                <a:lnTo>
                  <a:pt x="12262" y="21547"/>
                </a:lnTo>
                <a:lnTo>
                  <a:pt x="12177" y="21532"/>
                </a:lnTo>
                <a:lnTo>
                  <a:pt x="12091" y="21510"/>
                </a:lnTo>
                <a:lnTo>
                  <a:pt x="11789" y="21399"/>
                </a:lnTo>
                <a:lnTo>
                  <a:pt x="11488" y="21291"/>
                </a:lnTo>
                <a:lnTo>
                  <a:pt x="11194" y="21183"/>
                </a:lnTo>
                <a:lnTo>
                  <a:pt x="10900" y="21087"/>
                </a:lnTo>
                <a:lnTo>
                  <a:pt x="10598" y="21001"/>
                </a:lnTo>
                <a:lnTo>
                  <a:pt x="10546" y="20990"/>
                </a:lnTo>
                <a:lnTo>
                  <a:pt x="10494" y="20975"/>
                </a:lnTo>
                <a:lnTo>
                  <a:pt x="10341" y="20949"/>
                </a:lnTo>
                <a:lnTo>
                  <a:pt x="10185" y="20930"/>
                </a:lnTo>
                <a:lnTo>
                  <a:pt x="10107" y="20927"/>
                </a:lnTo>
                <a:lnTo>
                  <a:pt x="10025" y="20930"/>
                </a:lnTo>
                <a:lnTo>
                  <a:pt x="9947" y="20945"/>
                </a:lnTo>
                <a:lnTo>
                  <a:pt x="9872" y="20968"/>
                </a:lnTo>
                <a:lnTo>
                  <a:pt x="9824" y="20994"/>
                </a:lnTo>
                <a:lnTo>
                  <a:pt x="9779" y="21027"/>
                </a:lnTo>
                <a:lnTo>
                  <a:pt x="9746" y="21068"/>
                </a:lnTo>
                <a:lnTo>
                  <a:pt x="9727" y="21116"/>
                </a:lnTo>
                <a:lnTo>
                  <a:pt x="9723" y="21161"/>
                </a:lnTo>
                <a:lnTo>
                  <a:pt x="9735" y="21209"/>
                </a:lnTo>
                <a:lnTo>
                  <a:pt x="9749" y="21254"/>
                </a:lnTo>
                <a:lnTo>
                  <a:pt x="9768" y="21295"/>
                </a:lnTo>
                <a:lnTo>
                  <a:pt x="9835" y="21414"/>
                </a:lnTo>
                <a:lnTo>
                  <a:pt x="9917" y="21529"/>
                </a:lnTo>
                <a:lnTo>
                  <a:pt x="10006" y="21637"/>
                </a:lnTo>
                <a:lnTo>
                  <a:pt x="10099" y="21741"/>
                </a:lnTo>
                <a:lnTo>
                  <a:pt x="10192" y="21841"/>
                </a:lnTo>
                <a:lnTo>
                  <a:pt x="10312" y="21964"/>
                </a:lnTo>
                <a:lnTo>
                  <a:pt x="10580" y="22224"/>
                </a:lnTo>
                <a:lnTo>
                  <a:pt x="10862" y="22473"/>
                </a:lnTo>
                <a:lnTo>
                  <a:pt x="11075" y="22651"/>
                </a:lnTo>
                <a:lnTo>
                  <a:pt x="11291" y="22826"/>
                </a:lnTo>
                <a:lnTo>
                  <a:pt x="11510" y="22989"/>
                </a:lnTo>
                <a:lnTo>
                  <a:pt x="11629" y="23071"/>
                </a:lnTo>
                <a:lnTo>
                  <a:pt x="11748" y="23145"/>
                </a:lnTo>
                <a:lnTo>
                  <a:pt x="11853" y="23197"/>
                </a:lnTo>
                <a:lnTo>
                  <a:pt x="11961" y="23242"/>
                </a:lnTo>
                <a:lnTo>
                  <a:pt x="12072" y="23275"/>
                </a:lnTo>
                <a:lnTo>
                  <a:pt x="12184" y="23301"/>
                </a:lnTo>
                <a:lnTo>
                  <a:pt x="12400" y="23346"/>
                </a:lnTo>
                <a:lnTo>
                  <a:pt x="12616" y="23383"/>
                </a:lnTo>
                <a:lnTo>
                  <a:pt x="12832" y="23432"/>
                </a:lnTo>
                <a:lnTo>
                  <a:pt x="13074" y="23498"/>
                </a:lnTo>
                <a:lnTo>
                  <a:pt x="13312" y="23584"/>
                </a:lnTo>
                <a:lnTo>
                  <a:pt x="13546" y="23681"/>
                </a:lnTo>
                <a:lnTo>
                  <a:pt x="13822" y="23811"/>
                </a:lnTo>
                <a:lnTo>
                  <a:pt x="14090" y="23952"/>
                </a:lnTo>
                <a:lnTo>
                  <a:pt x="14358" y="24101"/>
                </a:lnTo>
                <a:lnTo>
                  <a:pt x="14619" y="24249"/>
                </a:lnTo>
                <a:lnTo>
                  <a:pt x="14883" y="24402"/>
                </a:lnTo>
                <a:lnTo>
                  <a:pt x="15054" y="24498"/>
                </a:lnTo>
                <a:lnTo>
                  <a:pt x="15263" y="24613"/>
                </a:lnTo>
                <a:lnTo>
                  <a:pt x="15478" y="24717"/>
                </a:lnTo>
                <a:lnTo>
                  <a:pt x="15754" y="24836"/>
                </a:lnTo>
                <a:lnTo>
                  <a:pt x="16037" y="24948"/>
                </a:lnTo>
                <a:lnTo>
                  <a:pt x="16610" y="25163"/>
                </a:lnTo>
                <a:lnTo>
                  <a:pt x="17180" y="25379"/>
                </a:lnTo>
                <a:lnTo>
                  <a:pt x="17433" y="25476"/>
                </a:lnTo>
                <a:lnTo>
                  <a:pt x="17686" y="25576"/>
                </a:lnTo>
                <a:lnTo>
                  <a:pt x="17935" y="25680"/>
                </a:lnTo>
                <a:lnTo>
                  <a:pt x="18181" y="25795"/>
                </a:lnTo>
                <a:lnTo>
                  <a:pt x="17872" y="25858"/>
                </a:lnTo>
                <a:lnTo>
                  <a:pt x="17559" y="25910"/>
                </a:lnTo>
                <a:lnTo>
                  <a:pt x="16971" y="25996"/>
                </a:lnTo>
                <a:lnTo>
                  <a:pt x="16379" y="26066"/>
                </a:lnTo>
                <a:lnTo>
                  <a:pt x="15705" y="26130"/>
                </a:lnTo>
                <a:lnTo>
                  <a:pt x="15032" y="26174"/>
                </a:lnTo>
                <a:lnTo>
                  <a:pt x="14808" y="26185"/>
                </a:lnTo>
                <a:lnTo>
                  <a:pt x="14585" y="26189"/>
                </a:lnTo>
                <a:lnTo>
                  <a:pt x="14406" y="26185"/>
                </a:lnTo>
                <a:lnTo>
                  <a:pt x="14228" y="26171"/>
                </a:lnTo>
                <a:lnTo>
                  <a:pt x="13915" y="26126"/>
                </a:lnTo>
                <a:lnTo>
                  <a:pt x="13610" y="26070"/>
                </a:lnTo>
                <a:lnTo>
                  <a:pt x="13275" y="26003"/>
                </a:lnTo>
                <a:lnTo>
                  <a:pt x="12940" y="25933"/>
                </a:lnTo>
                <a:lnTo>
                  <a:pt x="12605" y="25866"/>
                </a:lnTo>
                <a:lnTo>
                  <a:pt x="12579" y="25736"/>
                </a:lnTo>
                <a:lnTo>
                  <a:pt x="12534" y="25613"/>
                </a:lnTo>
                <a:lnTo>
                  <a:pt x="12478" y="25498"/>
                </a:lnTo>
                <a:lnTo>
                  <a:pt x="12407" y="25390"/>
                </a:lnTo>
                <a:lnTo>
                  <a:pt x="12329" y="25286"/>
                </a:lnTo>
                <a:lnTo>
                  <a:pt x="12240" y="25189"/>
                </a:lnTo>
                <a:lnTo>
                  <a:pt x="12147" y="25100"/>
                </a:lnTo>
                <a:lnTo>
                  <a:pt x="12046" y="25011"/>
                </a:lnTo>
                <a:lnTo>
                  <a:pt x="11946" y="24929"/>
                </a:lnTo>
                <a:lnTo>
                  <a:pt x="11804" y="24814"/>
                </a:lnTo>
                <a:lnTo>
                  <a:pt x="11667" y="24695"/>
                </a:lnTo>
                <a:lnTo>
                  <a:pt x="11525" y="24580"/>
                </a:lnTo>
                <a:lnTo>
                  <a:pt x="11380" y="24472"/>
                </a:lnTo>
                <a:lnTo>
                  <a:pt x="11168" y="24342"/>
                </a:lnTo>
                <a:lnTo>
                  <a:pt x="10952" y="24223"/>
                </a:lnTo>
                <a:lnTo>
                  <a:pt x="10807" y="24149"/>
                </a:lnTo>
                <a:lnTo>
                  <a:pt x="10725" y="24112"/>
                </a:lnTo>
                <a:lnTo>
                  <a:pt x="10680" y="24089"/>
                </a:lnTo>
                <a:lnTo>
                  <a:pt x="10635" y="24071"/>
                </a:lnTo>
                <a:lnTo>
                  <a:pt x="10609" y="24071"/>
                </a:lnTo>
                <a:lnTo>
                  <a:pt x="10580" y="24078"/>
                </a:lnTo>
                <a:lnTo>
                  <a:pt x="10554" y="24089"/>
                </a:lnTo>
                <a:lnTo>
                  <a:pt x="10516" y="24108"/>
                </a:lnTo>
                <a:lnTo>
                  <a:pt x="10487" y="24130"/>
                </a:lnTo>
                <a:lnTo>
                  <a:pt x="10449" y="24171"/>
                </a:lnTo>
                <a:lnTo>
                  <a:pt x="10423" y="24216"/>
                </a:lnTo>
                <a:lnTo>
                  <a:pt x="10408" y="24268"/>
                </a:lnTo>
                <a:lnTo>
                  <a:pt x="10405" y="24320"/>
                </a:lnTo>
                <a:lnTo>
                  <a:pt x="10405" y="24372"/>
                </a:lnTo>
                <a:lnTo>
                  <a:pt x="10408" y="24424"/>
                </a:lnTo>
                <a:lnTo>
                  <a:pt x="10438" y="24561"/>
                </a:lnTo>
                <a:lnTo>
                  <a:pt x="10487" y="24691"/>
                </a:lnTo>
                <a:lnTo>
                  <a:pt x="10546" y="24821"/>
                </a:lnTo>
                <a:lnTo>
                  <a:pt x="10613" y="24955"/>
                </a:lnTo>
                <a:lnTo>
                  <a:pt x="10691" y="25085"/>
                </a:lnTo>
                <a:lnTo>
                  <a:pt x="10762" y="25189"/>
                </a:lnTo>
                <a:lnTo>
                  <a:pt x="10840" y="25286"/>
                </a:lnTo>
                <a:lnTo>
                  <a:pt x="11086" y="25568"/>
                </a:lnTo>
                <a:lnTo>
                  <a:pt x="11153" y="25647"/>
                </a:lnTo>
                <a:lnTo>
                  <a:pt x="11220" y="25721"/>
                </a:lnTo>
                <a:lnTo>
                  <a:pt x="10937" y="25713"/>
                </a:lnTo>
                <a:lnTo>
                  <a:pt x="10717" y="25695"/>
                </a:lnTo>
                <a:lnTo>
                  <a:pt x="10498" y="25661"/>
                </a:lnTo>
                <a:lnTo>
                  <a:pt x="10282" y="25617"/>
                </a:lnTo>
                <a:lnTo>
                  <a:pt x="10070" y="25565"/>
                </a:lnTo>
                <a:lnTo>
                  <a:pt x="9954" y="25528"/>
                </a:lnTo>
                <a:lnTo>
                  <a:pt x="9843" y="25483"/>
                </a:lnTo>
                <a:lnTo>
                  <a:pt x="9735" y="25427"/>
                </a:lnTo>
                <a:lnTo>
                  <a:pt x="9582" y="25338"/>
                </a:lnTo>
                <a:lnTo>
                  <a:pt x="9433" y="25241"/>
                </a:lnTo>
                <a:lnTo>
                  <a:pt x="9288" y="25145"/>
                </a:lnTo>
                <a:lnTo>
                  <a:pt x="9053" y="24974"/>
                </a:lnTo>
                <a:lnTo>
                  <a:pt x="8830" y="24792"/>
                </a:lnTo>
                <a:lnTo>
                  <a:pt x="8610" y="24602"/>
                </a:lnTo>
                <a:lnTo>
                  <a:pt x="8417" y="24424"/>
                </a:lnTo>
                <a:lnTo>
                  <a:pt x="8227" y="24238"/>
                </a:lnTo>
                <a:lnTo>
                  <a:pt x="8037" y="24048"/>
                </a:lnTo>
                <a:lnTo>
                  <a:pt x="7851" y="23855"/>
                </a:lnTo>
                <a:lnTo>
                  <a:pt x="7281" y="23287"/>
                </a:lnTo>
                <a:lnTo>
                  <a:pt x="7084" y="23108"/>
                </a:lnTo>
                <a:lnTo>
                  <a:pt x="6879" y="22934"/>
                </a:lnTo>
                <a:lnTo>
                  <a:pt x="6671" y="22770"/>
                </a:lnTo>
                <a:lnTo>
                  <a:pt x="6455" y="22618"/>
                </a:lnTo>
                <a:lnTo>
                  <a:pt x="6228" y="22480"/>
                </a:lnTo>
                <a:lnTo>
                  <a:pt x="6027" y="22372"/>
                </a:lnTo>
                <a:lnTo>
                  <a:pt x="5815" y="22287"/>
                </a:lnTo>
                <a:lnTo>
                  <a:pt x="5599" y="22220"/>
                </a:lnTo>
                <a:lnTo>
                  <a:pt x="5524" y="22201"/>
                </a:lnTo>
                <a:lnTo>
                  <a:pt x="5454" y="22190"/>
                </a:lnTo>
                <a:lnTo>
                  <a:pt x="5383" y="22187"/>
                </a:lnTo>
                <a:lnTo>
                  <a:pt x="5308" y="22194"/>
                </a:lnTo>
                <a:lnTo>
                  <a:pt x="5167" y="22231"/>
                </a:lnTo>
                <a:lnTo>
                  <a:pt x="5107" y="22253"/>
                </a:lnTo>
                <a:lnTo>
                  <a:pt x="5052" y="22276"/>
                </a:lnTo>
                <a:lnTo>
                  <a:pt x="4925" y="22109"/>
                </a:lnTo>
                <a:lnTo>
                  <a:pt x="5014" y="22120"/>
                </a:lnTo>
                <a:lnTo>
                  <a:pt x="5104" y="22116"/>
                </a:lnTo>
                <a:lnTo>
                  <a:pt x="5197" y="22094"/>
                </a:lnTo>
                <a:lnTo>
                  <a:pt x="5286" y="22064"/>
                </a:lnTo>
                <a:lnTo>
                  <a:pt x="5372" y="22023"/>
                </a:lnTo>
                <a:lnTo>
                  <a:pt x="5450" y="21978"/>
                </a:lnTo>
                <a:lnTo>
                  <a:pt x="5524" y="21934"/>
                </a:lnTo>
                <a:lnTo>
                  <a:pt x="5684" y="21815"/>
                </a:lnTo>
                <a:lnTo>
                  <a:pt x="5833" y="21685"/>
                </a:lnTo>
                <a:lnTo>
                  <a:pt x="5975" y="21544"/>
                </a:lnTo>
                <a:lnTo>
                  <a:pt x="6101" y="21388"/>
                </a:lnTo>
                <a:lnTo>
                  <a:pt x="6221" y="21228"/>
                </a:lnTo>
                <a:lnTo>
                  <a:pt x="6328" y="21060"/>
                </a:lnTo>
                <a:lnTo>
                  <a:pt x="6429" y="20886"/>
                </a:lnTo>
                <a:lnTo>
                  <a:pt x="6578" y="20603"/>
                </a:lnTo>
                <a:lnTo>
                  <a:pt x="6742" y="20243"/>
                </a:lnTo>
                <a:lnTo>
                  <a:pt x="6887" y="19879"/>
                </a:lnTo>
                <a:lnTo>
                  <a:pt x="7013" y="19507"/>
                </a:lnTo>
                <a:lnTo>
                  <a:pt x="7129" y="19132"/>
                </a:lnTo>
                <a:lnTo>
                  <a:pt x="7233" y="18753"/>
                </a:lnTo>
                <a:lnTo>
                  <a:pt x="7337" y="18303"/>
                </a:lnTo>
                <a:lnTo>
                  <a:pt x="7427" y="17850"/>
                </a:lnTo>
                <a:lnTo>
                  <a:pt x="7497" y="17392"/>
                </a:lnTo>
                <a:lnTo>
                  <a:pt x="7546" y="16932"/>
                </a:lnTo>
                <a:lnTo>
                  <a:pt x="7564" y="16701"/>
                </a:lnTo>
                <a:lnTo>
                  <a:pt x="7572" y="16467"/>
                </a:lnTo>
                <a:lnTo>
                  <a:pt x="7564" y="16233"/>
                </a:lnTo>
                <a:lnTo>
                  <a:pt x="7557" y="16133"/>
                </a:lnTo>
                <a:lnTo>
                  <a:pt x="7549" y="16036"/>
                </a:lnTo>
                <a:lnTo>
                  <a:pt x="7535" y="15936"/>
                </a:lnTo>
                <a:lnTo>
                  <a:pt x="7508" y="15839"/>
                </a:lnTo>
                <a:lnTo>
                  <a:pt x="7486" y="15779"/>
                </a:lnTo>
                <a:lnTo>
                  <a:pt x="7468" y="15742"/>
                </a:lnTo>
                <a:lnTo>
                  <a:pt x="7445" y="15709"/>
                </a:lnTo>
                <a:lnTo>
                  <a:pt x="7531" y="15675"/>
                </a:lnTo>
                <a:lnTo>
                  <a:pt x="7616" y="15638"/>
                </a:lnTo>
                <a:lnTo>
                  <a:pt x="7702" y="15594"/>
                </a:lnTo>
                <a:lnTo>
                  <a:pt x="7777" y="15542"/>
                </a:lnTo>
                <a:lnTo>
                  <a:pt x="7844" y="15482"/>
                </a:lnTo>
                <a:lnTo>
                  <a:pt x="7899" y="15412"/>
                </a:lnTo>
                <a:lnTo>
                  <a:pt x="7940" y="15333"/>
                </a:lnTo>
                <a:lnTo>
                  <a:pt x="7944" y="15315"/>
                </a:lnTo>
                <a:lnTo>
                  <a:pt x="7951" y="15296"/>
                </a:lnTo>
                <a:lnTo>
                  <a:pt x="8164" y="15259"/>
                </a:lnTo>
                <a:lnTo>
                  <a:pt x="8380" y="15241"/>
                </a:lnTo>
                <a:lnTo>
                  <a:pt x="8595" y="15237"/>
                </a:lnTo>
                <a:lnTo>
                  <a:pt x="8815" y="15248"/>
                </a:lnTo>
                <a:lnTo>
                  <a:pt x="9031" y="15278"/>
                </a:lnTo>
                <a:lnTo>
                  <a:pt x="9306" y="15333"/>
                </a:lnTo>
                <a:lnTo>
                  <a:pt x="9574" y="15412"/>
                </a:lnTo>
                <a:lnTo>
                  <a:pt x="9835" y="15508"/>
                </a:lnTo>
                <a:lnTo>
                  <a:pt x="10084" y="15620"/>
                </a:lnTo>
                <a:lnTo>
                  <a:pt x="10263" y="15716"/>
                </a:lnTo>
                <a:lnTo>
                  <a:pt x="10319" y="15746"/>
                </a:lnTo>
                <a:lnTo>
                  <a:pt x="10375" y="15783"/>
                </a:lnTo>
                <a:lnTo>
                  <a:pt x="10423" y="15824"/>
                </a:lnTo>
                <a:lnTo>
                  <a:pt x="10542" y="15954"/>
                </a:lnTo>
                <a:lnTo>
                  <a:pt x="10546" y="15954"/>
                </a:lnTo>
                <a:lnTo>
                  <a:pt x="10546" y="15958"/>
                </a:lnTo>
                <a:lnTo>
                  <a:pt x="10624" y="16036"/>
                </a:lnTo>
                <a:lnTo>
                  <a:pt x="10855" y="16277"/>
                </a:lnTo>
                <a:lnTo>
                  <a:pt x="11160" y="16582"/>
                </a:lnTo>
                <a:lnTo>
                  <a:pt x="11164" y="16582"/>
                </a:lnTo>
                <a:lnTo>
                  <a:pt x="11164" y="16586"/>
                </a:lnTo>
                <a:lnTo>
                  <a:pt x="11756" y="17155"/>
                </a:lnTo>
                <a:lnTo>
                  <a:pt x="12363" y="17705"/>
                </a:lnTo>
                <a:lnTo>
                  <a:pt x="12981" y="18247"/>
                </a:lnTo>
                <a:lnTo>
                  <a:pt x="13606" y="18779"/>
                </a:lnTo>
                <a:lnTo>
                  <a:pt x="14068" y="19158"/>
                </a:lnTo>
                <a:lnTo>
                  <a:pt x="14533" y="19529"/>
                </a:lnTo>
                <a:lnTo>
                  <a:pt x="15006" y="19897"/>
                </a:lnTo>
                <a:lnTo>
                  <a:pt x="15482" y="20254"/>
                </a:lnTo>
                <a:lnTo>
                  <a:pt x="15970" y="20600"/>
                </a:lnTo>
                <a:lnTo>
                  <a:pt x="16461" y="20934"/>
                </a:lnTo>
                <a:lnTo>
                  <a:pt x="16774" y="21139"/>
                </a:lnTo>
                <a:lnTo>
                  <a:pt x="17090" y="21332"/>
                </a:lnTo>
                <a:lnTo>
                  <a:pt x="17410" y="21521"/>
                </a:lnTo>
                <a:lnTo>
                  <a:pt x="17738" y="21696"/>
                </a:lnTo>
                <a:lnTo>
                  <a:pt x="17965" y="21804"/>
                </a:lnTo>
                <a:lnTo>
                  <a:pt x="18192" y="21900"/>
                </a:lnTo>
                <a:lnTo>
                  <a:pt x="18423" y="21986"/>
                </a:lnTo>
                <a:lnTo>
                  <a:pt x="18661" y="22060"/>
                </a:lnTo>
                <a:lnTo>
                  <a:pt x="18806" y="22101"/>
                </a:lnTo>
                <a:lnTo>
                  <a:pt x="18955" y="22138"/>
                </a:lnTo>
                <a:lnTo>
                  <a:pt x="19104" y="22172"/>
                </a:lnTo>
                <a:lnTo>
                  <a:pt x="19257" y="22201"/>
                </a:lnTo>
                <a:lnTo>
                  <a:pt x="19413" y="22224"/>
                </a:lnTo>
                <a:lnTo>
                  <a:pt x="19569" y="22242"/>
                </a:lnTo>
                <a:lnTo>
                  <a:pt x="19730" y="22250"/>
                </a:lnTo>
                <a:lnTo>
                  <a:pt x="19886" y="22246"/>
                </a:lnTo>
                <a:lnTo>
                  <a:pt x="20042" y="22231"/>
                </a:lnTo>
                <a:lnTo>
                  <a:pt x="20195" y="22198"/>
                </a:lnTo>
                <a:lnTo>
                  <a:pt x="20340" y="22149"/>
                </a:lnTo>
                <a:lnTo>
                  <a:pt x="20437" y="22105"/>
                </a:lnTo>
                <a:lnTo>
                  <a:pt x="20522" y="22045"/>
                </a:lnTo>
                <a:lnTo>
                  <a:pt x="20597" y="21982"/>
                </a:lnTo>
                <a:lnTo>
                  <a:pt x="20664" y="21908"/>
                </a:lnTo>
                <a:lnTo>
                  <a:pt x="20720" y="21826"/>
                </a:lnTo>
                <a:lnTo>
                  <a:pt x="20764" y="21737"/>
                </a:lnTo>
                <a:lnTo>
                  <a:pt x="20802" y="21644"/>
                </a:lnTo>
                <a:lnTo>
                  <a:pt x="20828" y="21547"/>
                </a:lnTo>
                <a:lnTo>
                  <a:pt x="20846" y="21443"/>
                </a:lnTo>
                <a:lnTo>
                  <a:pt x="20857" y="21336"/>
                </a:lnTo>
                <a:lnTo>
                  <a:pt x="20854" y="21142"/>
                </a:lnTo>
                <a:lnTo>
                  <a:pt x="20835" y="20953"/>
                </a:lnTo>
                <a:lnTo>
                  <a:pt x="20802" y="20763"/>
                </a:lnTo>
                <a:lnTo>
                  <a:pt x="20757" y="20574"/>
                </a:lnTo>
                <a:lnTo>
                  <a:pt x="20690" y="20336"/>
                </a:lnTo>
                <a:lnTo>
                  <a:pt x="20612" y="20098"/>
                </a:lnTo>
                <a:lnTo>
                  <a:pt x="20530" y="19860"/>
                </a:lnTo>
                <a:lnTo>
                  <a:pt x="20485" y="19734"/>
                </a:lnTo>
                <a:lnTo>
                  <a:pt x="20314" y="19280"/>
                </a:lnTo>
                <a:lnTo>
                  <a:pt x="20132" y="18831"/>
                </a:lnTo>
                <a:lnTo>
                  <a:pt x="19942" y="18381"/>
                </a:lnTo>
                <a:lnTo>
                  <a:pt x="19752" y="17935"/>
                </a:lnTo>
                <a:lnTo>
                  <a:pt x="19372" y="17073"/>
                </a:lnTo>
                <a:lnTo>
                  <a:pt x="18992" y="16214"/>
                </a:lnTo>
                <a:lnTo>
                  <a:pt x="18847" y="15884"/>
                </a:lnTo>
                <a:lnTo>
                  <a:pt x="18702" y="15549"/>
                </a:lnTo>
                <a:lnTo>
                  <a:pt x="18598" y="15274"/>
                </a:lnTo>
                <a:lnTo>
                  <a:pt x="18501" y="14999"/>
                </a:lnTo>
                <a:lnTo>
                  <a:pt x="18293" y="14285"/>
                </a:lnTo>
                <a:lnTo>
                  <a:pt x="18084" y="13576"/>
                </a:lnTo>
                <a:lnTo>
                  <a:pt x="17913" y="13040"/>
                </a:lnTo>
                <a:lnTo>
                  <a:pt x="17731" y="12509"/>
                </a:lnTo>
                <a:lnTo>
                  <a:pt x="17530" y="11985"/>
                </a:lnTo>
                <a:lnTo>
                  <a:pt x="17418" y="11710"/>
                </a:lnTo>
                <a:lnTo>
                  <a:pt x="17299" y="11431"/>
                </a:lnTo>
                <a:lnTo>
                  <a:pt x="17172" y="11156"/>
                </a:lnTo>
                <a:lnTo>
                  <a:pt x="17034" y="10889"/>
                </a:lnTo>
                <a:lnTo>
                  <a:pt x="16893" y="10621"/>
                </a:lnTo>
                <a:lnTo>
                  <a:pt x="16737" y="10361"/>
                </a:lnTo>
                <a:lnTo>
                  <a:pt x="16573" y="10108"/>
                </a:lnTo>
                <a:lnTo>
                  <a:pt x="16394" y="9863"/>
                </a:lnTo>
                <a:lnTo>
                  <a:pt x="16204" y="9633"/>
                </a:lnTo>
                <a:lnTo>
                  <a:pt x="16000" y="9410"/>
                </a:lnTo>
                <a:lnTo>
                  <a:pt x="15843" y="9257"/>
                </a:lnTo>
                <a:lnTo>
                  <a:pt x="15661" y="9101"/>
                </a:lnTo>
                <a:lnTo>
                  <a:pt x="15471" y="8956"/>
                </a:lnTo>
                <a:lnTo>
                  <a:pt x="15266" y="8822"/>
                </a:lnTo>
                <a:lnTo>
                  <a:pt x="15058" y="8707"/>
                </a:lnTo>
                <a:lnTo>
                  <a:pt x="14838" y="8610"/>
                </a:lnTo>
                <a:lnTo>
                  <a:pt x="14611" y="8532"/>
                </a:lnTo>
                <a:lnTo>
                  <a:pt x="14432" y="8488"/>
                </a:lnTo>
                <a:lnTo>
                  <a:pt x="14254" y="8454"/>
                </a:lnTo>
                <a:lnTo>
                  <a:pt x="14075" y="8428"/>
                </a:lnTo>
                <a:lnTo>
                  <a:pt x="13893" y="8410"/>
                </a:lnTo>
                <a:lnTo>
                  <a:pt x="13498" y="8376"/>
                </a:lnTo>
                <a:lnTo>
                  <a:pt x="13103" y="8358"/>
                </a:lnTo>
                <a:lnTo>
                  <a:pt x="12828" y="8358"/>
                </a:lnTo>
                <a:lnTo>
                  <a:pt x="12553" y="8369"/>
                </a:lnTo>
                <a:lnTo>
                  <a:pt x="12273" y="8388"/>
                </a:lnTo>
                <a:lnTo>
                  <a:pt x="11998" y="8425"/>
                </a:lnTo>
                <a:lnTo>
                  <a:pt x="11726" y="8473"/>
                </a:lnTo>
                <a:lnTo>
                  <a:pt x="11454" y="8540"/>
                </a:lnTo>
                <a:lnTo>
                  <a:pt x="11194" y="8622"/>
                </a:lnTo>
                <a:lnTo>
                  <a:pt x="10937" y="8722"/>
                </a:lnTo>
                <a:lnTo>
                  <a:pt x="10743" y="8815"/>
                </a:lnTo>
                <a:lnTo>
                  <a:pt x="10557" y="8919"/>
                </a:lnTo>
                <a:lnTo>
                  <a:pt x="10375" y="9034"/>
                </a:lnTo>
                <a:lnTo>
                  <a:pt x="10204" y="9164"/>
                </a:lnTo>
                <a:lnTo>
                  <a:pt x="10040" y="9305"/>
                </a:lnTo>
                <a:lnTo>
                  <a:pt x="9887" y="9465"/>
                </a:lnTo>
                <a:lnTo>
                  <a:pt x="9787" y="9584"/>
                </a:lnTo>
                <a:lnTo>
                  <a:pt x="9690" y="9714"/>
                </a:lnTo>
                <a:lnTo>
                  <a:pt x="9601" y="9848"/>
                </a:lnTo>
                <a:lnTo>
                  <a:pt x="9526" y="9989"/>
                </a:lnTo>
                <a:lnTo>
                  <a:pt x="9463" y="10134"/>
                </a:lnTo>
                <a:lnTo>
                  <a:pt x="9414" y="10283"/>
                </a:lnTo>
                <a:lnTo>
                  <a:pt x="9403" y="10324"/>
                </a:lnTo>
                <a:lnTo>
                  <a:pt x="9396" y="10365"/>
                </a:lnTo>
                <a:lnTo>
                  <a:pt x="9385" y="10461"/>
                </a:lnTo>
                <a:lnTo>
                  <a:pt x="9388" y="10562"/>
                </a:lnTo>
                <a:lnTo>
                  <a:pt x="9403" y="10658"/>
                </a:lnTo>
                <a:lnTo>
                  <a:pt x="9433" y="10751"/>
                </a:lnTo>
                <a:lnTo>
                  <a:pt x="9478" y="10837"/>
                </a:lnTo>
                <a:lnTo>
                  <a:pt x="9530" y="10915"/>
                </a:lnTo>
                <a:lnTo>
                  <a:pt x="9589" y="10993"/>
                </a:lnTo>
                <a:lnTo>
                  <a:pt x="9653" y="11067"/>
                </a:lnTo>
                <a:lnTo>
                  <a:pt x="9787" y="11227"/>
                </a:lnTo>
                <a:lnTo>
                  <a:pt x="9932" y="11379"/>
                </a:lnTo>
                <a:lnTo>
                  <a:pt x="10088" y="11524"/>
                </a:lnTo>
                <a:lnTo>
                  <a:pt x="10252" y="11654"/>
                </a:lnTo>
                <a:lnTo>
                  <a:pt x="10300" y="11688"/>
                </a:lnTo>
                <a:lnTo>
                  <a:pt x="10353" y="11721"/>
                </a:lnTo>
                <a:lnTo>
                  <a:pt x="10513" y="11814"/>
                </a:lnTo>
                <a:lnTo>
                  <a:pt x="10676" y="11900"/>
                </a:lnTo>
                <a:lnTo>
                  <a:pt x="10840" y="11989"/>
                </a:lnTo>
                <a:lnTo>
                  <a:pt x="11019" y="12082"/>
                </a:lnTo>
                <a:lnTo>
                  <a:pt x="11201" y="12167"/>
                </a:lnTo>
                <a:lnTo>
                  <a:pt x="11477" y="12282"/>
                </a:lnTo>
                <a:lnTo>
                  <a:pt x="11756" y="12386"/>
                </a:lnTo>
                <a:lnTo>
                  <a:pt x="12039" y="12483"/>
                </a:lnTo>
                <a:lnTo>
                  <a:pt x="12325" y="12576"/>
                </a:lnTo>
                <a:lnTo>
                  <a:pt x="12608" y="12665"/>
                </a:lnTo>
                <a:lnTo>
                  <a:pt x="12597" y="12706"/>
                </a:lnTo>
                <a:lnTo>
                  <a:pt x="12590" y="12751"/>
                </a:lnTo>
                <a:lnTo>
                  <a:pt x="12579" y="12870"/>
                </a:lnTo>
                <a:lnTo>
                  <a:pt x="12582" y="12988"/>
                </a:lnTo>
                <a:lnTo>
                  <a:pt x="12597" y="13107"/>
                </a:lnTo>
                <a:lnTo>
                  <a:pt x="12333" y="13040"/>
                </a:lnTo>
                <a:lnTo>
                  <a:pt x="12076" y="12955"/>
                </a:lnTo>
                <a:lnTo>
                  <a:pt x="11827" y="12851"/>
                </a:lnTo>
                <a:lnTo>
                  <a:pt x="11585" y="12732"/>
                </a:lnTo>
                <a:lnTo>
                  <a:pt x="11287" y="12572"/>
                </a:lnTo>
                <a:lnTo>
                  <a:pt x="10993" y="12405"/>
                </a:lnTo>
                <a:lnTo>
                  <a:pt x="10621" y="12189"/>
                </a:lnTo>
                <a:lnTo>
                  <a:pt x="10393" y="12052"/>
                </a:lnTo>
                <a:lnTo>
                  <a:pt x="10181" y="11900"/>
                </a:lnTo>
                <a:lnTo>
                  <a:pt x="9977" y="11740"/>
                </a:lnTo>
                <a:lnTo>
                  <a:pt x="9776" y="11569"/>
                </a:lnTo>
                <a:lnTo>
                  <a:pt x="9548" y="11364"/>
                </a:lnTo>
                <a:lnTo>
                  <a:pt x="9329" y="11156"/>
                </a:lnTo>
                <a:lnTo>
                  <a:pt x="9117" y="10937"/>
                </a:lnTo>
                <a:lnTo>
                  <a:pt x="9020" y="10833"/>
                </a:lnTo>
                <a:lnTo>
                  <a:pt x="8927" y="10725"/>
                </a:lnTo>
                <a:lnTo>
                  <a:pt x="8767" y="10524"/>
                </a:lnTo>
                <a:lnTo>
                  <a:pt x="8618" y="10316"/>
                </a:lnTo>
                <a:lnTo>
                  <a:pt x="8480" y="10101"/>
                </a:lnTo>
                <a:lnTo>
                  <a:pt x="8354" y="9874"/>
                </a:lnTo>
                <a:lnTo>
                  <a:pt x="8242" y="9644"/>
                </a:lnTo>
                <a:lnTo>
                  <a:pt x="8141" y="9410"/>
                </a:lnTo>
                <a:lnTo>
                  <a:pt x="8059" y="9168"/>
                </a:lnTo>
                <a:lnTo>
                  <a:pt x="7996" y="8923"/>
                </a:lnTo>
                <a:lnTo>
                  <a:pt x="7948" y="8674"/>
                </a:lnTo>
                <a:lnTo>
                  <a:pt x="7922" y="8421"/>
                </a:lnTo>
                <a:lnTo>
                  <a:pt x="7914" y="8172"/>
                </a:lnTo>
                <a:lnTo>
                  <a:pt x="7925" y="7919"/>
                </a:lnTo>
                <a:lnTo>
                  <a:pt x="7963" y="7667"/>
                </a:lnTo>
                <a:lnTo>
                  <a:pt x="8022" y="7418"/>
                </a:lnTo>
                <a:lnTo>
                  <a:pt x="8108" y="7169"/>
                </a:lnTo>
                <a:lnTo>
                  <a:pt x="8160" y="7042"/>
                </a:lnTo>
                <a:lnTo>
                  <a:pt x="8220" y="6923"/>
                </a:lnTo>
                <a:lnTo>
                  <a:pt x="8227" y="6905"/>
                </a:lnTo>
                <a:lnTo>
                  <a:pt x="8238" y="6890"/>
                </a:lnTo>
                <a:lnTo>
                  <a:pt x="8249" y="6871"/>
                </a:lnTo>
                <a:lnTo>
                  <a:pt x="8309" y="6801"/>
                </a:lnTo>
                <a:lnTo>
                  <a:pt x="8372" y="6734"/>
                </a:lnTo>
                <a:lnTo>
                  <a:pt x="8469" y="6645"/>
                </a:lnTo>
                <a:lnTo>
                  <a:pt x="8573" y="6566"/>
                </a:lnTo>
                <a:lnTo>
                  <a:pt x="8689" y="6500"/>
                </a:lnTo>
                <a:lnTo>
                  <a:pt x="8830" y="6436"/>
                </a:lnTo>
                <a:lnTo>
                  <a:pt x="8975" y="6396"/>
                </a:lnTo>
                <a:lnTo>
                  <a:pt x="9124" y="6366"/>
                </a:lnTo>
                <a:lnTo>
                  <a:pt x="9277" y="6347"/>
                </a:lnTo>
                <a:lnTo>
                  <a:pt x="9429" y="6336"/>
                </a:lnTo>
                <a:lnTo>
                  <a:pt x="9668" y="6329"/>
                </a:lnTo>
                <a:lnTo>
                  <a:pt x="10144" y="6321"/>
                </a:lnTo>
                <a:lnTo>
                  <a:pt x="10379" y="6306"/>
                </a:lnTo>
                <a:lnTo>
                  <a:pt x="10557" y="6288"/>
                </a:lnTo>
                <a:lnTo>
                  <a:pt x="10732" y="6258"/>
                </a:lnTo>
                <a:lnTo>
                  <a:pt x="10903" y="6217"/>
                </a:lnTo>
                <a:lnTo>
                  <a:pt x="11075" y="6161"/>
                </a:lnTo>
                <a:lnTo>
                  <a:pt x="11250" y="6087"/>
                </a:lnTo>
                <a:lnTo>
                  <a:pt x="11413" y="5994"/>
                </a:lnTo>
                <a:lnTo>
                  <a:pt x="11570" y="5886"/>
                </a:lnTo>
                <a:lnTo>
                  <a:pt x="11715" y="5764"/>
                </a:lnTo>
                <a:lnTo>
                  <a:pt x="11853" y="5634"/>
                </a:lnTo>
                <a:lnTo>
                  <a:pt x="11864" y="5626"/>
                </a:lnTo>
                <a:lnTo>
                  <a:pt x="11871" y="5615"/>
                </a:lnTo>
                <a:lnTo>
                  <a:pt x="11882" y="5608"/>
                </a:lnTo>
                <a:lnTo>
                  <a:pt x="11897" y="5578"/>
                </a:lnTo>
                <a:lnTo>
                  <a:pt x="11901" y="5541"/>
                </a:lnTo>
                <a:lnTo>
                  <a:pt x="11894" y="5504"/>
                </a:lnTo>
                <a:lnTo>
                  <a:pt x="11882" y="5466"/>
                </a:lnTo>
                <a:lnTo>
                  <a:pt x="11860" y="5366"/>
                </a:lnTo>
                <a:lnTo>
                  <a:pt x="11834" y="5269"/>
                </a:lnTo>
                <a:lnTo>
                  <a:pt x="11763" y="5102"/>
                </a:lnTo>
                <a:lnTo>
                  <a:pt x="11678" y="4942"/>
                </a:lnTo>
                <a:lnTo>
                  <a:pt x="11570" y="4786"/>
                </a:lnTo>
                <a:lnTo>
                  <a:pt x="11451" y="4638"/>
                </a:lnTo>
                <a:lnTo>
                  <a:pt x="11320" y="4496"/>
                </a:lnTo>
                <a:lnTo>
                  <a:pt x="11186" y="4363"/>
                </a:lnTo>
                <a:lnTo>
                  <a:pt x="11045" y="4229"/>
                </a:lnTo>
                <a:lnTo>
                  <a:pt x="10907" y="4099"/>
                </a:lnTo>
                <a:lnTo>
                  <a:pt x="10769" y="3965"/>
                </a:lnTo>
                <a:lnTo>
                  <a:pt x="10635" y="3831"/>
                </a:lnTo>
                <a:lnTo>
                  <a:pt x="10531" y="3716"/>
                </a:lnTo>
                <a:lnTo>
                  <a:pt x="10434" y="3597"/>
                </a:lnTo>
                <a:lnTo>
                  <a:pt x="10345" y="3471"/>
                </a:lnTo>
                <a:lnTo>
                  <a:pt x="10267" y="3337"/>
                </a:lnTo>
                <a:lnTo>
                  <a:pt x="10204" y="3196"/>
                </a:lnTo>
                <a:lnTo>
                  <a:pt x="10181" y="3136"/>
                </a:lnTo>
                <a:lnTo>
                  <a:pt x="10163" y="3077"/>
                </a:lnTo>
                <a:lnTo>
                  <a:pt x="10122" y="2910"/>
                </a:lnTo>
                <a:lnTo>
                  <a:pt x="10096" y="2739"/>
                </a:lnTo>
                <a:lnTo>
                  <a:pt x="10081" y="2564"/>
                </a:lnTo>
                <a:lnTo>
                  <a:pt x="10070" y="2393"/>
                </a:lnTo>
                <a:lnTo>
                  <a:pt x="10058" y="2148"/>
                </a:lnTo>
                <a:lnTo>
                  <a:pt x="10062" y="1906"/>
                </a:lnTo>
                <a:lnTo>
                  <a:pt x="10077" y="1661"/>
                </a:lnTo>
                <a:lnTo>
                  <a:pt x="10107" y="1416"/>
                </a:lnTo>
                <a:lnTo>
                  <a:pt x="10151" y="1174"/>
                </a:lnTo>
                <a:lnTo>
                  <a:pt x="10215" y="936"/>
                </a:lnTo>
                <a:lnTo>
                  <a:pt x="10289" y="706"/>
                </a:lnTo>
                <a:lnTo>
                  <a:pt x="10382" y="479"/>
                </a:lnTo>
                <a:lnTo>
                  <a:pt x="10386" y="475"/>
                </a:lnTo>
                <a:lnTo>
                  <a:pt x="10386" y="472"/>
                </a:lnTo>
                <a:lnTo>
                  <a:pt x="10460" y="323"/>
                </a:lnTo>
                <a:lnTo>
                  <a:pt x="10542" y="178"/>
                </a:lnTo>
                <a:lnTo>
                  <a:pt x="10632" y="40"/>
                </a:lnTo>
                <a:lnTo>
                  <a:pt x="10650" y="18"/>
                </a:lnTo>
                <a:lnTo>
                  <a:pt x="10673" y="7"/>
                </a:lnTo>
                <a:lnTo>
                  <a:pt x="1069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4" name="Freeform 280"/>
          <p:cNvSpPr>
            <a:spLocks/>
          </p:cNvSpPr>
          <p:nvPr/>
        </p:nvSpPr>
        <p:spPr bwMode="auto">
          <a:xfrm>
            <a:off x="3306316" y="2010516"/>
            <a:ext cx="2917215" cy="3252643"/>
          </a:xfrm>
          <a:custGeom>
            <a:avLst/>
            <a:gdLst/>
            <a:ahLst/>
            <a:cxnLst>
              <a:cxn ang="0">
                <a:pos x="13226" y="424"/>
              </a:cxn>
              <a:cxn ang="0">
                <a:pos x="13233" y="929"/>
              </a:cxn>
              <a:cxn ang="0">
                <a:pos x="12485" y="1724"/>
              </a:cxn>
              <a:cxn ang="0">
                <a:pos x="13565" y="1282"/>
              </a:cxn>
              <a:cxn ang="0">
                <a:pos x="13859" y="1836"/>
              </a:cxn>
              <a:cxn ang="0">
                <a:pos x="13453" y="2460"/>
              </a:cxn>
              <a:cxn ang="0">
                <a:pos x="12370" y="3159"/>
              </a:cxn>
              <a:cxn ang="0">
                <a:pos x="14510" y="4605"/>
              </a:cxn>
              <a:cxn ang="0">
                <a:pos x="15541" y="5545"/>
              </a:cxn>
              <a:cxn ang="0">
                <a:pos x="16271" y="6730"/>
              </a:cxn>
              <a:cxn ang="0">
                <a:pos x="17629" y="7953"/>
              </a:cxn>
              <a:cxn ang="0">
                <a:pos x="20049" y="11677"/>
              </a:cxn>
              <a:cxn ang="0">
                <a:pos x="21345" y="16527"/>
              </a:cxn>
              <a:cxn ang="0">
                <a:pos x="21144" y="20136"/>
              </a:cxn>
              <a:cxn ang="0">
                <a:pos x="19893" y="22176"/>
              </a:cxn>
              <a:cxn ang="0">
                <a:pos x="17831" y="23235"/>
              </a:cxn>
              <a:cxn ang="0">
                <a:pos x="13375" y="23815"/>
              </a:cxn>
              <a:cxn ang="0">
                <a:pos x="10568" y="23752"/>
              </a:cxn>
              <a:cxn ang="0">
                <a:pos x="7028" y="22343"/>
              </a:cxn>
              <a:cxn ang="0">
                <a:pos x="3663" y="19370"/>
              </a:cxn>
              <a:cxn ang="0">
                <a:pos x="3287" y="20511"/>
              </a:cxn>
              <a:cxn ang="0">
                <a:pos x="2993" y="22796"/>
              </a:cxn>
              <a:cxn ang="0">
                <a:pos x="703" y="22904"/>
              </a:cxn>
              <a:cxn ang="0">
                <a:pos x="126" y="22477"/>
              </a:cxn>
              <a:cxn ang="0">
                <a:pos x="11" y="18917"/>
              </a:cxn>
              <a:cxn ang="0">
                <a:pos x="1016" y="19872"/>
              </a:cxn>
              <a:cxn ang="0">
                <a:pos x="1947" y="19827"/>
              </a:cxn>
              <a:cxn ang="0">
                <a:pos x="3160" y="18768"/>
              </a:cxn>
              <a:cxn ang="0">
                <a:pos x="3886" y="18575"/>
              </a:cxn>
              <a:cxn ang="0">
                <a:pos x="5170" y="19530"/>
              </a:cxn>
              <a:cxn ang="0">
                <a:pos x="7549" y="21696"/>
              </a:cxn>
              <a:cxn ang="0">
                <a:pos x="8844" y="22131"/>
              </a:cxn>
              <a:cxn ang="0">
                <a:pos x="12012" y="22466"/>
              </a:cxn>
              <a:cxn ang="0">
                <a:pos x="15370" y="22395"/>
              </a:cxn>
              <a:cxn ang="0">
                <a:pos x="17481" y="21782"/>
              </a:cxn>
              <a:cxn ang="0">
                <a:pos x="17786" y="21143"/>
              </a:cxn>
              <a:cxn ang="0">
                <a:pos x="16572" y="20399"/>
              </a:cxn>
              <a:cxn ang="0">
                <a:pos x="13792" y="19192"/>
              </a:cxn>
              <a:cxn ang="0">
                <a:pos x="11606" y="17244"/>
              </a:cxn>
              <a:cxn ang="0">
                <a:pos x="10166" y="14561"/>
              </a:cxn>
              <a:cxn ang="0">
                <a:pos x="10359" y="14215"/>
              </a:cxn>
              <a:cxn ang="0">
                <a:pos x="11324" y="14892"/>
              </a:cxn>
              <a:cxn ang="0">
                <a:pos x="14536" y="17471"/>
              </a:cxn>
              <a:cxn ang="0">
                <a:pos x="17038" y="18716"/>
              </a:cxn>
              <a:cxn ang="0">
                <a:pos x="18724" y="18660"/>
              </a:cxn>
              <a:cxn ang="0">
                <a:pos x="19547" y="17753"/>
              </a:cxn>
              <a:cxn ang="0">
                <a:pos x="19439" y="16055"/>
              </a:cxn>
              <a:cxn ang="0">
                <a:pos x="18482" y="13732"/>
              </a:cxn>
              <a:cxn ang="0">
                <a:pos x="17116" y="10358"/>
              </a:cxn>
              <a:cxn ang="0">
                <a:pos x="15552" y="6255"/>
              </a:cxn>
              <a:cxn ang="0">
                <a:pos x="13918" y="4482"/>
              </a:cxn>
              <a:cxn ang="0">
                <a:pos x="11443" y="3839"/>
              </a:cxn>
              <a:cxn ang="0">
                <a:pos x="8643" y="4634"/>
              </a:cxn>
              <a:cxn ang="0">
                <a:pos x="7277" y="5961"/>
              </a:cxn>
              <a:cxn ang="0">
                <a:pos x="7221" y="6121"/>
              </a:cxn>
              <a:cxn ang="0">
                <a:pos x="6503" y="4523"/>
              </a:cxn>
              <a:cxn ang="0">
                <a:pos x="6700" y="3270"/>
              </a:cxn>
              <a:cxn ang="0">
                <a:pos x="7151" y="2784"/>
              </a:cxn>
              <a:cxn ang="0">
                <a:pos x="8543" y="2706"/>
              </a:cxn>
              <a:cxn ang="0">
                <a:pos x="10475" y="1814"/>
              </a:cxn>
              <a:cxn ang="0">
                <a:pos x="11644" y="877"/>
              </a:cxn>
              <a:cxn ang="0">
                <a:pos x="12656" y="0"/>
              </a:cxn>
            </a:cxnLst>
            <a:rect l="0" t="0" r="r" b="b"/>
            <a:pathLst>
              <a:path w="21412" h="23874">
                <a:moveTo>
                  <a:pt x="12656" y="0"/>
                </a:moveTo>
                <a:lnTo>
                  <a:pt x="12708" y="7"/>
                </a:lnTo>
                <a:lnTo>
                  <a:pt x="12753" y="22"/>
                </a:lnTo>
                <a:lnTo>
                  <a:pt x="12798" y="45"/>
                </a:lnTo>
                <a:lnTo>
                  <a:pt x="12839" y="67"/>
                </a:lnTo>
                <a:lnTo>
                  <a:pt x="12932" y="130"/>
                </a:lnTo>
                <a:lnTo>
                  <a:pt x="13025" y="204"/>
                </a:lnTo>
                <a:lnTo>
                  <a:pt x="13133" y="308"/>
                </a:lnTo>
                <a:lnTo>
                  <a:pt x="13226" y="424"/>
                </a:lnTo>
                <a:lnTo>
                  <a:pt x="13304" y="543"/>
                </a:lnTo>
                <a:lnTo>
                  <a:pt x="13330" y="595"/>
                </a:lnTo>
                <a:lnTo>
                  <a:pt x="13352" y="654"/>
                </a:lnTo>
                <a:lnTo>
                  <a:pt x="13363" y="714"/>
                </a:lnTo>
                <a:lnTo>
                  <a:pt x="13356" y="769"/>
                </a:lnTo>
                <a:lnTo>
                  <a:pt x="13337" y="803"/>
                </a:lnTo>
                <a:lnTo>
                  <a:pt x="13315" y="832"/>
                </a:lnTo>
                <a:lnTo>
                  <a:pt x="13293" y="859"/>
                </a:lnTo>
                <a:lnTo>
                  <a:pt x="13233" y="929"/>
                </a:lnTo>
                <a:lnTo>
                  <a:pt x="13170" y="996"/>
                </a:lnTo>
                <a:lnTo>
                  <a:pt x="13010" y="1156"/>
                </a:lnTo>
                <a:lnTo>
                  <a:pt x="12850" y="1312"/>
                </a:lnTo>
                <a:lnTo>
                  <a:pt x="12723" y="1438"/>
                </a:lnTo>
                <a:lnTo>
                  <a:pt x="12600" y="1568"/>
                </a:lnTo>
                <a:lnTo>
                  <a:pt x="12481" y="1706"/>
                </a:lnTo>
                <a:lnTo>
                  <a:pt x="12478" y="1710"/>
                </a:lnTo>
                <a:lnTo>
                  <a:pt x="12478" y="1717"/>
                </a:lnTo>
                <a:lnTo>
                  <a:pt x="12485" y="1724"/>
                </a:lnTo>
                <a:lnTo>
                  <a:pt x="12496" y="1724"/>
                </a:lnTo>
                <a:lnTo>
                  <a:pt x="12868" y="1509"/>
                </a:lnTo>
                <a:lnTo>
                  <a:pt x="13058" y="1409"/>
                </a:lnTo>
                <a:lnTo>
                  <a:pt x="13256" y="1319"/>
                </a:lnTo>
                <a:lnTo>
                  <a:pt x="13337" y="1290"/>
                </a:lnTo>
                <a:lnTo>
                  <a:pt x="13423" y="1264"/>
                </a:lnTo>
                <a:lnTo>
                  <a:pt x="13471" y="1256"/>
                </a:lnTo>
                <a:lnTo>
                  <a:pt x="13520" y="1264"/>
                </a:lnTo>
                <a:lnTo>
                  <a:pt x="13565" y="1282"/>
                </a:lnTo>
                <a:lnTo>
                  <a:pt x="13609" y="1308"/>
                </a:lnTo>
                <a:lnTo>
                  <a:pt x="13669" y="1353"/>
                </a:lnTo>
                <a:lnTo>
                  <a:pt x="13717" y="1409"/>
                </a:lnTo>
                <a:lnTo>
                  <a:pt x="13758" y="1468"/>
                </a:lnTo>
                <a:lnTo>
                  <a:pt x="13792" y="1539"/>
                </a:lnTo>
                <a:lnTo>
                  <a:pt x="13818" y="1606"/>
                </a:lnTo>
                <a:lnTo>
                  <a:pt x="13836" y="1676"/>
                </a:lnTo>
                <a:lnTo>
                  <a:pt x="13851" y="1754"/>
                </a:lnTo>
                <a:lnTo>
                  <a:pt x="13859" y="1836"/>
                </a:lnTo>
                <a:lnTo>
                  <a:pt x="13859" y="1921"/>
                </a:lnTo>
                <a:lnTo>
                  <a:pt x="13847" y="1999"/>
                </a:lnTo>
                <a:lnTo>
                  <a:pt x="13825" y="2077"/>
                </a:lnTo>
                <a:lnTo>
                  <a:pt x="13814" y="2100"/>
                </a:lnTo>
                <a:lnTo>
                  <a:pt x="13769" y="2174"/>
                </a:lnTo>
                <a:lnTo>
                  <a:pt x="13717" y="2241"/>
                </a:lnTo>
                <a:lnTo>
                  <a:pt x="13654" y="2300"/>
                </a:lnTo>
                <a:lnTo>
                  <a:pt x="13591" y="2356"/>
                </a:lnTo>
                <a:lnTo>
                  <a:pt x="13453" y="2460"/>
                </a:lnTo>
                <a:lnTo>
                  <a:pt x="13311" y="2557"/>
                </a:lnTo>
                <a:lnTo>
                  <a:pt x="13166" y="2646"/>
                </a:lnTo>
                <a:lnTo>
                  <a:pt x="12995" y="2746"/>
                </a:lnTo>
                <a:lnTo>
                  <a:pt x="12820" y="2851"/>
                </a:lnTo>
                <a:lnTo>
                  <a:pt x="12667" y="2943"/>
                </a:lnTo>
                <a:lnTo>
                  <a:pt x="12518" y="3040"/>
                </a:lnTo>
                <a:lnTo>
                  <a:pt x="12373" y="3148"/>
                </a:lnTo>
                <a:lnTo>
                  <a:pt x="12370" y="3155"/>
                </a:lnTo>
                <a:lnTo>
                  <a:pt x="12370" y="3159"/>
                </a:lnTo>
                <a:lnTo>
                  <a:pt x="12373" y="3166"/>
                </a:lnTo>
                <a:lnTo>
                  <a:pt x="12377" y="3170"/>
                </a:lnTo>
                <a:lnTo>
                  <a:pt x="12824" y="3475"/>
                </a:lnTo>
                <a:lnTo>
                  <a:pt x="13274" y="3772"/>
                </a:lnTo>
                <a:lnTo>
                  <a:pt x="13725" y="4062"/>
                </a:lnTo>
                <a:lnTo>
                  <a:pt x="14179" y="4356"/>
                </a:lnTo>
                <a:lnTo>
                  <a:pt x="14186" y="4359"/>
                </a:lnTo>
                <a:lnTo>
                  <a:pt x="14190" y="4363"/>
                </a:lnTo>
                <a:lnTo>
                  <a:pt x="14510" y="4605"/>
                </a:lnTo>
                <a:lnTo>
                  <a:pt x="14823" y="4857"/>
                </a:lnTo>
                <a:lnTo>
                  <a:pt x="15121" y="5121"/>
                </a:lnTo>
                <a:lnTo>
                  <a:pt x="15284" y="5277"/>
                </a:lnTo>
                <a:lnTo>
                  <a:pt x="15444" y="5441"/>
                </a:lnTo>
                <a:lnTo>
                  <a:pt x="15444" y="5445"/>
                </a:lnTo>
                <a:lnTo>
                  <a:pt x="15448" y="5452"/>
                </a:lnTo>
                <a:lnTo>
                  <a:pt x="15452" y="5456"/>
                </a:lnTo>
                <a:lnTo>
                  <a:pt x="15459" y="5456"/>
                </a:lnTo>
                <a:lnTo>
                  <a:pt x="15541" y="5545"/>
                </a:lnTo>
                <a:lnTo>
                  <a:pt x="15675" y="5697"/>
                </a:lnTo>
                <a:lnTo>
                  <a:pt x="15776" y="5809"/>
                </a:lnTo>
                <a:lnTo>
                  <a:pt x="15865" y="5924"/>
                </a:lnTo>
                <a:lnTo>
                  <a:pt x="15951" y="6047"/>
                </a:lnTo>
                <a:lnTo>
                  <a:pt x="16033" y="6199"/>
                </a:lnTo>
                <a:lnTo>
                  <a:pt x="16107" y="6355"/>
                </a:lnTo>
                <a:lnTo>
                  <a:pt x="16174" y="6519"/>
                </a:lnTo>
                <a:lnTo>
                  <a:pt x="16241" y="6678"/>
                </a:lnTo>
                <a:lnTo>
                  <a:pt x="16271" y="6730"/>
                </a:lnTo>
                <a:lnTo>
                  <a:pt x="16315" y="6775"/>
                </a:lnTo>
                <a:lnTo>
                  <a:pt x="16368" y="6812"/>
                </a:lnTo>
                <a:lnTo>
                  <a:pt x="16423" y="6849"/>
                </a:lnTo>
                <a:lnTo>
                  <a:pt x="16472" y="6887"/>
                </a:lnTo>
                <a:lnTo>
                  <a:pt x="16624" y="7005"/>
                </a:lnTo>
                <a:lnTo>
                  <a:pt x="16773" y="7132"/>
                </a:lnTo>
                <a:lnTo>
                  <a:pt x="17060" y="7385"/>
                </a:lnTo>
                <a:lnTo>
                  <a:pt x="17332" y="7648"/>
                </a:lnTo>
                <a:lnTo>
                  <a:pt x="17629" y="7953"/>
                </a:lnTo>
                <a:lnTo>
                  <a:pt x="17912" y="8273"/>
                </a:lnTo>
                <a:lnTo>
                  <a:pt x="18214" y="8633"/>
                </a:lnTo>
                <a:lnTo>
                  <a:pt x="18501" y="9009"/>
                </a:lnTo>
                <a:lnTo>
                  <a:pt x="18772" y="9391"/>
                </a:lnTo>
                <a:lnTo>
                  <a:pt x="19033" y="9785"/>
                </a:lnTo>
                <a:lnTo>
                  <a:pt x="19279" y="10187"/>
                </a:lnTo>
                <a:lnTo>
                  <a:pt x="19554" y="10674"/>
                </a:lnTo>
                <a:lnTo>
                  <a:pt x="19811" y="11168"/>
                </a:lnTo>
                <a:lnTo>
                  <a:pt x="20049" y="11677"/>
                </a:lnTo>
                <a:lnTo>
                  <a:pt x="20269" y="12190"/>
                </a:lnTo>
                <a:lnTo>
                  <a:pt x="20474" y="12714"/>
                </a:lnTo>
                <a:lnTo>
                  <a:pt x="20656" y="13245"/>
                </a:lnTo>
                <a:lnTo>
                  <a:pt x="20820" y="13780"/>
                </a:lnTo>
                <a:lnTo>
                  <a:pt x="20965" y="14323"/>
                </a:lnTo>
                <a:lnTo>
                  <a:pt x="21088" y="14869"/>
                </a:lnTo>
                <a:lnTo>
                  <a:pt x="21196" y="15419"/>
                </a:lnTo>
                <a:lnTo>
                  <a:pt x="21281" y="15973"/>
                </a:lnTo>
                <a:lnTo>
                  <a:pt x="21345" y="16527"/>
                </a:lnTo>
                <a:lnTo>
                  <a:pt x="21382" y="17003"/>
                </a:lnTo>
                <a:lnTo>
                  <a:pt x="21404" y="17478"/>
                </a:lnTo>
                <a:lnTo>
                  <a:pt x="21412" y="17958"/>
                </a:lnTo>
                <a:lnTo>
                  <a:pt x="21400" y="18411"/>
                </a:lnTo>
                <a:lnTo>
                  <a:pt x="21367" y="18861"/>
                </a:lnTo>
                <a:lnTo>
                  <a:pt x="21315" y="19307"/>
                </a:lnTo>
                <a:lnTo>
                  <a:pt x="21270" y="19586"/>
                </a:lnTo>
                <a:lnTo>
                  <a:pt x="21214" y="19861"/>
                </a:lnTo>
                <a:lnTo>
                  <a:pt x="21144" y="20136"/>
                </a:lnTo>
                <a:lnTo>
                  <a:pt x="21062" y="20403"/>
                </a:lnTo>
                <a:lnTo>
                  <a:pt x="20961" y="20667"/>
                </a:lnTo>
                <a:lnTo>
                  <a:pt x="20849" y="20923"/>
                </a:lnTo>
                <a:lnTo>
                  <a:pt x="20719" y="21172"/>
                </a:lnTo>
                <a:lnTo>
                  <a:pt x="20581" y="21399"/>
                </a:lnTo>
                <a:lnTo>
                  <a:pt x="20429" y="21615"/>
                </a:lnTo>
                <a:lnTo>
                  <a:pt x="20261" y="21815"/>
                </a:lnTo>
                <a:lnTo>
                  <a:pt x="20083" y="22001"/>
                </a:lnTo>
                <a:lnTo>
                  <a:pt x="19893" y="22176"/>
                </a:lnTo>
                <a:lnTo>
                  <a:pt x="19695" y="22336"/>
                </a:lnTo>
                <a:lnTo>
                  <a:pt x="19487" y="22484"/>
                </a:lnTo>
                <a:lnTo>
                  <a:pt x="19267" y="22622"/>
                </a:lnTo>
                <a:lnTo>
                  <a:pt x="19044" y="22752"/>
                </a:lnTo>
                <a:lnTo>
                  <a:pt x="18810" y="22867"/>
                </a:lnTo>
                <a:lnTo>
                  <a:pt x="18571" y="22971"/>
                </a:lnTo>
                <a:lnTo>
                  <a:pt x="18329" y="23068"/>
                </a:lnTo>
                <a:lnTo>
                  <a:pt x="18080" y="23157"/>
                </a:lnTo>
                <a:lnTo>
                  <a:pt x="17831" y="23235"/>
                </a:lnTo>
                <a:lnTo>
                  <a:pt x="17499" y="23324"/>
                </a:lnTo>
                <a:lnTo>
                  <a:pt x="17168" y="23402"/>
                </a:lnTo>
                <a:lnTo>
                  <a:pt x="16829" y="23469"/>
                </a:lnTo>
                <a:lnTo>
                  <a:pt x="16397" y="23543"/>
                </a:lnTo>
                <a:lnTo>
                  <a:pt x="15962" y="23607"/>
                </a:lnTo>
                <a:lnTo>
                  <a:pt x="15526" y="23659"/>
                </a:lnTo>
                <a:lnTo>
                  <a:pt x="14812" y="23729"/>
                </a:lnTo>
                <a:lnTo>
                  <a:pt x="14093" y="23781"/>
                </a:lnTo>
                <a:lnTo>
                  <a:pt x="13375" y="23815"/>
                </a:lnTo>
                <a:lnTo>
                  <a:pt x="12656" y="23845"/>
                </a:lnTo>
                <a:lnTo>
                  <a:pt x="12254" y="23859"/>
                </a:lnTo>
                <a:lnTo>
                  <a:pt x="11848" y="23871"/>
                </a:lnTo>
                <a:lnTo>
                  <a:pt x="11700" y="23874"/>
                </a:lnTo>
                <a:lnTo>
                  <a:pt x="11547" y="23874"/>
                </a:lnTo>
                <a:lnTo>
                  <a:pt x="11446" y="23871"/>
                </a:lnTo>
                <a:lnTo>
                  <a:pt x="11216" y="23848"/>
                </a:lnTo>
                <a:lnTo>
                  <a:pt x="10985" y="23819"/>
                </a:lnTo>
                <a:lnTo>
                  <a:pt x="10568" y="23752"/>
                </a:lnTo>
                <a:lnTo>
                  <a:pt x="10155" y="23662"/>
                </a:lnTo>
                <a:lnTo>
                  <a:pt x="9745" y="23555"/>
                </a:lnTo>
                <a:lnTo>
                  <a:pt x="9339" y="23432"/>
                </a:lnTo>
                <a:lnTo>
                  <a:pt x="8963" y="23298"/>
                </a:lnTo>
                <a:lnTo>
                  <a:pt x="8595" y="23150"/>
                </a:lnTo>
                <a:lnTo>
                  <a:pt x="8230" y="22990"/>
                </a:lnTo>
                <a:lnTo>
                  <a:pt x="7821" y="22789"/>
                </a:lnTo>
                <a:lnTo>
                  <a:pt x="7419" y="22574"/>
                </a:lnTo>
                <a:lnTo>
                  <a:pt x="7028" y="22343"/>
                </a:lnTo>
                <a:lnTo>
                  <a:pt x="6641" y="22098"/>
                </a:lnTo>
                <a:lnTo>
                  <a:pt x="6268" y="21838"/>
                </a:lnTo>
                <a:lnTo>
                  <a:pt x="5855" y="21529"/>
                </a:lnTo>
                <a:lnTo>
                  <a:pt x="5457" y="21206"/>
                </a:lnTo>
                <a:lnTo>
                  <a:pt x="5070" y="20868"/>
                </a:lnTo>
                <a:lnTo>
                  <a:pt x="4694" y="20515"/>
                </a:lnTo>
                <a:lnTo>
                  <a:pt x="4336" y="20147"/>
                </a:lnTo>
                <a:lnTo>
                  <a:pt x="3990" y="19764"/>
                </a:lnTo>
                <a:lnTo>
                  <a:pt x="3663" y="19370"/>
                </a:lnTo>
                <a:lnTo>
                  <a:pt x="3350" y="18961"/>
                </a:lnTo>
                <a:lnTo>
                  <a:pt x="3272" y="18853"/>
                </a:lnTo>
                <a:lnTo>
                  <a:pt x="3268" y="18850"/>
                </a:lnTo>
                <a:lnTo>
                  <a:pt x="3261" y="18846"/>
                </a:lnTo>
                <a:lnTo>
                  <a:pt x="3257" y="18850"/>
                </a:lnTo>
                <a:lnTo>
                  <a:pt x="3249" y="18853"/>
                </a:lnTo>
                <a:lnTo>
                  <a:pt x="3249" y="18861"/>
                </a:lnTo>
                <a:lnTo>
                  <a:pt x="3275" y="19686"/>
                </a:lnTo>
                <a:lnTo>
                  <a:pt x="3287" y="20511"/>
                </a:lnTo>
                <a:lnTo>
                  <a:pt x="3287" y="21336"/>
                </a:lnTo>
                <a:lnTo>
                  <a:pt x="3275" y="22161"/>
                </a:lnTo>
                <a:lnTo>
                  <a:pt x="3268" y="22592"/>
                </a:lnTo>
                <a:lnTo>
                  <a:pt x="3264" y="22644"/>
                </a:lnTo>
                <a:lnTo>
                  <a:pt x="3264" y="22715"/>
                </a:lnTo>
                <a:lnTo>
                  <a:pt x="3253" y="22726"/>
                </a:lnTo>
                <a:lnTo>
                  <a:pt x="3235" y="22726"/>
                </a:lnTo>
                <a:lnTo>
                  <a:pt x="3212" y="22733"/>
                </a:lnTo>
                <a:lnTo>
                  <a:pt x="2993" y="22796"/>
                </a:lnTo>
                <a:lnTo>
                  <a:pt x="2769" y="22845"/>
                </a:lnTo>
                <a:lnTo>
                  <a:pt x="2542" y="22878"/>
                </a:lnTo>
                <a:lnTo>
                  <a:pt x="2315" y="22908"/>
                </a:lnTo>
                <a:lnTo>
                  <a:pt x="2088" y="22927"/>
                </a:lnTo>
                <a:lnTo>
                  <a:pt x="1809" y="22945"/>
                </a:lnTo>
                <a:lnTo>
                  <a:pt x="1492" y="22956"/>
                </a:lnTo>
                <a:lnTo>
                  <a:pt x="1176" y="22949"/>
                </a:lnTo>
                <a:lnTo>
                  <a:pt x="860" y="22927"/>
                </a:lnTo>
                <a:lnTo>
                  <a:pt x="703" y="22904"/>
                </a:lnTo>
                <a:lnTo>
                  <a:pt x="547" y="22875"/>
                </a:lnTo>
                <a:lnTo>
                  <a:pt x="394" y="22830"/>
                </a:lnTo>
                <a:lnTo>
                  <a:pt x="346" y="22811"/>
                </a:lnTo>
                <a:lnTo>
                  <a:pt x="297" y="22789"/>
                </a:lnTo>
                <a:lnTo>
                  <a:pt x="249" y="22759"/>
                </a:lnTo>
                <a:lnTo>
                  <a:pt x="208" y="22726"/>
                </a:lnTo>
                <a:lnTo>
                  <a:pt x="178" y="22685"/>
                </a:lnTo>
                <a:lnTo>
                  <a:pt x="160" y="22637"/>
                </a:lnTo>
                <a:lnTo>
                  <a:pt x="126" y="22477"/>
                </a:lnTo>
                <a:lnTo>
                  <a:pt x="100" y="22313"/>
                </a:lnTo>
                <a:lnTo>
                  <a:pt x="78" y="22072"/>
                </a:lnTo>
                <a:lnTo>
                  <a:pt x="63" y="21830"/>
                </a:lnTo>
                <a:lnTo>
                  <a:pt x="52" y="21589"/>
                </a:lnTo>
                <a:lnTo>
                  <a:pt x="22" y="20905"/>
                </a:lnTo>
                <a:lnTo>
                  <a:pt x="3" y="20217"/>
                </a:lnTo>
                <a:lnTo>
                  <a:pt x="0" y="19786"/>
                </a:lnTo>
                <a:lnTo>
                  <a:pt x="0" y="19351"/>
                </a:lnTo>
                <a:lnTo>
                  <a:pt x="11" y="18917"/>
                </a:lnTo>
                <a:lnTo>
                  <a:pt x="152" y="19106"/>
                </a:lnTo>
                <a:lnTo>
                  <a:pt x="305" y="19284"/>
                </a:lnTo>
                <a:lnTo>
                  <a:pt x="405" y="19396"/>
                </a:lnTo>
                <a:lnTo>
                  <a:pt x="513" y="19507"/>
                </a:lnTo>
                <a:lnTo>
                  <a:pt x="625" y="19608"/>
                </a:lnTo>
                <a:lnTo>
                  <a:pt x="744" y="19704"/>
                </a:lnTo>
                <a:lnTo>
                  <a:pt x="871" y="19790"/>
                </a:lnTo>
                <a:lnTo>
                  <a:pt x="1005" y="19864"/>
                </a:lnTo>
                <a:lnTo>
                  <a:pt x="1016" y="19872"/>
                </a:lnTo>
                <a:lnTo>
                  <a:pt x="1023" y="19875"/>
                </a:lnTo>
                <a:lnTo>
                  <a:pt x="1128" y="19913"/>
                </a:lnTo>
                <a:lnTo>
                  <a:pt x="1232" y="19931"/>
                </a:lnTo>
                <a:lnTo>
                  <a:pt x="1340" y="19939"/>
                </a:lnTo>
                <a:lnTo>
                  <a:pt x="1448" y="19935"/>
                </a:lnTo>
                <a:lnTo>
                  <a:pt x="1556" y="19924"/>
                </a:lnTo>
                <a:lnTo>
                  <a:pt x="1660" y="19905"/>
                </a:lnTo>
                <a:lnTo>
                  <a:pt x="1805" y="19872"/>
                </a:lnTo>
                <a:lnTo>
                  <a:pt x="1947" y="19827"/>
                </a:lnTo>
                <a:lnTo>
                  <a:pt x="2088" y="19771"/>
                </a:lnTo>
                <a:lnTo>
                  <a:pt x="2222" y="19708"/>
                </a:lnTo>
                <a:lnTo>
                  <a:pt x="2349" y="19630"/>
                </a:lnTo>
                <a:lnTo>
                  <a:pt x="2486" y="19526"/>
                </a:lnTo>
                <a:lnTo>
                  <a:pt x="2609" y="19415"/>
                </a:lnTo>
                <a:lnTo>
                  <a:pt x="2728" y="19292"/>
                </a:lnTo>
                <a:lnTo>
                  <a:pt x="2836" y="19162"/>
                </a:lnTo>
                <a:lnTo>
                  <a:pt x="2944" y="19028"/>
                </a:lnTo>
                <a:lnTo>
                  <a:pt x="3160" y="18768"/>
                </a:lnTo>
                <a:lnTo>
                  <a:pt x="3223" y="18701"/>
                </a:lnTo>
                <a:lnTo>
                  <a:pt x="3290" y="18638"/>
                </a:lnTo>
                <a:lnTo>
                  <a:pt x="3365" y="18582"/>
                </a:lnTo>
                <a:lnTo>
                  <a:pt x="3447" y="18537"/>
                </a:lnTo>
                <a:lnTo>
                  <a:pt x="3536" y="18508"/>
                </a:lnTo>
                <a:lnTo>
                  <a:pt x="3596" y="18500"/>
                </a:lnTo>
                <a:lnTo>
                  <a:pt x="3692" y="18508"/>
                </a:lnTo>
                <a:lnTo>
                  <a:pt x="3789" y="18537"/>
                </a:lnTo>
                <a:lnTo>
                  <a:pt x="3886" y="18575"/>
                </a:lnTo>
                <a:lnTo>
                  <a:pt x="3979" y="18619"/>
                </a:lnTo>
                <a:lnTo>
                  <a:pt x="4061" y="18664"/>
                </a:lnTo>
                <a:lnTo>
                  <a:pt x="4202" y="18742"/>
                </a:lnTo>
                <a:lnTo>
                  <a:pt x="4340" y="18831"/>
                </a:lnTo>
                <a:lnTo>
                  <a:pt x="4470" y="18924"/>
                </a:lnTo>
                <a:lnTo>
                  <a:pt x="4653" y="19065"/>
                </a:lnTo>
                <a:lnTo>
                  <a:pt x="4831" y="19218"/>
                </a:lnTo>
                <a:lnTo>
                  <a:pt x="5003" y="19374"/>
                </a:lnTo>
                <a:lnTo>
                  <a:pt x="5170" y="19530"/>
                </a:lnTo>
                <a:lnTo>
                  <a:pt x="5550" y="19901"/>
                </a:lnTo>
                <a:lnTo>
                  <a:pt x="5926" y="20280"/>
                </a:lnTo>
                <a:lnTo>
                  <a:pt x="6302" y="20656"/>
                </a:lnTo>
                <a:lnTo>
                  <a:pt x="6514" y="20864"/>
                </a:lnTo>
                <a:lnTo>
                  <a:pt x="6734" y="21068"/>
                </a:lnTo>
                <a:lnTo>
                  <a:pt x="6961" y="21262"/>
                </a:lnTo>
                <a:lnTo>
                  <a:pt x="7195" y="21447"/>
                </a:lnTo>
                <a:lnTo>
                  <a:pt x="7426" y="21611"/>
                </a:lnTo>
                <a:lnTo>
                  <a:pt x="7549" y="21696"/>
                </a:lnTo>
                <a:lnTo>
                  <a:pt x="7795" y="21860"/>
                </a:lnTo>
                <a:lnTo>
                  <a:pt x="7925" y="21931"/>
                </a:lnTo>
                <a:lnTo>
                  <a:pt x="7996" y="21968"/>
                </a:lnTo>
                <a:lnTo>
                  <a:pt x="8070" y="21997"/>
                </a:lnTo>
                <a:lnTo>
                  <a:pt x="8219" y="22046"/>
                </a:lnTo>
                <a:lnTo>
                  <a:pt x="8375" y="22083"/>
                </a:lnTo>
                <a:lnTo>
                  <a:pt x="8532" y="22109"/>
                </a:lnTo>
                <a:lnTo>
                  <a:pt x="8688" y="22124"/>
                </a:lnTo>
                <a:lnTo>
                  <a:pt x="8844" y="22131"/>
                </a:lnTo>
                <a:lnTo>
                  <a:pt x="9127" y="22139"/>
                </a:lnTo>
                <a:lnTo>
                  <a:pt x="9414" y="22142"/>
                </a:lnTo>
                <a:lnTo>
                  <a:pt x="9697" y="22150"/>
                </a:lnTo>
                <a:lnTo>
                  <a:pt x="9946" y="22172"/>
                </a:lnTo>
                <a:lnTo>
                  <a:pt x="10192" y="22206"/>
                </a:lnTo>
                <a:lnTo>
                  <a:pt x="10438" y="22246"/>
                </a:lnTo>
                <a:lnTo>
                  <a:pt x="10687" y="22287"/>
                </a:lnTo>
                <a:lnTo>
                  <a:pt x="11350" y="22384"/>
                </a:lnTo>
                <a:lnTo>
                  <a:pt x="12012" y="22466"/>
                </a:lnTo>
                <a:lnTo>
                  <a:pt x="12679" y="22529"/>
                </a:lnTo>
                <a:lnTo>
                  <a:pt x="13107" y="22555"/>
                </a:lnTo>
                <a:lnTo>
                  <a:pt x="13538" y="22570"/>
                </a:lnTo>
                <a:lnTo>
                  <a:pt x="13967" y="22559"/>
                </a:lnTo>
                <a:lnTo>
                  <a:pt x="14398" y="22529"/>
                </a:lnTo>
                <a:lnTo>
                  <a:pt x="14871" y="22469"/>
                </a:lnTo>
                <a:lnTo>
                  <a:pt x="15340" y="22399"/>
                </a:lnTo>
                <a:lnTo>
                  <a:pt x="15362" y="22399"/>
                </a:lnTo>
                <a:lnTo>
                  <a:pt x="15370" y="22395"/>
                </a:lnTo>
                <a:lnTo>
                  <a:pt x="15649" y="22347"/>
                </a:lnTo>
                <a:lnTo>
                  <a:pt x="15928" y="22295"/>
                </a:lnTo>
                <a:lnTo>
                  <a:pt x="16207" y="22235"/>
                </a:lnTo>
                <a:lnTo>
                  <a:pt x="16483" y="22165"/>
                </a:lnTo>
                <a:lnTo>
                  <a:pt x="16758" y="22087"/>
                </a:lnTo>
                <a:lnTo>
                  <a:pt x="17026" y="21990"/>
                </a:lnTo>
                <a:lnTo>
                  <a:pt x="17287" y="21882"/>
                </a:lnTo>
                <a:lnTo>
                  <a:pt x="17384" y="21834"/>
                </a:lnTo>
                <a:lnTo>
                  <a:pt x="17481" y="21782"/>
                </a:lnTo>
                <a:lnTo>
                  <a:pt x="17574" y="21719"/>
                </a:lnTo>
                <a:lnTo>
                  <a:pt x="17659" y="21648"/>
                </a:lnTo>
                <a:lnTo>
                  <a:pt x="17734" y="21570"/>
                </a:lnTo>
                <a:lnTo>
                  <a:pt x="17790" y="21488"/>
                </a:lnTo>
                <a:lnTo>
                  <a:pt x="17819" y="21425"/>
                </a:lnTo>
                <a:lnTo>
                  <a:pt x="17834" y="21358"/>
                </a:lnTo>
                <a:lnTo>
                  <a:pt x="17834" y="21288"/>
                </a:lnTo>
                <a:lnTo>
                  <a:pt x="17819" y="21217"/>
                </a:lnTo>
                <a:lnTo>
                  <a:pt x="17786" y="21143"/>
                </a:lnTo>
                <a:lnTo>
                  <a:pt x="17734" y="21065"/>
                </a:lnTo>
                <a:lnTo>
                  <a:pt x="17648" y="20972"/>
                </a:lnTo>
                <a:lnTo>
                  <a:pt x="17555" y="20890"/>
                </a:lnTo>
                <a:lnTo>
                  <a:pt x="17447" y="20812"/>
                </a:lnTo>
                <a:lnTo>
                  <a:pt x="17339" y="20745"/>
                </a:lnTo>
                <a:lnTo>
                  <a:pt x="17220" y="20682"/>
                </a:lnTo>
                <a:lnTo>
                  <a:pt x="16989" y="20570"/>
                </a:lnTo>
                <a:lnTo>
                  <a:pt x="16874" y="20522"/>
                </a:lnTo>
                <a:lnTo>
                  <a:pt x="16572" y="20399"/>
                </a:lnTo>
                <a:lnTo>
                  <a:pt x="16267" y="20288"/>
                </a:lnTo>
                <a:lnTo>
                  <a:pt x="15958" y="20180"/>
                </a:lnTo>
                <a:lnTo>
                  <a:pt x="15653" y="20072"/>
                </a:lnTo>
                <a:lnTo>
                  <a:pt x="15348" y="19957"/>
                </a:lnTo>
                <a:lnTo>
                  <a:pt x="15046" y="19835"/>
                </a:lnTo>
                <a:lnTo>
                  <a:pt x="14726" y="19690"/>
                </a:lnTo>
                <a:lnTo>
                  <a:pt x="14410" y="19533"/>
                </a:lnTo>
                <a:lnTo>
                  <a:pt x="14097" y="19370"/>
                </a:lnTo>
                <a:lnTo>
                  <a:pt x="13792" y="19192"/>
                </a:lnTo>
                <a:lnTo>
                  <a:pt x="13494" y="19006"/>
                </a:lnTo>
                <a:lnTo>
                  <a:pt x="13203" y="18805"/>
                </a:lnTo>
                <a:lnTo>
                  <a:pt x="12921" y="18597"/>
                </a:lnTo>
                <a:lnTo>
                  <a:pt x="12645" y="18374"/>
                </a:lnTo>
                <a:lnTo>
                  <a:pt x="12384" y="18140"/>
                </a:lnTo>
                <a:lnTo>
                  <a:pt x="12172" y="17932"/>
                </a:lnTo>
                <a:lnTo>
                  <a:pt x="11971" y="17712"/>
                </a:lnTo>
                <a:lnTo>
                  <a:pt x="11785" y="17482"/>
                </a:lnTo>
                <a:lnTo>
                  <a:pt x="11606" y="17244"/>
                </a:lnTo>
                <a:lnTo>
                  <a:pt x="11439" y="17003"/>
                </a:lnTo>
                <a:lnTo>
                  <a:pt x="11279" y="16750"/>
                </a:lnTo>
                <a:lnTo>
                  <a:pt x="11123" y="16497"/>
                </a:lnTo>
                <a:lnTo>
                  <a:pt x="10732" y="15784"/>
                </a:lnTo>
                <a:lnTo>
                  <a:pt x="10557" y="15438"/>
                </a:lnTo>
                <a:lnTo>
                  <a:pt x="10389" y="15089"/>
                </a:lnTo>
                <a:lnTo>
                  <a:pt x="10237" y="14736"/>
                </a:lnTo>
                <a:lnTo>
                  <a:pt x="10199" y="14650"/>
                </a:lnTo>
                <a:lnTo>
                  <a:pt x="10166" y="14561"/>
                </a:lnTo>
                <a:lnTo>
                  <a:pt x="10140" y="14468"/>
                </a:lnTo>
                <a:lnTo>
                  <a:pt x="10129" y="14375"/>
                </a:lnTo>
                <a:lnTo>
                  <a:pt x="10136" y="14282"/>
                </a:lnTo>
                <a:lnTo>
                  <a:pt x="10155" y="14238"/>
                </a:lnTo>
                <a:lnTo>
                  <a:pt x="10181" y="14212"/>
                </a:lnTo>
                <a:lnTo>
                  <a:pt x="10218" y="14197"/>
                </a:lnTo>
                <a:lnTo>
                  <a:pt x="10259" y="14193"/>
                </a:lnTo>
                <a:lnTo>
                  <a:pt x="10307" y="14200"/>
                </a:lnTo>
                <a:lnTo>
                  <a:pt x="10359" y="14215"/>
                </a:lnTo>
                <a:lnTo>
                  <a:pt x="10412" y="14238"/>
                </a:lnTo>
                <a:lnTo>
                  <a:pt x="10538" y="14304"/>
                </a:lnTo>
                <a:lnTo>
                  <a:pt x="10598" y="14342"/>
                </a:lnTo>
                <a:lnTo>
                  <a:pt x="10654" y="14379"/>
                </a:lnTo>
                <a:lnTo>
                  <a:pt x="10702" y="14412"/>
                </a:lnTo>
                <a:lnTo>
                  <a:pt x="10743" y="14442"/>
                </a:lnTo>
                <a:lnTo>
                  <a:pt x="10769" y="14461"/>
                </a:lnTo>
                <a:lnTo>
                  <a:pt x="11048" y="14672"/>
                </a:lnTo>
                <a:lnTo>
                  <a:pt x="11324" y="14892"/>
                </a:lnTo>
                <a:lnTo>
                  <a:pt x="11592" y="15115"/>
                </a:lnTo>
                <a:lnTo>
                  <a:pt x="11860" y="15345"/>
                </a:lnTo>
                <a:lnTo>
                  <a:pt x="12124" y="15572"/>
                </a:lnTo>
                <a:lnTo>
                  <a:pt x="12559" y="15940"/>
                </a:lnTo>
                <a:lnTo>
                  <a:pt x="13002" y="16304"/>
                </a:lnTo>
                <a:lnTo>
                  <a:pt x="13445" y="16661"/>
                </a:lnTo>
                <a:lnTo>
                  <a:pt x="13900" y="17010"/>
                </a:lnTo>
                <a:lnTo>
                  <a:pt x="14216" y="17244"/>
                </a:lnTo>
                <a:lnTo>
                  <a:pt x="14536" y="17471"/>
                </a:lnTo>
                <a:lnTo>
                  <a:pt x="14864" y="17690"/>
                </a:lnTo>
                <a:lnTo>
                  <a:pt x="15195" y="17898"/>
                </a:lnTo>
                <a:lnTo>
                  <a:pt x="15534" y="18095"/>
                </a:lnTo>
                <a:lnTo>
                  <a:pt x="15880" y="18277"/>
                </a:lnTo>
                <a:lnTo>
                  <a:pt x="16103" y="18385"/>
                </a:lnTo>
                <a:lnTo>
                  <a:pt x="16330" y="18482"/>
                </a:lnTo>
                <a:lnTo>
                  <a:pt x="16565" y="18571"/>
                </a:lnTo>
                <a:lnTo>
                  <a:pt x="16799" y="18653"/>
                </a:lnTo>
                <a:lnTo>
                  <a:pt x="17038" y="18716"/>
                </a:lnTo>
                <a:lnTo>
                  <a:pt x="17283" y="18768"/>
                </a:lnTo>
                <a:lnTo>
                  <a:pt x="17529" y="18801"/>
                </a:lnTo>
                <a:lnTo>
                  <a:pt x="17775" y="18816"/>
                </a:lnTo>
                <a:lnTo>
                  <a:pt x="17935" y="18812"/>
                </a:lnTo>
                <a:lnTo>
                  <a:pt x="18099" y="18801"/>
                </a:lnTo>
                <a:lnTo>
                  <a:pt x="18259" y="18783"/>
                </a:lnTo>
                <a:lnTo>
                  <a:pt x="18419" y="18753"/>
                </a:lnTo>
                <a:lnTo>
                  <a:pt x="18571" y="18712"/>
                </a:lnTo>
                <a:lnTo>
                  <a:pt x="18724" y="18660"/>
                </a:lnTo>
                <a:lnTo>
                  <a:pt x="18865" y="18593"/>
                </a:lnTo>
                <a:lnTo>
                  <a:pt x="18999" y="18515"/>
                </a:lnTo>
                <a:lnTo>
                  <a:pt x="19100" y="18445"/>
                </a:lnTo>
                <a:lnTo>
                  <a:pt x="19193" y="18363"/>
                </a:lnTo>
                <a:lnTo>
                  <a:pt x="19282" y="18270"/>
                </a:lnTo>
                <a:lnTo>
                  <a:pt x="19360" y="18166"/>
                </a:lnTo>
                <a:lnTo>
                  <a:pt x="19427" y="18054"/>
                </a:lnTo>
                <a:lnTo>
                  <a:pt x="19487" y="17932"/>
                </a:lnTo>
                <a:lnTo>
                  <a:pt x="19547" y="17753"/>
                </a:lnTo>
                <a:lnTo>
                  <a:pt x="19588" y="17571"/>
                </a:lnTo>
                <a:lnTo>
                  <a:pt x="19614" y="17382"/>
                </a:lnTo>
                <a:lnTo>
                  <a:pt x="19621" y="17192"/>
                </a:lnTo>
                <a:lnTo>
                  <a:pt x="19614" y="16999"/>
                </a:lnTo>
                <a:lnTo>
                  <a:pt x="19595" y="16806"/>
                </a:lnTo>
                <a:lnTo>
                  <a:pt x="19569" y="16612"/>
                </a:lnTo>
                <a:lnTo>
                  <a:pt x="19532" y="16423"/>
                </a:lnTo>
                <a:lnTo>
                  <a:pt x="19487" y="16237"/>
                </a:lnTo>
                <a:lnTo>
                  <a:pt x="19439" y="16055"/>
                </a:lnTo>
                <a:lnTo>
                  <a:pt x="19390" y="15877"/>
                </a:lnTo>
                <a:lnTo>
                  <a:pt x="19271" y="15505"/>
                </a:lnTo>
                <a:lnTo>
                  <a:pt x="19137" y="15141"/>
                </a:lnTo>
                <a:lnTo>
                  <a:pt x="18988" y="14780"/>
                </a:lnTo>
                <a:lnTo>
                  <a:pt x="18955" y="14698"/>
                </a:lnTo>
                <a:lnTo>
                  <a:pt x="18854" y="14464"/>
                </a:lnTo>
                <a:lnTo>
                  <a:pt x="18746" y="14234"/>
                </a:lnTo>
                <a:lnTo>
                  <a:pt x="18631" y="14003"/>
                </a:lnTo>
                <a:lnTo>
                  <a:pt x="18482" y="13732"/>
                </a:lnTo>
                <a:lnTo>
                  <a:pt x="18329" y="13461"/>
                </a:lnTo>
                <a:lnTo>
                  <a:pt x="18184" y="13190"/>
                </a:lnTo>
                <a:lnTo>
                  <a:pt x="18076" y="12963"/>
                </a:lnTo>
                <a:lnTo>
                  <a:pt x="17979" y="12736"/>
                </a:lnTo>
                <a:lnTo>
                  <a:pt x="17890" y="12502"/>
                </a:lnTo>
                <a:lnTo>
                  <a:pt x="17804" y="12268"/>
                </a:lnTo>
                <a:lnTo>
                  <a:pt x="17629" y="11796"/>
                </a:lnTo>
                <a:lnTo>
                  <a:pt x="17458" y="11324"/>
                </a:lnTo>
                <a:lnTo>
                  <a:pt x="17116" y="10358"/>
                </a:lnTo>
                <a:lnTo>
                  <a:pt x="16777" y="9388"/>
                </a:lnTo>
                <a:lnTo>
                  <a:pt x="16427" y="8403"/>
                </a:lnTo>
                <a:lnTo>
                  <a:pt x="16070" y="7425"/>
                </a:lnTo>
                <a:lnTo>
                  <a:pt x="16059" y="7399"/>
                </a:lnTo>
                <a:lnTo>
                  <a:pt x="16047" y="7377"/>
                </a:lnTo>
                <a:lnTo>
                  <a:pt x="15936" y="7091"/>
                </a:lnTo>
                <a:lnTo>
                  <a:pt x="15817" y="6805"/>
                </a:lnTo>
                <a:lnTo>
                  <a:pt x="15690" y="6526"/>
                </a:lnTo>
                <a:lnTo>
                  <a:pt x="15552" y="6255"/>
                </a:lnTo>
                <a:lnTo>
                  <a:pt x="15396" y="5987"/>
                </a:lnTo>
                <a:lnTo>
                  <a:pt x="15247" y="5764"/>
                </a:lnTo>
                <a:lnTo>
                  <a:pt x="15091" y="5552"/>
                </a:lnTo>
                <a:lnTo>
                  <a:pt x="14920" y="5344"/>
                </a:lnTo>
                <a:lnTo>
                  <a:pt x="14741" y="5151"/>
                </a:lnTo>
                <a:lnTo>
                  <a:pt x="14551" y="4965"/>
                </a:lnTo>
                <a:lnTo>
                  <a:pt x="14350" y="4794"/>
                </a:lnTo>
                <a:lnTo>
                  <a:pt x="14138" y="4631"/>
                </a:lnTo>
                <a:lnTo>
                  <a:pt x="13918" y="4482"/>
                </a:lnTo>
                <a:lnTo>
                  <a:pt x="13687" y="4348"/>
                </a:lnTo>
                <a:lnTo>
                  <a:pt x="13449" y="4229"/>
                </a:lnTo>
                <a:lnTo>
                  <a:pt x="13174" y="4114"/>
                </a:lnTo>
                <a:lnTo>
                  <a:pt x="12891" y="4017"/>
                </a:lnTo>
                <a:lnTo>
                  <a:pt x="12608" y="3943"/>
                </a:lnTo>
                <a:lnTo>
                  <a:pt x="12317" y="3891"/>
                </a:lnTo>
                <a:lnTo>
                  <a:pt x="12027" y="3854"/>
                </a:lnTo>
                <a:lnTo>
                  <a:pt x="11737" y="3839"/>
                </a:lnTo>
                <a:lnTo>
                  <a:pt x="11443" y="3839"/>
                </a:lnTo>
                <a:lnTo>
                  <a:pt x="11149" y="3854"/>
                </a:lnTo>
                <a:lnTo>
                  <a:pt x="10858" y="3887"/>
                </a:lnTo>
                <a:lnTo>
                  <a:pt x="10512" y="3947"/>
                </a:lnTo>
                <a:lnTo>
                  <a:pt x="10173" y="4025"/>
                </a:lnTo>
                <a:lnTo>
                  <a:pt x="9835" y="4122"/>
                </a:lnTo>
                <a:lnTo>
                  <a:pt x="9507" y="4237"/>
                </a:lnTo>
                <a:lnTo>
                  <a:pt x="9183" y="4371"/>
                </a:lnTo>
                <a:lnTo>
                  <a:pt x="8867" y="4519"/>
                </a:lnTo>
                <a:lnTo>
                  <a:pt x="8643" y="4634"/>
                </a:lnTo>
                <a:lnTo>
                  <a:pt x="8427" y="4764"/>
                </a:lnTo>
                <a:lnTo>
                  <a:pt x="8219" y="4906"/>
                </a:lnTo>
                <a:lnTo>
                  <a:pt x="8018" y="5058"/>
                </a:lnTo>
                <a:lnTo>
                  <a:pt x="7828" y="5225"/>
                </a:lnTo>
                <a:lnTo>
                  <a:pt x="7683" y="5370"/>
                </a:lnTo>
                <a:lnTo>
                  <a:pt x="7553" y="5526"/>
                </a:lnTo>
                <a:lnTo>
                  <a:pt x="7430" y="5694"/>
                </a:lnTo>
                <a:lnTo>
                  <a:pt x="7348" y="5824"/>
                </a:lnTo>
                <a:lnTo>
                  <a:pt x="7277" y="5961"/>
                </a:lnTo>
                <a:lnTo>
                  <a:pt x="7247" y="6021"/>
                </a:lnTo>
                <a:lnTo>
                  <a:pt x="7221" y="6080"/>
                </a:lnTo>
                <a:lnTo>
                  <a:pt x="7218" y="6087"/>
                </a:lnTo>
                <a:lnTo>
                  <a:pt x="7218" y="6099"/>
                </a:lnTo>
                <a:lnTo>
                  <a:pt x="7221" y="6106"/>
                </a:lnTo>
                <a:lnTo>
                  <a:pt x="7221" y="6114"/>
                </a:lnTo>
                <a:lnTo>
                  <a:pt x="7225" y="6117"/>
                </a:lnTo>
                <a:lnTo>
                  <a:pt x="7225" y="6121"/>
                </a:lnTo>
                <a:lnTo>
                  <a:pt x="7221" y="6121"/>
                </a:lnTo>
                <a:lnTo>
                  <a:pt x="7218" y="6117"/>
                </a:lnTo>
                <a:lnTo>
                  <a:pt x="7072" y="5883"/>
                </a:lnTo>
                <a:lnTo>
                  <a:pt x="6938" y="5642"/>
                </a:lnTo>
                <a:lnTo>
                  <a:pt x="6816" y="5396"/>
                </a:lnTo>
                <a:lnTo>
                  <a:pt x="6737" y="5229"/>
                </a:lnTo>
                <a:lnTo>
                  <a:pt x="6667" y="5058"/>
                </a:lnTo>
                <a:lnTo>
                  <a:pt x="6600" y="4883"/>
                </a:lnTo>
                <a:lnTo>
                  <a:pt x="6544" y="4705"/>
                </a:lnTo>
                <a:lnTo>
                  <a:pt x="6503" y="4523"/>
                </a:lnTo>
                <a:lnTo>
                  <a:pt x="6477" y="4337"/>
                </a:lnTo>
                <a:lnTo>
                  <a:pt x="6469" y="4151"/>
                </a:lnTo>
                <a:lnTo>
                  <a:pt x="6481" y="4021"/>
                </a:lnTo>
                <a:lnTo>
                  <a:pt x="6503" y="3887"/>
                </a:lnTo>
                <a:lnTo>
                  <a:pt x="6536" y="3757"/>
                </a:lnTo>
                <a:lnTo>
                  <a:pt x="6577" y="3627"/>
                </a:lnTo>
                <a:lnTo>
                  <a:pt x="6618" y="3501"/>
                </a:lnTo>
                <a:lnTo>
                  <a:pt x="6656" y="3386"/>
                </a:lnTo>
                <a:lnTo>
                  <a:pt x="6700" y="3270"/>
                </a:lnTo>
                <a:lnTo>
                  <a:pt x="6756" y="3163"/>
                </a:lnTo>
                <a:lnTo>
                  <a:pt x="6819" y="3055"/>
                </a:lnTo>
                <a:lnTo>
                  <a:pt x="6894" y="2958"/>
                </a:lnTo>
                <a:lnTo>
                  <a:pt x="6897" y="2955"/>
                </a:lnTo>
                <a:lnTo>
                  <a:pt x="6905" y="2951"/>
                </a:lnTo>
                <a:lnTo>
                  <a:pt x="6909" y="2943"/>
                </a:lnTo>
                <a:lnTo>
                  <a:pt x="6983" y="2877"/>
                </a:lnTo>
                <a:lnTo>
                  <a:pt x="7065" y="2824"/>
                </a:lnTo>
                <a:lnTo>
                  <a:pt x="7151" y="2784"/>
                </a:lnTo>
                <a:lnTo>
                  <a:pt x="7247" y="2754"/>
                </a:lnTo>
                <a:lnTo>
                  <a:pt x="7344" y="2735"/>
                </a:lnTo>
                <a:lnTo>
                  <a:pt x="7441" y="2724"/>
                </a:lnTo>
                <a:lnTo>
                  <a:pt x="7497" y="2724"/>
                </a:lnTo>
                <a:lnTo>
                  <a:pt x="7664" y="2732"/>
                </a:lnTo>
                <a:lnTo>
                  <a:pt x="7832" y="2746"/>
                </a:lnTo>
                <a:lnTo>
                  <a:pt x="8059" y="2750"/>
                </a:lnTo>
                <a:lnTo>
                  <a:pt x="8290" y="2739"/>
                </a:lnTo>
                <a:lnTo>
                  <a:pt x="8543" y="2706"/>
                </a:lnTo>
                <a:lnTo>
                  <a:pt x="8789" y="2654"/>
                </a:lnTo>
                <a:lnTo>
                  <a:pt x="9034" y="2583"/>
                </a:lnTo>
                <a:lnTo>
                  <a:pt x="9276" y="2497"/>
                </a:lnTo>
                <a:lnTo>
                  <a:pt x="9507" y="2401"/>
                </a:lnTo>
                <a:lnTo>
                  <a:pt x="9738" y="2289"/>
                </a:lnTo>
                <a:lnTo>
                  <a:pt x="9920" y="2189"/>
                </a:lnTo>
                <a:lnTo>
                  <a:pt x="10099" y="2081"/>
                </a:lnTo>
                <a:lnTo>
                  <a:pt x="10266" y="1966"/>
                </a:lnTo>
                <a:lnTo>
                  <a:pt x="10475" y="1814"/>
                </a:lnTo>
                <a:lnTo>
                  <a:pt x="10683" y="1650"/>
                </a:lnTo>
                <a:lnTo>
                  <a:pt x="10862" y="1513"/>
                </a:lnTo>
                <a:lnTo>
                  <a:pt x="11044" y="1375"/>
                </a:lnTo>
                <a:lnTo>
                  <a:pt x="11223" y="1234"/>
                </a:lnTo>
                <a:lnTo>
                  <a:pt x="11227" y="1238"/>
                </a:lnTo>
                <a:lnTo>
                  <a:pt x="11234" y="1238"/>
                </a:lnTo>
                <a:lnTo>
                  <a:pt x="11238" y="1234"/>
                </a:lnTo>
                <a:lnTo>
                  <a:pt x="11446" y="1059"/>
                </a:lnTo>
                <a:lnTo>
                  <a:pt x="11644" y="877"/>
                </a:lnTo>
                <a:lnTo>
                  <a:pt x="11841" y="688"/>
                </a:lnTo>
                <a:lnTo>
                  <a:pt x="12031" y="498"/>
                </a:lnTo>
                <a:lnTo>
                  <a:pt x="12228" y="312"/>
                </a:lnTo>
                <a:lnTo>
                  <a:pt x="12429" y="134"/>
                </a:lnTo>
                <a:lnTo>
                  <a:pt x="12470" y="97"/>
                </a:lnTo>
                <a:lnTo>
                  <a:pt x="12515" y="63"/>
                </a:lnTo>
                <a:lnTo>
                  <a:pt x="12563" y="30"/>
                </a:lnTo>
                <a:lnTo>
                  <a:pt x="12612" y="7"/>
                </a:lnTo>
                <a:lnTo>
                  <a:pt x="1265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6" name="Freeform 282"/>
          <p:cNvSpPr>
            <a:spLocks/>
          </p:cNvSpPr>
          <p:nvPr/>
        </p:nvSpPr>
        <p:spPr bwMode="auto">
          <a:xfrm>
            <a:off x="5304987" y="3532612"/>
            <a:ext cx="599465" cy="957918"/>
          </a:xfrm>
          <a:custGeom>
            <a:avLst/>
            <a:gdLst/>
            <a:ahLst/>
            <a:cxnLst>
              <a:cxn ang="0">
                <a:pos x="142" y="11"/>
              </a:cxn>
              <a:cxn ang="0">
                <a:pos x="197" y="40"/>
              </a:cxn>
              <a:cxn ang="0">
                <a:pos x="331" y="152"/>
              </a:cxn>
              <a:cxn ang="0">
                <a:pos x="447" y="278"/>
              </a:cxn>
              <a:cxn ang="0">
                <a:pos x="793" y="709"/>
              </a:cxn>
              <a:cxn ang="0">
                <a:pos x="1221" y="1282"/>
              </a:cxn>
              <a:cxn ang="0">
                <a:pos x="1761" y="1966"/>
              </a:cxn>
              <a:cxn ang="0">
                <a:pos x="2096" y="2363"/>
              </a:cxn>
              <a:cxn ang="0">
                <a:pos x="2349" y="2623"/>
              </a:cxn>
              <a:cxn ang="0">
                <a:pos x="2442" y="2687"/>
              </a:cxn>
              <a:cxn ang="0">
                <a:pos x="2468" y="2705"/>
              </a:cxn>
              <a:cxn ang="0">
                <a:pos x="2703" y="2869"/>
              </a:cxn>
              <a:cxn ang="0">
                <a:pos x="3201" y="3277"/>
              </a:cxn>
              <a:cxn ang="0">
                <a:pos x="3644" y="3712"/>
              </a:cxn>
              <a:cxn ang="0">
                <a:pos x="3730" y="3820"/>
              </a:cxn>
              <a:cxn ang="0">
                <a:pos x="3927" y="4277"/>
              </a:cxn>
              <a:cxn ang="0">
                <a:pos x="4169" y="4950"/>
              </a:cxn>
              <a:cxn ang="0">
                <a:pos x="4322" y="5500"/>
              </a:cxn>
              <a:cxn ang="0">
                <a:pos x="4374" y="5756"/>
              </a:cxn>
              <a:cxn ang="0">
                <a:pos x="4400" y="6024"/>
              </a:cxn>
              <a:cxn ang="0">
                <a:pos x="4385" y="6291"/>
              </a:cxn>
              <a:cxn ang="0">
                <a:pos x="4314" y="6540"/>
              </a:cxn>
              <a:cxn ang="0">
                <a:pos x="4233" y="6685"/>
              </a:cxn>
              <a:cxn ang="0">
                <a:pos x="4095" y="6827"/>
              </a:cxn>
              <a:cxn ang="0">
                <a:pos x="3901" y="6938"/>
              </a:cxn>
              <a:cxn ang="0">
                <a:pos x="3689" y="7001"/>
              </a:cxn>
              <a:cxn ang="0">
                <a:pos x="3462" y="7027"/>
              </a:cxn>
              <a:cxn ang="0">
                <a:pos x="3231" y="7027"/>
              </a:cxn>
              <a:cxn ang="0">
                <a:pos x="3012" y="7009"/>
              </a:cxn>
              <a:cxn ang="0">
                <a:pos x="2926" y="6998"/>
              </a:cxn>
              <a:cxn ang="0">
                <a:pos x="2535" y="6656"/>
              </a:cxn>
              <a:cxn ang="0">
                <a:pos x="2263" y="6403"/>
              </a:cxn>
              <a:cxn ang="0">
                <a:pos x="2103" y="6232"/>
              </a:cxn>
              <a:cxn ang="0">
                <a:pos x="1694" y="5730"/>
              </a:cxn>
              <a:cxn ang="0">
                <a:pos x="1322" y="5225"/>
              </a:cxn>
              <a:cxn ang="0">
                <a:pos x="1128" y="4928"/>
              </a:cxn>
              <a:cxn ang="0">
                <a:pos x="942" y="4556"/>
              </a:cxn>
              <a:cxn ang="0">
                <a:pos x="756" y="4117"/>
              </a:cxn>
              <a:cxn ang="0">
                <a:pos x="592" y="3664"/>
              </a:cxn>
              <a:cxn ang="0">
                <a:pos x="484" y="3263"/>
              </a:cxn>
              <a:cxn ang="0">
                <a:pos x="410" y="2828"/>
              </a:cxn>
              <a:cxn ang="0">
                <a:pos x="115" y="1111"/>
              </a:cxn>
              <a:cxn ang="0">
                <a:pos x="41" y="676"/>
              </a:cxn>
              <a:cxn ang="0">
                <a:pos x="0" y="241"/>
              </a:cxn>
              <a:cxn ang="0">
                <a:pos x="11" y="111"/>
              </a:cxn>
              <a:cxn ang="0">
                <a:pos x="52" y="18"/>
              </a:cxn>
              <a:cxn ang="0">
                <a:pos x="112" y="0"/>
              </a:cxn>
            </a:cxnLst>
            <a:rect l="0" t="0" r="r" b="b"/>
            <a:pathLst>
              <a:path w="4400" h="7031">
                <a:moveTo>
                  <a:pt x="112" y="0"/>
                </a:moveTo>
                <a:lnTo>
                  <a:pt x="142" y="11"/>
                </a:lnTo>
                <a:lnTo>
                  <a:pt x="171" y="26"/>
                </a:lnTo>
                <a:lnTo>
                  <a:pt x="197" y="40"/>
                </a:lnTo>
                <a:lnTo>
                  <a:pt x="268" y="92"/>
                </a:lnTo>
                <a:lnTo>
                  <a:pt x="331" y="152"/>
                </a:lnTo>
                <a:lnTo>
                  <a:pt x="391" y="215"/>
                </a:lnTo>
                <a:lnTo>
                  <a:pt x="447" y="278"/>
                </a:lnTo>
                <a:lnTo>
                  <a:pt x="625" y="490"/>
                </a:lnTo>
                <a:lnTo>
                  <a:pt x="793" y="709"/>
                </a:lnTo>
                <a:lnTo>
                  <a:pt x="1005" y="996"/>
                </a:lnTo>
                <a:lnTo>
                  <a:pt x="1221" y="1282"/>
                </a:lnTo>
                <a:lnTo>
                  <a:pt x="1489" y="1624"/>
                </a:lnTo>
                <a:lnTo>
                  <a:pt x="1761" y="1966"/>
                </a:lnTo>
                <a:lnTo>
                  <a:pt x="1925" y="2166"/>
                </a:lnTo>
                <a:lnTo>
                  <a:pt x="2096" y="2363"/>
                </a:lnTo>
                <a:lnTo>
                  <a:pt x="2275" y="2553"/>
                </a:lnTo>
                <a:lnTo>
                  <a:pt x="2349" y="2623"/>
                </a:lnTo>
                <a:lnTo>
                  <a:pt x="2427" y="2679"/>
                </a:lnTo>
                <a:lnTo>
                  <a:pt x="2442" y="2687"/>
                </a:lnTo>
                <a:lnTo>
                  <a:pt x="2457" y="2698"/>
                </a:lnTo>
                <a:lnTo>
                  <a:pt x="2468" y="2705"/>
                </a:lnTo>
                <a:lnTo>
                  <a:pt x="2587" y="2783"/>
                </a:lnTo>
                <a:lnTo>
                  <a:pt x="2703" y="2869"/>
                </a:lnTo>
                <a:lnTo>
                  <a:pt x="2956" y="3069"/>
                </a:lnTo>
                <a:lnTo>
                  <a:pt x="3201" y="3277"/>
                </a:lnTo>
                <a:lnTo>
                  <a:pt x="3436" y="3497"/>
                </a:lnTo>
                <a:lnTo>
                  <a:pt x="3644" y="3712"/>
                </a:lnTo>
                <a:lnTo>
                  <a:pt x="3689" y="3764"/>
                </a:lnTo>
                <a:lnTo>
                  <a:pt x="3730" y="3820"/>
                </a:lnTo>
                <a:lnTo>
                  <a:pt x="3767" y="3879"/>
                </a:lnTo>
                <a:lnTo>
                  <a:pt x="3927" y="4277"/>
                </a:lnTo>
                <a:lnTo>
                  <a:pt x="4076" y="4679"/>
                </a:lnTo>
                <a:lnTo>
                  <a:pt x="4169" y="4950"/>
                </a:lnTo>
                <a:lnTo>
                  <a:pt x="4251" y="5225"/>
                </a:lnTo>
                <a:lnTo>
                  <a:pt x="4322" y="5500"/>
                </a:lnTo>
                <a:lnTo>
                  <a:pt x="4352" y="5626"/>
                </a:lnTo>
                <a:lnTo>
                  <a:pt x="4374" y="5756"/>
                </a:lnTo>
                <a:lnTo>
                  <a:pt x="4393" y="5886"/>
                </a:lnTo>
                <a:lnTo>
                  <a:pt x="4400" y="6024"/>
                </a:lnTo>
                <a:lnTo>
                  <a:pt x="4400" y="6158"/>
                </a:lnTo>
                <a:lnTo>
                  <a:pt x="4385" y="6291"/>
                </a:lnTo>
                <a:lnTo>
                  <a:pt x="4359" y="6418"/>
                </a:lnTo>
                <a:lnTo>
                  <a:pt x="4314" y="6540"/>
                </a:lnTo>
                <a:lnTo>
                  <a:pt x="4277" y="6615"/>
                </a:lnTo>
                <a:lnTo>
                  <a:pt x="4233" y="6685"/>
                </a:lnTo>
                <a:lnTo>
                  <a:pt x="4177" y="6749"/>
                </a:lnTo>
                <a:lnTo>
                  <a:pt x="4095" y="6827"/>
                </a:lnTo>
                <a:lnTo>
                  <a:pt x="4002" y="6886"/>
                </a:lnTo>
                <a:lnTo>
                  <a:pt x="3901" y="6938"/>
                </a:lnTo>
                <a:lnTo>
                  <a:pt x="3797" y="6975"/>
                </a:lnTo>
                <a:lnTo>
                  <a:pt x="3689" y="7001"/>
                </a:lnTo>
                <a:lnTo>
                  <a:pt x="3574" y="7020"/>
                </a:lnTo>
                <a:lnTo>
                  <a:pt x="3462" y="7027"/>
                </a:lnTo>
                <a:lnTo>
                  <a:pt x="3347" y="7031"/>
                </a:lnTo>
                <a:lnTo>
                  <a:pt x="3231" y="7027"/>
                </a:lnTo>
                <a:lnTo>
                  <a:pt x="3120" y="7020"/>
                </a:lnTo>
                <a:lnTo>
                  <a:pt x="3012" y="7009"/>
                </a:lnTo>
                <a:lnTo>
                  <a:pt x="2971" y="7005"/>
                </a:lnTo>
                <a:lnTo>
                  <a:pt x="2926" y="6998"/>
                </a:lnTo>
                <a:lnTo>
                  <a:pt x="2725" y="6827"/>
                </a:lnTo>
                <a:lnTo>
                  <a:pt x="2535" y="6656"/>
                </a:lnTo>
                <a:lnTo>
                  <a:pt x="2349" y="6485"/>
                </a:lnTo>
                <a:lnTo>
                  <a:pt x="2263" y="6403"/>
                </a:lnTo>
                <a:lnTo>
                  <a:pt x="2181" y="6321"/>
                </a:lnTo>
                <a:lnTo>
                  <a:pt x="2103" y="6232"/>
                </a:lnTo>
                <a:lnTo>
                  <a:pt x="1887" y="5972"/>
                </a:lnTo>
                <a:lnTo>
                  <a:pt x="1694" y="5730"/>
                </a:lnTo>
                <a:lnTo>
                  <a:pt x="1504" y="5481"/>
                </a:lnTo>
                <a:lnTo>
                  <a:pt x="1322" y="5225"/>
                </a:lnTo>
                <a:lnTo>
                  <a:pt x="1221" y="5080"/>
                </a:lnTo>
                <a:lnTo>
                  <a:pt x="1128" y="4928"/>
                </a:lnTo>
                <a:lnTo>
                  <a:pt x="1042" y="4771"/>
                </a:lnTo>
                <a:lnTo>
                  <a:pt x="942" y="4556"/>
                </a:lnTo>
                <a:lnTo>
                  <a:pt x="849" y="4340"/>
                </a:lnTo>
                <a:lnTo>
                  <a:pt x="756" y="4117"/>
                </a:lnTo>
                <a:lnTo>
                  <a:pt x="670" y="3894"/>
                </a:lnTo>
                <a:lnTo>
                  <a:pt x="592" y="3664"/>
                </a:lnTo>
                <a:lnTo>
                  <a:pt x="525" y="3434"/>
                </a:lnTo>
                <a:lnTo>
                  <a:pt x="484" y="3263"/>
                </a:lnTo>
                <a:lnTo>
                  <a:pt x="454" y="3092"/>
                </a:lnTo>
                <a:lnTo>
                  <a:pt x="410" y="2828"/>
                </a:lnTo>
                <a:lnTo>
                  <a:pt x="264" y="1969"/>
                </a:lnTo>
                <a:lnTo>
                  <a:pt x="115" y="1111"/>
                </a:lnTo>
                <a:lnTo>
                  <a:pt x="78" y="895"/>
                </a:lnTo>
                <a:lnTo>
                  <a:pt x="41" y="676"/>
                </a:lnTo>
                <a:lnTo>
                  <a:pt x="11" y="460"/>
                </a:lnTo>
                <a:lnTo>
                  <a:pt x="0" y="241"/>
                </a:lnTo>
                <a:lnTo>
                  <a:pt x="0" y="178"/>
                </a:lnTo>
                <a:lnTo>
                  <a:pt x="11" y="111"/>
                </a:lnTo>
                <a:lnTo>
                  <a:pt x="26" y="59"/>
                </a:lnTo>
                <a:lnTo>
                  <a:pt x="52" y="18"/>
                </a:lnTo>
                <a:lnTo>
                  <a:pt x="78" y="3"/>
                </a:lnTo>
                <a:lnTo>
                  <a:pt x="11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7" name="Freeform 283"/>
          <p:cNvSpPr>
            <a:spLocks noEditPoints="1"/>
          </p:cNvSpPr>
          <p:nvPr/>
        </p:nvSpPr>
        <p:spPr bwMode="auto">
          <a:xfrm>
            <a:off x="4508789" y="2957398"/>
            <a:ext cx="1302883" cy="1528091"/>
          </a:xfrm>
          <a:custGeom>
            <a:avLst/>
            <a:gdLst/>
            <a:ahLst/>
            <a:cxnLst>
              <a:cxn ang="0">
                <a:pos x="6343" y="3549"/>
              </a:cxn>
              <a:cxn ang="0">
                <a:pos x="6976" y="4909"/>
              </a:cxn>
              <a:cxn ang="0">
                <a:pos x="7262" y="5009"/>
              </a:cxn>
              <a:cxn ang="0">
                <a:pos x="6447" y="3318"/>
              </a:cxn>
              <a:cxn ang="0">
                <a:pos x="4612" y="4575"/>
              </a:cxn>
              <a:cxn ang="0">
                <a:pos x="5740" y="7381"/>
              </a:cxn>
              <a:cxn ang="0">
                <a:pos x="5933" y="7068"/>
              </a:cxn>
              <a:cxn ang="0">
                <a:pos x="5092" y="4523"/>
              </a:cxn>
              <a:cxn ang="0">
                <a:pos x="3503" y="2133"/>
              </a:cxn>
              <a:cxn ang="0">
                <a:pos x="3395" y="2512"/>
              </a:cxn>
              <a:cxn ang="0">
                <a:pos x="4106" y="3129"/>
              </a:cxn>
              <a:cxn ang="0">
                <a:pos x="3819" y="2200"/>
              </a:cxn>
              <a:cxn ang="0">
                <a:pos x="4292" y="1795"/>
              </a:cxn>
              <a:cxn ang="0">
                <a:pos x="4366" y="2579"/>
              </a:cxn>
              <a:cxn ang="0">
                <a:pos x="5360" y="4482"/>
              </a:cxn>
              <a:cxn ang="0">
                <a:pos x="5431" y="4188"/>
              </a:cxn>
              <a:cxn ang="0">
                <a:pos x="4962" y="2917"/>
              </a:cxn>
              <a:cxn ang="0">
                <a:pos x="4657" y="1843"/>
              </a:cxn>
              <a:cxn ang="0">
                <a:pos x="5029" y="1497"/>
              </a:cxn>
              <a:cxn ang="0">
                <a:pos x="5405" y="2951"/>
              </a:cxn>
              <a:cxn ang="0">
                <a:pos x="5959" y="3727"/>
              </a:cxn>
              <a:cxn ang="0">
                <a:pos x="5405" y="1449"/>
              </a:cxn>
              <a:cxn ang="0">
                <a:pos x="5740" y="1427"/>
              </a:cxn>
              <a:cxn ang="0">
                <a:pos x="6161" y="2423"/>
              </a:cxn>
              <a:cxn ang="0">
                <a:pos x="6112" y="1312"/>
              </a:cxn>
              <a:cxn ang="0">
                <a:pos x="6380" y="1011"/>
              </a:cxn>
              <a:cxn ang="0">
                <a:pos x="6343" y="2289"/>
              </a:cxn>
              <a:cxn ang="0">
                <a:pos x="6741" y="3508"/>
              </a:cxn>
              <a:cxn ang="0">
                <a:pos x="6741" y="3010"/>
              </a:cxn>
              <a:cxn ang="0">
                <a:pos x="6648" y="1520"/>
              </a:cxn>
              <a:cxn ang="0">
                <a:pos x="6373" y="0"/>
              </a:cxn>
              <a:cxn ang="0">
                <a:pos x="6767" y="1694"/>
              </a:cxn>
              <a:cxn ang="0">
                <a:pos x="7166" y="4326"/>
              </a:cxn>
              <a:cxn ang="0">
                <a:pos x="8037" y="5883"/>
              </a:cxn>
              <a:cxn ang="0">
                <a:pos x="9045" y="6760"/>
              </a:cxn>
              <a:cxn ang="0">
                <a:pos x="8327" y="6909"/>
              </a:cxn>
              <a:cxn ang="0">
                <a:pos x="6633" y="4887"/>
              </a:cxn>
              <a:cxn ang="0">
                <a:pos x="5900" y="4207"/>
              </a:cxn>
              <a:cxn ang="0">
                <a:pos x="5866" y="4946"/>
              </a:cxn>
              <a:cxn ang="0">
                <a:pos x="6570" y="8324"/>
              </a:cxn>
              <a:cxn ang="0">
                <a:pos x="7724" y="10224"/>
              </a:cxn>
              <a:cxn ang="0">
                <a:pos x="8074" y="11075"/>
              </a:cxn>
              <a:cxn ang="0">
                <a:pos x="6358" y="9830"/>
              </a:cxn>
              <a:cxn ang="0">
                <a:pos x="5342" y="7198"/>
              </a:cxn>
              <a:cxn ang="0">
                <a:pos x="4251" y="4816"/>
              </a:cxn>
              <a:cxn ang="0">
                <a:pos x="2721" y="2523"/>
              </a:cxn>
              <a:cxn ang="0">
                <a:pos x="2561" y="4374"/>
              </a:cxn>
              <a:cxn ang="0">
                <a:pos x="2002" y="5467"/>
              </a:cxn>
              <a:cxn ang="0">
                <a:pos x="1392" y="5719"/>
              </a:cxn>
              <a:cxn ang="0">
                <a:pos x="592" y="5600"/>
              </a:cxn>
              <a:cxn ang="0">
                <a:pos x="1113" y="4998"/>
              </a:cxn>
              <a:cxn ang="0">
                <a:pos x="1645" y="4526"/>
              </a:cxn>
              <a:cxn ang="0">
                <a:pos x="1325" y="3597"/>
              </a:cxn>
              <a:cxn ang="0">
                <a:pos x="1820" y="3129"/>
              </a:cxn>
              <a:cxn ang="0">
                <a:pos x="2084" y="2557"/>
              </a:cxn>
              <a:cxn ang="0">
                <a:pos x="2967" y="1635"/>
              </a:cxn>
              <a:cxn ang="0">
                <a:pos x="5580" y="650"/>
              </a:cxn>
              <a:cxn ang="0">
                <a:pos x="6373" y="0"/>
              </a:cxn>
            </a:cxnLst>
            <a:rect l="0" t="0" r="r" b="b"/>
            <a:pathLst>
              <a:path w="9563" h="11216">
                <a:moveTo>
                  <a:pt x="6443" y="3318"/>
                </a:moveTo>
                <a:lnTo>
                  <a:pt x="6436" y="3322"/>
                </a:lnTo>
                <a:lnTo>
                  <a:pt x="6373" y="3389"/>
                </a:lnTo>
                <a:lnTo>
                  <a:pt x="6369" y="3389"/>
                </a:lnTo>
                <a:lnTo>
                  <a:pt x="6369" y="3393"/>
                </a:lnTo>
                <a:lnTo>
                  <a:pt x="6350" y="3426"/>
                </a:lnTo>
                <a:lnTo>
                  <a:pt x="6343" y="3467"/>
                </a:lnTo>
                <a:lnTo>
                  <a:pt x="6339" y="3508"/>
                </a:lnTo>
                <a:lnTo>
                  <a:pt x="6343" y="3549"/>
                </a:lnTo>
                <a:lnTo>
                  <a:pt x="6347" y="3586"/>
                </a:lnTo>
                <a:lnTo>
                  <a:pt x="6373" y="3705"/>
                </a:lnTo>
                <a:lnTo>
                  <a:pt x="6406" y="3820"/>
                </a:lnTo>
                <a:lnTo>
                  <a:pt x="6447" y="3935"/>
                </a:lnTo>
                <a:lnTo>
                  <a:pt x="6503" y="4073"/>
                </a:lnTo>
                <a:lnTo>
                  <a:pt x="6618" y="4322"/>
                </a:lnTo>
                <a:lnTo>
                  <a:pt x="6749" y="4563"/>
                </a:lnTo>
                <a:lnTo>
                  <a:pt x="6894" y="4794"/>
                </a:lnTo>
                <a:lnTo>
                  <a:pt x="6976" y="4909"/>
                </a:lnTo>
                <a:lnTo>
                  <a:pt x="7065" y="5024"/>
                </a:lnTo>
                <a:lnTo>
                  <a:pt x="7162" y="5132"/>
                </a:lnTo>
                <a:lnTo>
                  <a:pt x="7266" y="5229"/>
                </a:lnTo>
                <a:lnTo>
                  <a:pt x="7378" y="5314"/>
                </a:lnTo>
                <a:lnTo>
                  <a:pt x="7393" y="5314"/>
                </a:lnTo>
                <a:lnTo>
                  <a:pt x="7396" y="5307"/>
                </a:lnTo>
                <a:lnTo>
                  <a:pt x="7396" y="5299"/>
                </a:lnTo>
                <a:lnTo>
                  <a:pt x="7333" y="5154"/>
                </a:lnTo>
                <a:lnTo>
                  <a:pt x="7262" y="5009"/>
                </a:lnTo>
                <a:lnTo>
                  <a:pt x="7154" y="4801"/>
                </a:lnTo>
                <a:lnTo>
                  <a:pt x="7043" y="4589"/>
                </a:lnTo>
                <a:lnTo>
                  <a:pt x="6827" y="4177"/>
                </a:lnTo>
                <a:lnTo>
                  <a:pt x="6697" y="3913"/>
                </a:lnTo>
                <a:lnTo>
                  <a:pt x="6574" y="3642"/>
                </a:lnTo>
                <a:lnTo>
                  <a:pt x="6510" y="3486"/>
                </a:lnTo>
                <a:lnTo>
                  <a:pt x="6455" y="3326"/>
                </a:lnTo>
                <a:lnTo>
                  <a:pt x="6455" y="3322"/>
                </a:lnTo>
                <a:lnTo>
                  <a:pt x="6447" y="3318"/>
                </a:lnTo>
                <a:lnTo>
                  <a:pt x="6443" y="3318"/>
                </a:lnTo>
                <a:close/>
                <a:moveTo>
                  <a:pt x="4348" y="3207"/>
                </a:moveTo>
                <a:lnTo>
                  <a:pt x="4340" y="3214"/>
                </a:lnTo>
                <a:lnTo>
                  <a:pt x="4340" y="3218"/>
                </a:lnTo>
                <a:lnTo>
                  <a:pt x="4366" y="3497"/>
                </a:lnTo>
                <a:lnTo>
                  <a:pt x="4403" y="3768"/>
                </a:lnTo>
                <a:lnTo>
                  <a:pt x="4459" y="4043"/>
                </a:lnTo>
                <a:lnTo>
                  <a:pt x="4530" y="4311"/>
                </a:lnTo>
                <a:lnTo>
                  <a:pt x="4612" y="4575"/>
                </a:lnTo>
                <a:lnTo>
                  <a:pt x="4724" y="4894"/>
                </a:lnTo>
                <a:lnTo>
                  <a:pt x="4850" y="5214"/>
                </a:lnTo>
                <a:lnTo>
                  <a:pt x="4980" y="5526"/>
                </a:lnTo>
                <a:lnTo>
                  <a:pt x="5114" y="5838"/>
                </a:lnTo>
                <a:lnTo>
                  <a:pt x="5252" y="6162"/>
                </a:lnTo>
                <a:lnTo>
                  <a:pt x="5383" y="6489"/>
                </a:lnTo>
                <a:lnTo>
                  <a:pt x="5487" y="6760"/>
                </a:lnTo>
                <a:lnTo>
                  <a:pt x="5591" y="7027"/>
                </a:lnTo>
                <a:lnTo>
                  <a:pt x="5740" y="7381"/>
                </a:lnTo>
                <a:lnTo>
                  <a:pt x="5892" y="7734"/>
                </a:lnTo>
                <a:lnTo>
                  <a:pt x="5896" y="7737"/>
                </a:lnTo>
                <a:lnTo>
                  <a:pt x="5904" y="7741"/>
                </a:lnTo>
                <a:lnTo>
                  <a:pt x="5907" y="7741"/>
                </a:lnTo>
                <a:lnTo>
                  <a:pt x="5911" y="7737"/>
                </a:lnTo>
                <a:lnTo>
                  <a:pt x="5915" y="7730"/>
                </a:lnTo>
                <a:lnTo>
                  <a:pt x="5937" y="7511"/>
                </a:lnTo>
                <a:lnTo>
                  <a:pt x="5945" y="7291"/>
                </a:lnTo>
                <a:lnTo>
                  <a:pt x="5933" y="7068"/>
                </a:lnTo>
                <a:lnTo>
                  <a:pt x="5911" y="6849"/>
                </a:lnTo>
                <a:lnTo>
                  <a:pt x="5885" y="6682"/>
                </a:lnTo>
                <a:lnTo>
                  <a:pt x="5852" y="6515"/>
                </a:lnTo>
                <a:lnTo>
                  <a:pt x="5777" y="6210"/>
                </a:lnTo>
                <a:lnTo>
                  <a:pt x="5684" y="5909"/>
                </a:lnTo>
                <a:lnTo>
                  <a:pt x="5580" y="5615"/>
                </a:lnTo>
                <a:lnTo>
                  <a:pt x="5464" y="5322"/>
                </a:lnTo>
                <a:lnTo>
                  <a:pt x="5286" y="4917"/>
                </a:lnTo>
                <a:lnTo>
                  <a:pt x="5092" y="4523"/>
                </a:lnTo>
                <a:lnTo>
                  <a:pt x="5059" y="4456"/>
                </a:lnTo>
                <a:lnTo>
                  <a:pt x="5029" y="4393"/>
                </a:lnTo>
                <a:lnTo>
                  <a:pt x="4910" y="4173"/>
                </a:lnTo>
                <a:lnTo>
                  <a:pt x="4787" y="3958"/>
                </a:lnTo>
                <a:lnTo>
                  <a:pt x="4366" y="3211"/>
                </a:lnTo>
                <a:lnTo>
                  <a:pt x="4363" y="3207"/>
                </a:lnTo>
                <a:lnTo>
                  <a:pt x="4348" y="3207"/>
                </a:lnTo>
                <a:close/>
                <a:moveTo>
                  <a:pt x="3585" y="2129"/>
                </a:moveTo>
                <a:lnTo>
                  <a:pt x="3503" y="2133"/>
                </a:lnTo>
                <a:lnTo>
                  <a:pt x="3417" y="2144"/>
                </a:lnTo>
                <a:lnTo>
                  <a:pt x="3335" y="2166"/>
                </a:lnTo>
                <a:lnTo>
                  <a:pt x="3253" y="2196"/>
                </a:lnTo>
                <a:lnTo>
                  <a:pt x="3175" y="2230"/>
                </a:lnTo>
                <a:lnTo>
                  <a:pt x="3171" y="2230"/>
                </a:lnTo>
                <a:lnTo>
                  <a:pt x="3164" y="2237"/>
                </a:lnTo>
                <a:lnTo>
                  <a:pt x="3168" y="2244"/>
                </a:lnTo>
                <a:lnTo>
                  <a:pt x="3168" y="2248"/>
                </a:lnTo>
                <a:lnTo>
                  <a:pt x="3395" y="2512"/>
                </a:lnTo>
                <a:lnTo>
                  <a:pt x="3614" y="2787"/>
                </a:lnTo>
                <a:lnTo>
                  <a:pt x="3823" y="3066"/>
                </a:lnTo>
                <a:lnTo>
                  <a:pt x="4024" y="3348"/>
                </a:lnTo>
                <a:lnTo>
                  <a:pt x="4031" y="3352"/>
                </a:lnTo>
                <a:lnTo>
                  <a:pt x="4042" y="3352"/>
                </a:lnTo>
                <a:lnTo>
                  <a:pt x="4046" y="3348"/>
                </a:lnTo>
                <a:lnTo>
                  <a:pt x="4076" y="3278"/>
                </a:lnTo>
                <a:lnTo>
                  <a:pt x="4095" y="3203"/>
                </a:lnTo>
                <a:lnTo>
                  <a:pt x="4106" y="3129"/>
                </a:lnTo>
                <a:lnTo>
                  <a:pt x="4121" y="2977"/>
                </a:lnTo>
                <a:lnTo>
                  <a:pt x="4113" y="2828"/>
                </a:lnTo>
                <a:lnTo>
                  <a:pt x="4102" y="2724"/>
                </a:lnTo>
                <a:lnTo>
                  <a:pt x="4083" y="2620"/>
                </a:lnTo>
                <a:lnTo>
                  <a:pt x="4054" y="2519"/>
                </a:lnTo>
                <a:lnTo>
                  <a:pt x="4013" y="2423"/>
                </a:lnTo>
                <a:lnTo>
                  <a:pt x="3957" y="2334"/>
                </a:lnTo>
                <a:lnTo>
                  <a:pt x="3890" y="2256"/>
                </a:lnTo>
                <a:lnTo>
                  <a:pt x="3819" y="2200"/>
                </a:lnTo>
                <a:lnTo>
                  <a:pt x="3745" y="2163"/>
                </a:lnTo>
                <a:lnTo>
                  <a:pt x="3666" y="2140"/>
                </a:lnTo>
                <a:lnTo>
                  <a:pt x="3585" y="2129"/>
                </a:lnTo>
                <a:close/>
                <a:moveTo>
                  <a:pt x="4441" y="1739"/>
                </a:moveTo>
                <a:lnTo>
                  <a:pt x="4377" y="1750"/>
                </a:lnTo>
                <a:lnTo>
                  <a:pt x="4318" y="1776"/>
                </a:lnTo>
                <a:lnTo>
                  <a:pt x="4310" y="1780"/>
                </a:lnTo>
                <a:lnTo>
                  <a:pt x="4299" y="1787"/>
                </a:lnTo>
                <a:lnTo>
                  <a:pt x="4292" y="1795"/>
                </a:lnTo>
                <a:lnTo>
                  <a:pt x="4292" y="1798"/>
                </a:lnTo>
                <a:lnTo>
                  <a:pt x="4258" y="1891"/>
                </a:lnTo>
                <a:lnTo>
                  <a:pt x="4243" y="1992"/>
                </a:lnTo>
                <a:lnTo>
                  <a:pt x="4243" y="2092"/>
                </a:lnTo>
                <a:lnTo>
                  <a:pt x="4255" y="2192"/>
                </a:lnTo>
                <a:lnTo>
                  <a:pt x="4273" y="2293"/>
                </a:lnTo>
                <a:lnTo>
                  <a:pt x="4303" y="2393"/>
                </a:lnTo>
                <a:lnTo>
                  <a:pt x="4333" y="2490"/>
                </a:lnTo>
                <a:lnTo>
                  <a:pt x="4366" y="2579"/>
                </a:lnTo>
                <a:lnTo>
                  <a:pt x="4374" y="2601"/>
                </a:lnTo>
                <a:lnTo>
                  <a:pt x="4478" y="2839"/>
                </a:lnTo>
                <a:lnTo>
                  <a:pt x="4593" y="3073"/>
                </a:lnTo>
                <a:lnTo>
                  <a:pt x="4720" y="3304"/>
                </a:lnTo>
                <a:lnTo>
                  <a:pt x="4850" y="3527"/>
                </a:lnTo>
                <a:lnTo>
                  <a:pt x="5014" y="3798"/>
                </a:lnTo>
                <a:lnTo>
                  <a:pt x="5170" y="4073"/>
                </a:lnTo>
                <a:lnTo>
                  <a:pt x="5252" y="4240"/>
                </a:lnTo>
                <a:lnTo>
                  <a:pt x="5360" y="4482"/>
                </a:lnTo>
                <a:lnTo>
                  <a:pt x="5457" y="4731"/>
                </a:lnTo>
                <a:lnTo>
                  <a:pt x="5543" y="4983"/>
                </a:lnTo>
                <a:lnTo>
                  <a:pt x="5546" y="4991"/>
                </a:lnTo>
                <a:lnTo>
                  <a:pt x="5557" y="4991"/>
                </a:lnTo>
                <a:lnTo>
                  <a:pt x="5565" y="4983"/>
                </a:lnTo>
                <a:lnTo>
                  <a:pt x="5565" y="4976"/>
                </a:lnTo>
                <a:lnTo>
                  <a:pt x="5517" y="4716"/>
                </a:lnTo>
                <a:lnTo>
                  <a:pt x="5476" y="4452"/>
                </a:lnTo>
                <a:lnTo>
                  <a:pt x="5431" y="4188"/>
                </a:lnTo>
                <a:lnTo>
                  <a:pt x="5375" y="3928"/>
                </a:lnTo>
                <a:lnTo>
                  <a:pt x="5308" y="3672"/>
                </a:lnTo>
                <a:lnTo>
                  <a:pt x="5301" y="3642"/>
                </a:lnTo>
                <a:lnTo>
                  <a:pt x="5289" y="3612"/>
                </a:lnTo>
                <a:lnTo>
                  <a:pt x="5234" y="3456"/>
                </a:lnTo>
                <a:lnTo>
                  <a:pt x="5163" y="3307"/>
                </a:lnTo>
                <a:lnTo>
                  <a:pt x="5085" y="3166"/>
                </a:lnTo>
                <a:lnTo>
                  <a:pt x="5010" y="3025"/>
                </a:lnTo>
                <a:lnTo>
                  <a:pt x="4962" y="2917"/>
                </a:lnTo>
                <a:lnTo>
                  <a:pt x="4928" y="2806"/>
                </a:lnTo>
                <a:lnTo>
                  <a:pt x="4906" y="2694"/>
                </a:lnTo>
                <a:lnTo>
                  <a:pt x="4861" y="2367"/>
                </a:lnTo>
                <a:lnTo>
                  <a:pt x="4835" y="2244"/>
                </a:lnTo>
                <a:lnTo>
                  <a:pt x="4798" y="2125"/>
                </a:lnTo>
                <a:lnTo>
                  <a:pt x="4757" y="2007"/>
                </a:lnTo>
                <a:lnTo>
                  <a:pt x="4724" y="1943"/>
                </a:lnTo>
                <a:lnTo>
                  <a:pt x="4694" y="1891"/>
                </a:lnTo>
                <a:lnTo>
                  <a:pt x="4657" y="1843"/>
                </a:lnTo>
                <a:lnTo>
                  <a:pt x="4612" y="1798"/>
                </a:lnTo>
                <a:lnTo>
                  <a:pt x="4564" y="1765"/>
                </a:lnTo>
                <a:lnTo>
                  <a:pt x="4504" y="1743"/>
                </a:lnTo>
                <a:lnTo>
                  <a:pt x="4441" y="1739"/>
                </a:lnTo>
                <a:close/>
                <a:moveTo>
                  <a:pt x="5304" y="1412"/>
                </a:moveTo>
                <a:lnTo>
                  <a:pt x="5252" y="1419"/>
                </a:lnTo>
                <a:lnTo>
                  <a:pt x="5141" y="1449"/>
                </a:lnTo>
                <a:lnTo>
                  <a:pt x="5033" y="1494"/>
                </a:lnTo>
                <a:lnTo>
                  <a:pt x="5029" y="1497"/>
                </a:lnTo>
                <a:lnTo>
                  <a:pt x="5029" y="1509"/>
                </a:lnTo>
                <a:lnTo>
                  <a:pt x="5066" y="1720"/>
                </a:lnTo>
                <a:lnTo>
                  <a:pt x="5100" y="1936"/>
                </a:lnTo>
                <a:lnTo>
                  <a:pt x="5137" y="2152"/>
                </a:lnTo>
                <a:lnTo>
                  <a:pt x="5170" y="2319"/>
                </a:lnTo>
                <a:lnTo>
                  <a:pt x="5211" y="2482"/>
                </a:lnTo>
                <a:lnTo>
                  <a:pt x="5263" y="2642"/>
                </a:lnTo>
                <a:lnTo>
                  <a:pt x="5327" y="2798"/>
                </a:lnTo>
                <a:lnTo>
                  <a:pt x="5405" y="2951"/>
                </a:lnTo>
                <a:lnTo>
                  <a:pt x="5494" y="3092"/>
                </a:lnTo>
                <a:lnTo>
                  <a:pt x="5587" y="3233"/>
                </a:lnTo>
                <a:lnTo>
                  <a:pt x="5840" y="3601"/>
                </a:lnTo>
                <a:lnTo>
                  <a:pt x="5889" y="3668"/>
                </a:lnTo>
                <a:lnTo>
                  <a:pt x="5937" y="3738"/>
                </a:lnTo>
                <a:lnTo>
                  <a:pt x="5941" y="3742"/>
                </a:lnTo>
                <a:lnTo>
                  <a:pt x="5952" y="3742"/>
                </a:lnTo>
                <a:lnTo>
                  <a:pt x="5959" y="3735"/>
                </a:lnTo>
                <a:lnTo>
                  <a:pt x="5959" y="3727"/>
                </a:lnTo>
                <a:lnTo>
                  <a:pt x="5885" y="3296"/>
                </a:lnTo>
                <a:lnTo>
                  <a:pt x="5807" y="2865"/>
                </a:lnTo>
                <a:lnTo>
                  <a:pt x="5718" y="2438"/>
                </a:lnTo>
                <a:lnTo>
                  <a:pt x="5662" y="2215"/>
                </a:lnTo>
                <a:lnTo>
                  <a:pt x="5602" y="1995"/>
                </a:lnTo>
                <a:lnTo>
                  <a:pt x="5531" y="1776"/>
                </a:lnTo>
                <a:lnTo>
                  <a:pt x="5476" y="1624"/>
                </a:lnTo>
                <a:lnTo>
                  <a:pt x="5416" y="1475"/>
                </a:lnTo>
                <a:lnTo>
                  <a:pt x="5405" y="1449"/>
                </a:lnTo>
                <a:lnTo>
                  <a:pt x="5397" y="1431"/>
                </a:lnTo>
                <a:lnTo>
                  <a:pt x="5383" y="1419"/>
                </a:lnTo>
                <a:lnTo>
                  <a:pt x="5356" y="1412"/>
                </a:lnTo>
                <a:lnTo>
                  <a:pt x="5304" y="1412"/>
                </a:lnTo>
                <a:close/>
                <a:moveTo>
                  <a:pt x="6049" y="1074"/>
                </a:moveTo>
                <a:lnTo>
                  <a:pt x="5721" y="1245"/>
                </a:lnTo>
                <a:lnTo>
                  <a:pt x="5714" y="1252"/>
                </a:lnTo>
                <a:lnTo>
                  <a:pt x="5714" y="1260"/>
                </a:lnTo>
                <a:lnTo>
                  <a:pt x="5740" y="1427"/>
                </a:lnTo>
                <a:lnTo>
                  <a:pt x="5758" y="1594"/>
                </a:lnTo>
                <a:lnTo>
                  <a:pt x="5781" y="1761"/>
                </a:lnTo>
                <a:lnTo>
                  <a:pt x="5811" y="1925"/>
                </a:lnTo>
                <a:lnTo>
                  <a:pt x="5840" y="2025"/>
                </a:lnTo>
                <a:lnTo>
                  <a:pt x="5885" y="2122"/>
                </a:lnTo>
                <a:lnTo>
                  <a:pt x="5937" y="2207"/>
                </a:lnTo>
                <a:lnTo>
                  <a:pt x="6004" y="2285"/>
                </a:lnTo>
                <a:lnTo>
                  <a:pt x="6079" y="2356"/>
                </a:lnTo>
                <a:lnTo>
                  <a:pt x="6161" y="2423"/>
                </a:lnTo>
                <a:lnTo>
                  <a:pt x="6175" y="2423"/>
                </a:lnTo>
                <a:lnTo>
                  <a:pt x="6179" y="2415"/>
                </a:lnTo>
                <a:lnTo>
                  <a:pt x="6213" y="2289"/>
                </a:lnTo>
                <a:lnTo>
                  <a:pt x="6224" y="2159"/>
                </a:lnTo>
                <a:lnTo>
                  <a:pt x="6224" y="2029"/>
                </a:lnTo>
                <a:lnTo>
                  <a:pt x="6213" y="1899"/>
                </a:lnTo>
                <a:lnTo>
                  <a:pt x="6198" y="1769"/>
                </a:lnTo>
                <a:lnTo>
                  <a:pt x="6161" y="1538"/>
                </a:lnTo>
                <a:lnTo>
                  <a:pt x="6112" y="1312"/>
                </a:lnTo>
                <a:lnTo>
                  <a:pt x="6064" y="1081"/>
                </a:lnTo>
                <a:lnTo>
                  <a:pt x="6064" y="1077"/>
                </a:lnTo>
                <a:lnTo>
                  <a:pt x="6056" y="1074"/>
                </a:lnTo>
                <a:lnTo>
                  <a:pt x="6049" y="1074"/>
                </a:lnTo>
                <a:close/>
                <a:moveTo>
                  <a:pt x="6484" y="806"/>
                </a:moveTo>
                <a:lnTo>
                  <a:pt x="6477" y="814"/>
                </a:lnTo>
                <a:lnTo>
                  <a:pt x="6436" y="873"/>
                </a:lnTo>
                <a:lnTo>
                  <a:pt x="6402" y="940"/>
                </a:lnTo>
                <a:lnTo>
                  <a:pt x="6380" y="1011"/>
                </a:lnTo>
                <a:lnTo>
                  <a:pt x="6365" y="1085"/>
                </a:lnTo>
                <a:lnTo>
                  <a:pt x="6354" y="1156"/>
                </a:lnTo>
                <a:lnTo>
                  <a:pt x="6335" y="1289"/>
                </a:lnTo>
                <a:lnTo>
                  <a:pt x="6328" y="1423"/>
                </a:lnTo>
                <a:lnTo>
                  <a:pt x="6306" y="1594"/>
                </a:lnTo>
                <a:lnTo>
                  <a:pt x="6298" y="1769"/>
                </a:lnTo>
                <a:lnTo>
                  <a:pt x="6306" y="1943"/>
                </a:lnTo>
                <a:lnTo>
                  <a:pt x="6321" y="2118"/>
                </a:lnTo>
                <a:lnTo>
                  <a:pt x="6343" y="2289"/>
                </a:lnTo>
                <a:lnTo>
                  <a:pt x="6358" y="2386"/>
                </a:lnTo>
                <a:lnTo>
                  <a:pt x="6395" y="2601"/>
                </a:lnTo>
                <a:lnTo>
                  <a:pt x="6447" y="2813"/>
                </a:lnTo>
                <a:lnTo>
                  <a:pt x="6510" y="3021"/>
                </a:lnTo>
                <a:lnTo>
                  <a:pt x="6585" y="3226"/>
                </a:lnTo>
                <a:lnTo>
                  <a:pt x="6622" y="3315"/>
                </a:lnTo>
                <a:lnTo>
                  <a:pt x="6670" y="3400"/>
                </a:lnTo>
                <a:lnTo>
                  <a:pt x="6723" y="3486"/>
                </a:lnTo>
                <a:lnTo>
                  <a:pt x="6741" y="3508"/>
                </a:lnTo>
                <a:lnTo>
                  <a:pt x="6797" y="3564"/>
                </a:lnTo>
                <a:lnTo>
                  <a:pt x="6834" y="3586"/>
                </a:lnTo>
                <a:lnTo>
                  <a:pt x="6875" y="3605"/>
                </a:lnTo>
                <a:lnTo>
                  <a:pt x="6886" y="3605"/>
                </a:lnTo>
                <a:lnTo>
                  <a:pt x="6890" y="3597"/>
                </a:lnTo>
                <a:lnTo>
                  <a:pt x="6890" y="3590"/>
                </a:lnTo>
                <a:lnTo>
                  <a:pt x="6827" y="3400"/>
                </a:lnTo>
                <a:lnTo>
                  <a:pt x="6778" y="3207"/>
                </a:lnTo>
                <a:lnTo>
                  <a:pt x="6741" y="3010"/>
                </a:lnTo>
                <a:lnTo>
                  <a:pt x="6715" y="2813"/>
                </a:lnTo>
                <a:lnTo>
                  <a:pt x="6693" y="2612"/>
                </a:lnTo>
                <a:lnTo>
                  <a:pt x="6674" y="2415"/>
                </a:lnTo>
                <a:lnTo>
                  <a:pt x="6652" y="2218"/>
                </a:lnTo>
                <a:lnTo>
                  <a:pt x="6644" y="2103"/>
                </a:lnTo>
                <a:lnTo>
                  <a:pt x="6641" y="1988"/>
                </a:lnTo>
                <a:lnTo>
                  <a:pt x="6644" y="1843"/>
                </a:lnTo>
                <a:lnTo>
                  <a:pt x="6648" y="1702"/>
                </a:lnTo>
                <a:lnTo>
                  <a:pt x="6648" y="1520"/>
                </a:lnTo>
                <a:lnTo>
                  <a:pt x="6644" y="1338"/>
                </a:lnTo>
                <a:lnTo>
                  <a:pt x="6626" y="1156"/>
                </a:lnTo>
                <a:lnTo>
                  <a:pt x="6607" y="1063"/>
                </a:lnTo>
                <a:lnTo>
                  <a:pt x="6585" y="973"/>
                </a:lnTo>
                <a:lnTo>
                  <a:pt x="6548" y="892"/>
                </a:lnTo>
                <a:lnTo>
                  <a:pt x="6496" y="814"/>
                </a:lnTo>
                <a:lnTo>
                  <a:pt x="6492" y="810"/>
                </a:lnTo>
                <a:lnTo>
                  <a:pt x="6484" y="806"/>
                </a:lnTo>
                <a:close/>
                <a:moveTo>
                  <a:pt x="6373" y="0"/>
                </a:moveTo>
                <a:lnTo>
                  <a:pt x="6432" y="96"/>
                </a:lnTo>
                <a:lnTo>
                  <a:pt x="6488" y="200"/>
                </a:lnTo>
                <a:lnTo>
                  <a:pt x="6533" y="304"/>
                </a:lnTo>
                <a:lnTo>
                  <a:pt x="6596" y="487"/>
                </a:lnTo>
                <a:lnTo>
                  <a:pt x="6644" y="672"/>
                </a:lnTo>
                <a:lnTo>
                  <a:pt x="6682" y="858"/>
                </a:lnTo>
                <a:lnTo>
                  <a:pt x="6723" y="1137"/>
                </a:lnTo>
                <a:lnTo>
                  <a:pt x="6749" y="1416"/>
                </a:lnTo>
                <a:lnTo>
                  <a:pt x="6767" y="1694"/>
                </a:lnTo>
                <a:lnTo>
                  <a:pt x="6782" y="1977"/>
                </a:lnTo>
                <a:lnTo>
                  <a:pt x="6797" y="2334"/>
                </a:lnTo>
                <a:lnTo>
                  <a:pt x="6816" y="2694"/>
                </a:lnTo>
                <a:lnTo>
                  <a:pt x="6849" y="3051"/>
                </a:lnTo>
                <a:lnTo>
                  <a:pt x="6886" y="3270"/>
                </a:lnTo>
                <a:lnTo>
                  <a:pt x="6935" y="3489"/>
                </a:lnTo>
                <a:lnTo>
                  <a:pt x="6965" y="3612"/>
                </a:lnTo>
                <a:lnTo>
                  <a:pt x="7061" y="3969"/>
                </a:lnTo>
                <a:lnTo>
                  <a:pt x="7166" y="4326"/>
                </a:lnTo>
                <a:lnTo>
                  <a:pt x="7255" y="4582"/>
                </a:lnTo>
                <a:lnTo>
                  <a:pt x="7355" y="4838"/>
                </a:lnTo>
                <a:lnTo>
                  <a:pt x="7471" y="5087"/>
                </a:lnTo>
                <a:lnTo>
                  <a:pt x="7597" y="5329"/>
                </a:lnTo>
                <a:lnTo>
                  <a:pt x="7672" y="5452"/>
                </a:lnTo>
                <a:lnTo>
                  <a:pt x="7754" y="5567"/>
                </a:lnTo>
                <a:lnTo>
                  <a:pt x="7839" y="5682"/>
                </a:lnTo>
                <a:lnTo>
                  <a:pt x="7932" y="5786"/>
                </a:lnTo>
                <a:lnTo>
                  <a:pt x="8037" y="5883"/>
                </a:lnTo>
                <a:lnTo>
                  <a:pt x="8141" y="5961"/>
                </a:lnTo>
                <a:lnTo>
                  <a:pt x="8253" y="6024"/>
                </a:lnTo>
                <a:lnTo>
                  <a:pt x="8372" y="6069"/>
                </a:lnTo>
                <a:lnTo>
                  <a:pt x="8491" y="6098"/>
                </a:lnTo>
                <a:lnTo>
                  <a:pt x="8617" y="6106"/>
                </a:lnTo>
                <a:lnTo>
                  <a:pt x="8748" y="6087"/>
                </a:lnTo>
                <a:lnTo>
                  <a:pt x="8763" y="6121"/>
                </a:lnTo>
                <a:lnTo>
                  <a:pt x="8774" y="6150"/>
                </a:lnTo>
                <a:lnTo>
                  <a:pt x="9045" y="6760"/>
                </a:lnTo>
                <a:lnTo>
                  <a:pt x="9306" y="7369"/>
                </a:lnTo>
                <a:lnTo>
                  <a:pt x="9563" y="7983"/>
                </a:lnTo>
                <a:lnTo>
                  <a:pt x="9444" y="7849"/>
                </a:lnTo>
                <a:lnTo>
                  <a:pt x="9284" y="7685"/>
                </a:lnTo>
                <a:lnTo>
                  <a:pt x="9116" y="7533"/>
                </a:lnTo>
                <a:lnTo>
                  <a:pt x="8889" y="7332"/>
                </a:lnTo>
                <a:lnTo>
                  <a:pt x="8651" y="7143"/>
                </a:lnTo>
                <a:lnTo>
                  <a:pt x="8409" y="6961"/>
                </a:lnTo>
                <a:lnTo>
                  <a:pt x="8327" y="6909"/>
                </a:lnTo>
                <a:lnTo>
                  <a:pt x="8271" y="6875"/>
                </a:lnTo>
                <a:lnTo>
                  <a:pt x="8219" y="6838"/>
                </a:lnTo>
                <a:lnTo>
                  <a:pt x="8119" y="6741"/>
                </a:lnTo>
                <a:lnTo>
                  <a:pt x="8025" y="6637"/>
                </a:lnTo>
                <a:lnTo>
                  <a:pt x="7743" y="6314"/>
                </a:lnTo>
                <a:lnTo>
                  <a:pt x="7471" y="5983"/>
                </a:lnTo>
                <a:lnTo>
                  <a:pt x="7218" y="5664"/>
                </a:lnTo>
                <a:lnTo>
                  <a:pt x="6968" y="5340"/>
                </a:lnTo>
                <a:lnTo>
                  <a:pt x="6633" y="4887"/>
                </a:lnTo>
                <a:lnTo>
                  <a:pt x="6458" y="4664"/>
                </a:lnTo>
                <a:lnTo>
                  <a:pt x="6321" y="4493"/>
                </a:lnTo>
                <a:lnTo>
                  <a:pt x="6168" y="4333"/>
                </a:lnTo>
                <a:lnTo>
                  <a:pt x="6123" y="4292"/>
                </a:lnTo>
                <a:lnTo>
                  <a:pt x="6075" y="4255"/>
                </a:lnTo>
                <a:lnTo>
                  <a:pt x="6027" y="4225"/>
                </a:lnTo>
                <a:lnTo>
                  <a:pt x="5971" y="4203"/>
                </a:lnTo>
                <a:lnTo>
                  <a:pt x="5933" y="4199"/>
                </a:lnTo>
                <a:lnTo>
                  <a:pt x="5900" y="4207"/>
                </a:lnTo>
                <a:lnTo>
                  <a:pt x="5874" y="4225"/>
                </a:lnTo>
                <a:lnTo>
                  <a:pt x="5855" y="4255"/>
                </a:lnTo>
                <a:lnTo>
                  <a:pt x="5844" y="4288"/>
                </a:lnTo>
                <a:lnTo>
                  <a:pt x="5833" y="4326"/>
                </a:lnTo>
                <a:lnTo>
                  <a:pt x="5825" y="4381"/>
                </a:lnTo>
                <a:lnTo>
                  <a:pt x="5822" y="4433"/>
                </a:lnTo>
                <a:lnTo>
                  <a:pt x="5822" y="4519"/>
                </a:lnTo>
                <a:lnTo>
                  <a:pt x="5837" y="4734"/>
                </a:lnTo>
                <a:lnTo>
                  <a:pt x="5866" y="4946"/>
                </a:lnTo>
                <a:lnTo>
                  <a:pt x="5904" y="5162"/>
                </a:lnTo>
                <a:lnTo>
                  <a:pt x="5941" y="5374"/>
                </a:lnTo>
                <a:lnTo>
                  <a:pt x="6079" y="6180"/>
                </a:lnTo>
                <a:lnTo>
                  <a:pt x="6239" y="7105"/>
                </a:lnTo>
                <a:lnTo>
                  <a:pt x="6276" y="7321"/>
                </a:lnTo>
                <a:lnTo>
                  <a:pt x="6309" y="7511"/>
                </a:lnTo>
                <a:lnTo>
                  <a:pt x="6354" y="7700"/>
                </a:lnTo>
                <a:lnTo>
                  <a:pt x="6455" y="8012"/>
                </a:lnTo>
                <a:lnTo>
                  <a:pt x="6570" y="8324"/>
                </a:lnTo>
                <a:lnTo>
                  <a:pt x="6693" y="8629"/>
                </a:lnTo>
                <a:lnTo>
                  <a:pt x="6782" y="8834"/>
                </a:lnTo>
                <a:lnTo>
                  <a:pt x="6879" y="9034"/>
                </a:lnTo>
                <a:lnTo>
                  <a:pt x="6968" y="9194"/>
                </a:lnTo>
                <a:lnTo>
                  <a:pt x="7069" y="9354"/>
                </a:lnTo>
                <a:lnTo>
                  <a:pt x="7177" y="9506"/>
                </a:lnTo>
                <a:lnTo>
                  <a:pt x="7352" y="9752"/>
                </a:lnTo>
                <a:lnTo>
                  <a:pt x="7534" y="9989"/>
                </a:lnTo>
                <a:lnTo>
                  <a:pt x="7724" y="10224"/>
                </a:lnTo>
                <a:lnTo>
                  <a:pt x="7932" y="10476"/>
                </a:lnTo>
                <a:lnTo>
                  <a:pt x="8014" y="10565"/>
                </a:lnTo>
                <a:lnTo>
                  <a:pt x="8104" y="10655"/>
                </a:lnTo>
                <a:lnTo>
                  <a:pt x="8193" y="10736"/>
                </a:lnTo>
                <a:lnTo>
                  <a:pt x="8558" y="11071"/>
                </a:lnTo>
                <a:lnTo>
                  <a:pt x="8722" y="11216"/>
                </a:lnTo>
                <a:lnTo>
                  <a:pt x="8506" y="11179"/>
                </a:lnTo>
                <a:lnTo>
                  <a:pt x="8290" y="11130"/>
                </a:lnTo>
                <a:lnTo>
                  <a:pt x="8074" y="11075"/>
                </a:lnTo>
                <a:lnTo>
                  <a:pt x="7865" y="11008"/>
                </a:lnTo>
                <a:lnTo>
                  <a:pt x="7657" y="10933"/>
                </a:lnTo>
                <a:lnTo>
                  <a:pt x="7456" y="10848"/>
                </a:lnTo>
                <a:lnTo>
                  <a:pt x="7147" y="10699"/>
                </a:lnTo>
                <a:lnTo>
                  <a:pt x="6845" y="10539"/>
                </a:lnTo>
                <a:lnTo>
                  <a:pt x="6548" y="10365"/>
                </a:lnTo>
                <a:lnTo>
                  <a:pt x="6455" y="10116"/>
                </a:lnTo>
                <a:lnTo>
                  <a:pt x="6369" y="9863"/>
                </a:lnTo>
                <a:lnTo>
                  <a:pt x="6358" y="9830"/>
                </a:lnTo>
                <a:lnTo>
                  <a:pt x="6283" y="9595"/>
                </a:lnTo>
                <a:lnTo>
                  <a:pt x="6220" y="9425"/>
                </a:lnTo>
                <a:lnTo>
                  <a:pt x="6153" y="9257"/>
                </a:lnTo>
                <a:lnTo>
                  <a:pt x="6015" y="8923"/>
                </a:lnTo>
                <a:lnTo>
                  <a:pt x="5870" y="8592"/>
                </a:lnTo>
                <a:lnTo>
                  <a:pt x="5729" y="8261"/>
                </a:lnTo>
                <a:lnTo>
                  <a:pt x="5595" y="7927"/>
                </a:lnTo>
                <a:lnTo>
                  <a:pt x="5464" y="7563"/>
                </a:lnTo>
                <a:lnTo>
                  <a:pt x="5342" y="7198"/>
                </a:lnTo>
                <a:lnTo>
                  <a:pt x="5215" y="6834"/>
                </a:lnTo>
                <a:lnTo>
                  <a:pt x="5081" y="6474"/>
                </a:lnTo>
                <a:lnTo>
                  <a:pt x="4992" y="6247"/>
                </a:lnTo>
                <a:lnTo>
                  <a:pt x="4895" y="6024"/>
                </a:lnTo>
                <a:lnTo>
                  <a:pt x="4791" y="5801"/>
                </a:lnTo>
                <a:lnTo>
                  <a:pt x="4679" y="5582"/>
                </a:lnTo>
                <a:lnTo>
                  <a:pt x="4560" y="5362"/>
                </a:lnTo>
                <a:lnTo>
                  <a:pt x="4437" y="5147"/>
                </a:lnTo>
                <a:lnTo>
                  <a:pt x="4251" y="4816"/>
                </a:lnTo>
                <a:lnTo>
                  <a:pt x="4072" y="4482"/>
                </a:lnTo>
                <a:lnTo>
                  <a:pt x="3964" y="4274"/>
                </a:lnTo>
                <a:lnTo>
                  <a:pt x="3860" y="4069"/>
                </a:lnTo>
                <a:lnTo>
                  <a:pt x="3745" y="3865"/>
                </a:lnTo>
                <a:lnTo>
                  <a:pt x="3570" y="3579"/>
                </a:lnTo>
                <a:lnTo>
                  <a:pt x="3380" y="3307"/>
                </a:lnTo>
                <a:lnTo>
                  <a:pt x="3179" y="3043"/>
                </a:lnTo>
                <a:lnTo>
                  <a:pt x="2963" y="2787"/>
                </a:lnTo>
                <a:lnTo>
                  <a:pt x="2721" y="2523"/>
                </a:lnTo>
                <a:lnTo>
                  <a:pt x="2713" y="2519"/>
                </a:lnTo>
                <a:lnTo>
                  <a:pt x="2710" y="2523"/>
                </a:lnTo>
                <a:lnTo>
                  <a:pt x="2702" y="2527"/>
                </a:lnTo>
                <a:lnTo>
                  <a:pt x="2699" y="2534"/>
                </a:lnTo>
                <a:lnTo>
                  <a:pt x="2676" y="3218"/>
                </a:lnTo>
                <a:lnTo>
                  <a:pt x="2661" y="3560"/>
                </a:lnTo>
                <a:lnTo>
                  <a:pt x="2632" y="3902"/>
                </a:lnTo>
                <a:lnTo>
                  <a:pt x="2587" y="4240"/>
                </a:lnTo>
                <a:lnTo>
                  <a:pt x="2561" y="4374"/>
                </a:lnTo>
                <a:lnTo>
                  <a:pt x="2531" y="4511"/>
                </a:lnTo>
                <a:lnTo>
                  <a:pt x="2494" y="4645"/>
                </a:lnTo>
                <a:lnTo>
                  <a:pt x="2449" y="4779"/>
                </a:lnTo>
                <a:lnTo>
                  <a:pt x="2397" y="4909"/>
                </a:lnTo>
                <a:lnTo>
                  <a:pt x="2337" y="5035"/>
                </a:lnTo>
                <a:lnTo>
                  <a:pt x="2270" y="5158"/>
                </a:lnTo>
                <a:lnTo>
                  <a:pt x="2192" y="5270"/>
                </a:lnTo>
                <a:lnTo>
                  <a:pt x="2103" y="5374"/>
                </a:lnTo>
                <a:lnTo>
                  <a:pt x="2002" y="5467"/>
                </a:lnTo>
                <a:lnTo>
                  <a:pt x="1891" y="5548"/>
                </a:lnTo>
                <a:lnTo>
                  <a:pt x="1764" y="5619"/>
                </a:lnTo>
                <a:lnTo>
                  <a:pt x="1760" y="5623"/>
                </a:lnTo>
                <a:lnTo>
                  <a:pt x="1753" y="5626"/>
                </a:lnTo>
                <a:lnTo>
                  <a:pt x="1749" y="5626"/>
                </a:lnTo>
                <a:lnTo>
                  <a:pt x="1664" y="5660"/>
                </a:lnTo>
                <a:lnTo>
                  <a:pt x="1574" y="5690"/>
                </a:lnTo>
                <a:lnTo>
                  <a:pt x="1485" y="5708"/>
                </a:lnTo>
                <a:lnTo>
                  <a:pt x="1392" y="5719"/>
                </a:lnTo>
                <a:lnTo>
                  <a:pt x="1303" y="5723"/>
                </a:lnTo>
                <a:lnTo>
                  <a:pt x="1210" y="5719"/>
                </a:lnTo>
                <a:lnTo>
                  <a:pt x="1035" y="5708"/>
                </a:lnTo>
                <a:lnTo>
                  <a:pt x="860" y="5686"/>
                </a:lnTo>
                <a:lnTo>
                  <a:pt x="796" y="5678"/>
                </a:lnTo>
                <a:lnTo>
                  <a:pt x="729" y="5664"/>
                </a:lnTo>
                <a:lnTo>
                  <a:pt x="677" y="5649"/>
                </a:lnTo>
                <a:lnTo>
                  <a:pt x="633" y="5626"/>
                </a:lnTo>
                <a:lnTo>
                  <a:pt x="592" y="5600"/>
                </a:lnTo>
                <a:lnTo>
                  <a:pt x="294" y="5303"/>
                </a:lnTo>
                <a:lnTo>
                  <a:pt x="0" y="4998"/>
                </a:lnTo>
                <a:lnTo>
                  <a:pt x="171" y="5032"/>
                </a:lnTo>
                <a:lnTo>
                  <a:pt x="350" y="5050"/>
                </a:lnTo>
                <a:lnTo>
                  <a:pt x="528" y="5058"/>
                </a:lnTo>
                <a:lnTo>
                  <a:pt x="703" y="5050"/>
                </a:lnTo>
                <a:lnTo>
                  <a:pt x="878" y="5035"/>
                </a:lnTo>
                <a:lnTo>
                  <a:pt x="997" y="5021"/>
                </a:lnTo>
                <a:lnTo>
                  <a:pt x="1113" y="4998"/>
                </a:lnTo>
                <a:lnTo>
                  <a:pt x="1228" y="4965"/>
                </a:lnTo>
                <a:lnTo>
                  <a:pt x="1340" y="4924"/>
                </a:lnTo>
                <a:lnTo>
                  <a:pt x="1433" y="4876"/>
                </a:lnTo>
                <a:lnTo>
                  <a:pt x="1515" y="4812"/>
                </a:lnTo>
                <a:lnTo>
                  <a:pt x="1559" y="4772"/>
                </a:lnTo>
                <a:lnTo>
                  <a:pt x="1600" y="4720"/>
                </a:lnTo>
                <a:lnTo>
                  <a:pt x="1626" y="4664"/>
                </a:lnTo>
                <a:lnTo>
                  <a:pt x="1641" y="4597"/>
                </a:lnTo>
                <a:lnTo>
                  <a:pt x="1645" y="4526"/>
                </a:lnTo>
                <a:lnTo>
                  <a:pt x="1638" y="4411"/>
                </a:lnTo>
                <a:lnTo>
                  <a:pt x="1615" y="4300"/>
                </a:lnTo>
                <a:lnTo>
                  <a:pt x="1574" y="4188"/>
                </a:lnTo>
                <a:lnTo>
                  <a:pt x="1522" y="4084"/>
                </a:lnTo>
                <a:lnTo>
                  <a:pt x="1466" y="3984"/>
                </a:lnTo>
                <a:lnTo>
                  <a:pt x="1411" y="3880"/>
                </a:lnTo>
                <a:lnTo>
                  <a:pt x="1362" y="3776"/>
                </a:lnTo>
                <a:lnTo>
                  <a:pt x="1336" y="3686"/>
                </a:lnTo>
                <a:lnTo>
                  <a:pt x="1325" y="3597"/>
                </a:lnTo>
                <a:lnTo>
                  <a:pt x="1332" y="3512"/>
                </a:lnTo>
                <a:lnTo>
                  <a:pt x="1355" y="3423"/>
                </a:lnTo>
                <a:lnTo>
                  <a:pt x="1396" y="3341"/>
                </a:lnTo>
                <a:lnTo>
                  <a:pt x="1433" y="3300"/>
                </a:lnTo>
                <a:lnTo>
                  <a:pt x="1481" y="3266"/>
                </a:lnTo>
                <a:lnTo>
                  <a:pt x="1533" y="3237"/>
                </a:lnTo>
                <a:lnTo>
                  <a:pt x="1586" y="3214"/>
                </a:lnTo>
                <a:lnTo>
                  <a:pt x="1705" y="3174"/>
                </a:lnTo>
                <a:lnTo>
                  <a:pt x="1820" y="3129"/>
                </a:lnTo>
                <a:lnTo>
                  <a:pt x="1909" y="3084"/>
                </a:lnTo>
                <a:lnTo>
                  <a:pt x="1950" y="3055"/>
                </a:lnTo>
                <a:lnTo>
                  <a:pt x="1984" y="3021"/>
                </a:lnTo>
                <a:lnTo>
                  <a:pt x="2017" y="2969"/>
                </a:lnTo>
                <a:lnTo>
                  <a:pt x="2043" y="2913"/>
                </a:lnTo>
                <a:lnTo>
                  <a:pt x="2062" y="2854"/>
                </a:lnTo>
                <a:lnTo>
                  <a:pt x="2073" y="2794"/>
                </a:lnTo>
                <a:lnTo>
                  <a:pt x="2084" y="2676"/>
                </a:lnTo>
                <a:lnTo>
                  <a:pt x="2084" y="2557"/>
                </a:lnTo>
                <a:lnTo>
                  <a:pt x="2073" y="2434"/>
                </a:lnTo>
                <a:lnTo>
                  <a:pt x="2036" y="2196"/>
                </a:lnTo>
                <a:lnTo>
                  <a:pt x="2021" y="2073"/>
                </a:lnTo>
                <a:lnTo>
                  <a:pt x="2014" y="1947"/>
                </a:lnTo>
                <a:lnTo>
                  <a:pt x="2021" y="1824"/>
                </a:lnTo>
                <a:lnTo>
                  <a:pt x="2040" y="1702"/>
                </a:lnTo>
                <a:lnTo>
                  <a:pt x="2352" y="1702"/>
                </a:lnTo>
                <a:lnTo>
                  <a:pt x="2661" y="1680"/>
                </a:lnTo>
                <a:lnTo>
                  <a:pt x="2967" y="1635"/>
                </a:lnTo>
                <a:lnTo>
                  <a:pt x="3272" y="1575"/>
                </a:lnTo>
                <a:lnTo>
                  <a:pt x="3570" y="1497"/>
                </a:lnTo>
                <a:lnTo>
                  <a:pt x="3867" y="1405"/>
                </a:lnTo>
                <a:lnTo>
                  <a:pt x="4158" y="1304"/>
                </a:lnTo>
                <a:lnTo>
                  <a:pt x="4307" y="1252"/>
                </a:lnTo>
                <a:lnTo>
                  <a:pt x="4634" y="1122"/>
                </a:lnTo>
                <a:lnTo>
                  <a:pt x="4954" y="977"/>
                </a:lnTo>
                <a:lnTo>
                  <a:pt x="5271" y="821"/>
                </a:lnTo>
                <a:lnTo>
                  <a:pt x="5580" y="650"/>
                </a:lnTo>
                <a:lnTo>
                  <a:pt x="5878" y="461"/>
                </a:lnTo>
                <a:lnTo>
                  <a:pt x="5900" y="446"/>
                </a:lnTo>
                <a:lnTo>
                  <a:pt x="6027" y="356"/>
                </a:lnTo>
                <a:lnTo>
                  <a:pt x="6149" y="264"/>
                </a:lnTo>
                <a:lnTo>
                  <a:pt x="6261" y="160"/>
                </a:lnTo>
                <a:lnTo>
                  <a:pt x="6291" y="126"/>
                </a:lnTo>
                <a:lnTo>
                  <a:pt x="6328" y="89"/>
                </a:lnTo>
                <a:lnTo>
                  <a:pt x="6354" y="44"/>
                </a:lnTo>
                <a:lnTo>
                  <a:pt x="6373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8" name="Freeform 284"/>
          <p:cNvSpPr>
            <a:spLocks/>
          </p:cNvSpPr>
          <p:nvPr/>
        </p:nvSpPr>
        <p:spPr bwMode="auto">
          <a:xfrm>
            <a:off x="4347478" y="2605485"/>
            <a:ext cx="1351521" cy="1180265"/>
          </a:xfrm>
          <a:custGeom>
            <a:avLst/>
            <a:gdLst/>
            <a:ahLst/>
            <a:cxnLst>
              <a:cxn ang="0">
                <a:pos x="4095" y="18"/>
              </a:cxn>
              <a:cxn ang="0">
                <a:pos x="4798" y="85"/>
              </a:cxn>
              <a:cxn ang="0">
                <a:pos x="5342" y="219"/>
              </a:cxn>
              <a:cxn ang="0">
                <a:pos x="5844" y="457"/>
              </a:cxn>
              <a:cxn ang="0">
                <a:pos x="6410" y="877"/>
              </a:cxn>
              <a:cxn ang="0">
                <a:pos x="6942" y="1464"/>
              </a:cxn>
              <a:cxn ang="0">
                <a:pos x="7412" y="2166"/>
              </a:cxn>
              <a:cxn ang="0">
                <a:pos x="7795" y="2906"/>
              </a:cxn>
              <a:cxn ang="0">
                <a:pos x="8331" y="4225"/>
              </a:cxn>
              <a:cxn ang="0">
                <a:pos x="8770" y="5582"/>
              </a:cxn>
              <a:cxn ang="0">
                <a:pos x="9087" y="6671"/>
              </a:cxn>
              <a:cxn ang="0">
                <a:pos x="9284" y="7191"/>
              </a:cxn>
              <a:cxn ang="0">
                <a:pos x="9920" y="8648"/>
              </a:cxn>
              <a:cxn ang="0">
                <a:pos x="9589" y="8637"/>
              </a:cxn>
              <a:cxn ang="0">
                <a:pos x="9295" y="8492"/>
              </a:cxn>
              <a:cxn ang="0">
                <a:pos x="9016" y="8221"/>
              </a:cxn>
              <a:cxn ang="0">
                <a:pos x="8752" y="7812"/>
              </a:cxn>
              <a:cxn ang="0">
                <a:pos x="8435" y="7091"/>
              </a:cxn>
              <a:cxn ang="0">
                <a:pos x="8141" y="6069"/>
              </a:cxn>
              <a:cxn ang="0">
                <a:pos x="8052" y="5560"/>
              </a:cxn>
              <a:cxn ang="0">
                <a:pos x="7970" y="4196"/>
              </a:cxn>
              <a:cxn ang="0">
                <a:pos x="7884" y="3393"/>
              </a:cxn>
              <a:cxn ang="0">
                <a:pos x="7739" y="2880"/>
              </a:cxn>
              <a:cxn ang="0">
                <a:pos x="7557" y="2542"/>
              </a:cxn>
              <a:cxn ang="0">
                <a:pos x="7296" y="2289"/>
              </a:cxn>
              <a:cxn ang="0">
                <a:pos x="6969" y="2122"/>
              </a:cxn>
              <a:cxn ang="0">
                <a:pos x="6619" y="2096"/>
              </a:cxn>
              <a:cxn ang="0">
                <a:pos x="6377" y="2122"/>
              </a:cxn>
              <a:cxn ang="0">
                <a:pos x="5807" y="2211"/>
              </a:cxn>
              <a:cxn ang="0">
                <a:pos x="5204" y="2408"/>
              </a:cxn>
              <a:cxn ang="0">
                <a:pos x="4523" y="2757"/>
              </a:cxn>
              <a:cxn ang="0">
                <a:pos x="3964" y="3162"/>
              </a:cxn>
              <a:cxn ang="0">
                <a:pos x="3607" y="3523"/>
              </a:cxn>
              <a:cxn ang="0">
                <a:pos x="3343" y="3909"/>
              </a:cxn>
              <a:cxn ang="0">
                <a:pos x="3205" y="4259"/>
              </a:cxn>
              <a:cxn ang="0">
                <a:pos x="2174" y="3913"/>
              </a:cxn>
              <a:cxn ang="0">
                <a:pos x="1433" y="3575"/>
              </a:cxn>
              <a:cxn ang="0">
                <a:pos x="938" y="3304"/>
              </a:cxn>
              <a:cxn ang="0">
                <a:pos x="752" y="3170"/>
              </a:cxn>
              <a:cxn ang="0">
                <a:pos x="387" y="2809"/>
              </a:cxn>
              <a:cxn ang="0">
                <a:pos x="123" y="2486"/>
              </a:cxn>
              <a:cxn ang="0">
                <a:pos x="15" y="2252"/>
              </a:cxn>
              <a:cxn ang="0">
                <a:pos x="26" y="1903"/>
              </a:cxn>
              <a:cxn ang="0">
                <a:pos x="205" y="1498"/>
              </a:cxn>
              <a:cxn ang="0">
                <a:pos x="488" y="1111"/>
              </a:cxn>
              <a:cxn ang="0">
                <a:pos x="908" y="721"/>
              </a:cxn>
              <a:cxn ang="0">
                <a:pos x="1374" y="431"/>
              </a:cxn>
              <a:cxn ang="0">
                <a:pos x="2018" y="186"/>
              </a:cxn>
              <a:cxn ang="0">
                <a:pos x="2766" y="41"/>
              </a:cxn>
            </a:cxnLst>
            <a:rect l="0" t="0" r="r" b="b"/>
            <a:pathLst>
              <a:path w="9920" h="8663">
                <a:moveTo>
                  <a:pt x="3428" y="0"/>
                </a:moveTo>
                <a:lnTo>
                  <a:pt x="3763" y="0"/>
                </a:lnTo>
                <a:lnTo>
                  <a:pt x="4095" y="18"/>
                </a:lnTo>
                <a:lnTo>
                  <a:pt x="4426" y="44"/>
                </a:lnTo>
                <a:lnTo>
                  <a:pt x="4612" y="63"/>
                </a:lnTo>
                <a:lnTo>
                  <a:pt x="4798" y="85"/>
                </a:lnTo>
                <a:lnTo>
                  <a:pt x="4984" y="119"/>
                </a:lnTo>
                <a:lnTo>
                  <a:pt x="5167" y="163"/>
                </a:lnTo>
                <a:lnTo>
                  <a:pt x="5342" y="219"/>
                </a:lnTo>
                <a:lnTo>
                  <a:pt x="5517" y="286"/>
                </a:lnTo>
                <a:lnTo>
                  <a:pt x="5684" y="368"/>
                </a:lnTo>
                <a:lnTo>
                  <a:pt x="5844" y="457"/>
                </a:lnTo>
                <a:lnTo>
                  <a:pt x="6042" y="583"/>
                </a:lnTo>
                <a:lnTo>
                  <a:pt x="6231" y="724"/>
                </a:lnTo>
                <a:lnTo>
                  <a:pt x="6410" y="877"/>
                </a:lnTo>
                <a:lnTo>
                  <a:pt x="6578" y="1040"/>
                </a:lnTo>
                <a:lnTo>
                  <a:pt x="6768" y="1245"/>
                </a:lnTo>
                <a:lnTo>
                  <a:pt x="6942" y="1464"/>
                </a:lnTo>
                <a:lnTo>
                  <a:pt x="7110" y="1691"/>
                </a:lnTo>
                <a:lnTo>
                  <a:pt x="7266" y="1925"/>
                </a:lnTo>
                <a:lnTo>
                  <a:pt x="7412" y="2166"/>
                </a:lnTo>
                <a:lnTo>
                  <a:pt x="7549" y="2412"/>
                </a:lnTo>
                <a:lnTo>
                  <a:pt x="7676" y="2657"/>
                </a:lnTo>
                <a:lnTo>
                  <a:pt x="7795" y="2906"/>
                </a:lnTo>
                <a:lnTo>
                  <a:pt x="7989" y="3341"/>
                </a:lnTo>
                <a:lnTo>
                  <a:pt x="8167" y="3779"/>
                </a:lnTo>
                <a:lnTo>
                  <a:pt x="8331" y="4225"/>
                </a:lnTo>
                <a:lnTo>
                  <a:pt x="8487" y="4675"/>
                </a:lnTo>
                <a:lnTo>
                  <a:pt x="8633" y="5128"/>
                </a:lnTo>
                <a:lnTo>
                  <a:pt x="8770" y="5582"/>
                </a:lnTo>
                <a:lnTo>
                  <a:pt x="8904" y="6039"/>
                </a:lnTo>
                <a:lnTo>
                  <a:pt x="8994" y="6355"/>
                </a:lnTo>
                <a:lnTo>
                  <a:pt x="9087" y="6671"/>
                </a:lnTo>
                <a:lnTo>
                  <a:pt x="9176" y="6923"/>
                </a:lnTo>
                <a:lnTo>
                  <a:pt x="9276" y="7172"/>
                </a:lnTo>
                <a:lnTo>
                  <a:pt x="9284" y="7191"/>
                </a:lnTo>
                <a:lnTo>
                  <a:pt x="9291" y="7206"/>
                </a:lnTo>
                <a:lnTo>
                  <a:pt x="9496" y="7689"/>
                </a:lnTo>
                <a:lnTo>
                  <a:pt x="9920" y="8648"/>
                </a:lnTo>
                <a:lnTo>
                  <a:pt x="9809" y="8663"/>
                </a:lnTo>
                <a:lnTo>
                  <a:pt x="9697" y="8659"/>
                </a:lnTo>
                <a:lnTo>
                  <a:pt x="9589" y="8637"/>
                </a:lnTo>
                <a:lnTo>
                  <a:pt x="9485" y="8603"/>
                </a:lnTo>
                <a:lnTo>
                  <a:pt x="9388" y="8551"/>
                </a:lnTo>
                <a:lnTo>
                  <a:pt x="9295" y="8492"/>
                </a:lnTo>
                <a:lnTo>
                  <a:pt x="9206" y="8421"/>
                </a:lnTo>
                <a:lnTo>
                  <a:pt x="9124" y="8343"/>
                </a:lnTo>
                <a:lnTo>
                  <a:pt x="9016" y="8221"/>
                </a:lnTo>
                <a:lnTo>
                  <a:pt x="8919" y="8090"/>
                </a:lnTo>
                <a:lnTo>
                  <a:pt x="8834" y="7953"/>
                </a:lnTo>
                <a:lnTo>
                  <a:pt x="8752" y="7812"/>
                </a:lnTo>
                <a:lnTo>
                  <a:pt x="8677" y="7667"/>
                </a:lnTo>
                <a:lnTo>
                  <a:pt x="8551" y="7381"/>
                </a:lnTo>
                <a:lnTo>
                  <a:pt x="8435" y="7091"/>
                </a:lnTo>
                <a:lnTo>
                  <a:pt x="8338" y="6793"/>
                </a:lnTo>
                <a:lnTo>
                  <a:pt x="8249" y="6492"/>
                </a:lnTo>
                <a:lnTo>
                  <a:pt x="8141" y="6069"/>
                </a:lnTo>
                <a:lnTo>
                  <a:pt x="8111" y="5939"/>
                </a:lnTo>
                <a:lnTo>
                  <a:pt x="8085" y="5809"/>
                </a:lnTo>
                <a:lnTo>
                  <a:pt x="8052" y="5560"/>
                </a:lnTo>
                <a:lnTo>
                  <a:pt x="8026" y="5311"/>
                </a:lnTo>
                <a:lnTo>
                  <a:pt x="7996" y="4753"/>
                </a:lnTo>
                <a:lnTo>
                  <a:pt x="7970" y="4196"/>
                </a:lnTo>
                <a:lnTo>
                  <a:pt x="7951" y="3928"/>
                </a:lnTo>
                <a:lnTo>
                  <a:pt x="7925" y="3660"/>
                </a:lnTo>
                <a:lnTo>
                  <a:pt x="7884" y="3393"/>
                </a:lnTo>
                <a:lnTo>
                  <a:pt x="7825" y="3133"/>
                </a:lnTo>
                <a:lnTo>
                  <a:pt x="7784" y="3006"/>
                </a:lnTo>
                <a:lnTo>
                  <a:pt x="7739" y="2880"/>
                </a:lnTo>
                <a:lnTo>
                  <a:pt x="7687" y="2761"/>
                </a:lnTo>
                <a:lnTo>
                  <a:pt x="7627" y="2650"/>
                </a:lnTo>
                <a:lnTo>
                  <a:pt x="7557" y="2542"/>
                </a:lnTo>
                <a:lnTo>
                  <a:pt x="7475" y="2445"/>
                </a:lnTo>
                <a:lnTo>
                  <a:pt x="7385" y="2356"/>
                </a:lnTo>
                <a:lnTo>
                  <a:pt x="7296" y="2289"/>
                </a:lnTo>
                <a:lnTo>
                  <a:pt x="7203" y="2233"/>
                </a:lnTo>
                <a:lnTo>
                  <a:pt x="7088" y="2170"/>
                </a:lnTo>
                <a:lnTo>
                  <a:pt x="6969" y="2122"/>
                </a:lnTo>
                <a:lnTo>
                  <a:pt x="6853" y="2100"/>
                </a:lnTo>
                <a:lnTo>
                  <a:pt x="6738" y="2092"/>
                </a:lnTo>
                <a:lnTo>
                  <a:pt x="6619" y="2096"/>
                </a:lnTo>
                <a:lnTo>
                  <a:pt x="6503" y="2107"/>
                </a:lnTo>
                <a:lnTo>
                  <a:pt x="6388" y="2122"/>
                </a:lnTo>
                <a:lnTo>
                  <a:pt x="6377" y="2122"/>
                </a:lnTo>
                <a:lnTo>
                  <a:pt x="6183" y="2144"/>
                </a:lnTo>
                <a:lnTo>
                  <a:pt x="5993" y="2174"/>
                </a:lnTo>
                <a:lnTo>
                  <a:pt x="5807" y="2211"/>
                </a:lnTo>
                <a:lnTo>
                  <a:pt x="5602" y="2267"/>
                </a:lnTo>
                <a:lnTo>
                  <a:pt x="5401" y="2334"/>
                </a:lnTo>
                <a:lnTo>
                  <a:pt x="5204" y="2408"/>
                </a:lnTo>
                <a:lnTo>
                  <a:pt x="4970" y="2512"/>
                </a:lnTo>
                <a:lnTo>
                  <a:pt x="4742" y="2627"/>
                </a:lnTo>
                <a:lnTo>
                  <a:pt x="4523" y="2757"/>
                </a:lnTo>
                <a:lnTo>
                  <a:pt x="4307" y="2899"/>
                </a:lnTo>
                <a:lnTo>
                  <a:pt x="4102" y="3051"/>
                </a:lnTo>
                <a:lnTo>
                  <a:pt x="3964" y="3162"/>
                </a:lnTo>
                <a:lnTo>
                  <a:pt x="3834" y="3281"/>
                </a:lnTo>
                <a:lnTo>
                  <a:pt x="3711" y="3408"/>
                </a:lnTo>
                <a:lnTo>
                  <a:pt x="3607" y="3523"/>
                </a:lnTo>
                <a:lnTo>
                  <a:pt x="3510" y="3646"/>
                </a:lnTo>
                <a:lnTo>
                  <a:pt x="3421" y="3776"/>
                </a:lnTo>
                <a:lnTo>
                  <a:pt x="3343" y="3909"/>
                </a:lnTo>
                <a:lnTo>
                  <a:pt x="3287" y="4021"/>
                </a:lnTo>
                <a:lnTo>
                  <a:pt x="3242" y="4136"/>
                </a:lnTo>
                <a:lnTo>
                  <a:pt x="3205" y="4259"/>
                </a:lnTo>
                <a:lnTo>
                  <a:pt x="2944" y="4173"/>
                </a:lnTo>
                <a:lnTo>
                  <a:pt x="2688" y="4092"/>
                </a:lnTo>
                <a:lnTo>
                  <a:pt x="2174" y="3913"/>
                </a:lnTo>
                <a:lnTo>
                  <a:pt x="1921" y="3813"/>
                </a:lnTo>
                <a:lnTo>
                  <a:pt x="1675" y="3701"/>
                </a:lnTo>
                <a:lnTo>
                  <a:pt x="1433" y="3575"/>
                </a:lnTo>
                <a:lnTo>
                  <a:pt x="1266" y="3486"/>
                </a:lnTo>
                <a:lnTo>
                  <a:pt x="1102" y="3400"/>
                </a:lnTo>
                <a:lnTo>
                  <a:pt x="938" y="3304"/>
                </a:lnTo>
                <a:lnTo>
                  <a:pt x="897" y="3278"/>
                </a:lnTo>
                <a:lnTo>
                  <a:pt x="860" y="3252"/>
                </a:lnTo>
                <a:lnTo>
                  <a:pt x="752" y="3170"/>
                </a:lnTo>
                <a:lnTo>
                  <a:pt x="651" y="3081"/>
                </a:lnTo>
                <a:lnTo>
                  <a:pt x="558" y="2988"/>
                </a:lnTo>
                <a:lnTo>
                  <a:pt x="387" y="2809"/>
                </a:lnTo>
                <a:lnTo>
                  <a:pt x="227" y="2624"/>
                </a:lnTo>
                <a:lnTo>
                  <a:pt x="171" y="2557"/>
                </a:lnTo>
                <a:lnTo>
                  <a:pt x="123" y="2486"/>
                </a:lnTo>
                <a:lnTo>
                  <a:pt x="78" y="2412"/>
                </a:lnTo>
                <a:lnTo>
                  <a:pt x="41" y="2334"/>
                </a:lnTo>
                <a:lnTo>
                  <a:pt x="15" y="2252"/>
                </a:lnTo>
                <a:lnTo>
                  <a:pt x="0" y="2137"/>
                </a:lnTo>
                <a:lnTo>
                  <a:pt x="4" y="2018"/>
                </a:lnTo>
                <a:lnTo>
                  <a:pt x="26" y="1903"/>
                </a:lnTo>
                <a:lnTo>
                  <a:pt x="71" y="1765"/>
                </a:lnTo>
                <a:lnTo>
                  <a:pt x="130" y="1628"/>
                </a:lnTo>
                <a:lnTo>
                  <a:pt x="205" y="1498"/>
                </a:lnTo>
                <a:lnTo>
                  <a:pt x="287" y="1375"/>
                </a:lnTo>
                <a:lnTo>
                  <a:pt x="369" y="1260"/>
                </a:lnTo>
                <a:lnTo>
                  <a:pt x="488" y="1111"/>
                </a:lnTo>
                <a:lnTo>
                  <a:pt x="618" y="973"/>
                </a:lnTo>
                <a:lnTo>
                  <a:pt x="759" y="843"/>
                </a:lnTo>
                <a:lnTo>
                  <a:pt x="908" y="721"/>
                </a:lnTo>
                <a:lnTo>
                  <a:pt x="1065" y="609"/>
                </a:lnTo>
                <a:lnTo>
                  <a:pt x="1217" y="516"/>
                </a:lnTo>
                <a:lnTo>
                  <a:pt x="1374" y="431"/>
                </a:lnTo>
                <a:lnTo>
                  <a:pt x="1537" y="357"/>
                </a:lnTo>
                <a:lnTo>
                  <a:pt x="1772" y="264"/>
                </a:lnTo>
                <a:lnTo>
                  <a:pt x="2018" y="186"/>
                </a:lnTo>
                <a:lnTo>
                  <a:pt x="2263" y="122"/>
                </a:lnTo>
                <a:lnTo>
                  <a:pt x="2513" y="74"/>
                </a:lnTo>
                <a:lnTo>
                  <a:pt x="2766" y="41"/>
                </a:lnTo>
                <a:lnTo>
                  <a:pt x="3097" y="11"/>
                </a:lnTo>
                <a:lnTo>
                  <a:pt x="342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9" name="Freeform 285"/>
          <p:cNvSpPr>
            <a:spLocks/>
          </p:cNvSpPr>
          <p:nvPr/>
        </p:nvSpPr>
        <p:spPr bwMode="auto">
          <a:xfrm>
            <a:off x="4394073" y="4317911"/>
            <a:ext cx="1279177" cy="658730"/>
          </a:xfrm>
          <a:custGeom>
            <a:avLst/>
            <a:gdLst/>
            <a:ahLst/>
            <a:cxnLst>
              <a:cxn ang="0">
                <a:pos x="544" y="11"/>
              </a:cxn>
              <a:cxn ang="0">
                <a:pos x="979" y="104"/>
              </a:cxn>
              <a:cxn ang="0">
                <a:pos x="1478" y="267"/>
              </a:cxn>
              <a:cxn ang="0">
                <a:pos x="2122" y="505"/>
              </a:cxn>
              <a:cxn ang="0">
                <a:pos x="2282" y="561"/>
              </a:cxn>
              <a:cxn ang="0">
                <a:pos x="2387" y="594"/>
              </a:cxn>
              <a:cxn ang="0">
                <a:pos x="2480" y="613"/>
              </a:cxn>
              <a:cxn ang="0">
                <a:pos x="2911" y="661"/>
              </a:cxn>
              <a:cxn ang="0">
                <a:pos x="3101" y="672"/>
              </a:cxn>
              <a:cxn ang="0">
                <a:pos x="3280" y="658"/>
              </a:cxn>
              <a:cxn ang="0">
                <a:pos x="3574" y="1048"/>
              </a:cxn>
              <a:cxn ang="0">
                <a:pos x="3890" y="1412"/>
              </a:cxn>
              <a:cxn ang="0">
                <a:pos x="4140" y="1657"/>
              </a:cxn>
              <a:cxn ang="0">
                <a:pos x="4531" y="1969"/>
              </a:cxn>
              <a:cxn ang="0">
                <a:pos x="5071" y="2319"/>
              </a:cxn>
              <a:cxn ang="0">
                <a:pos x="5636" y="2620"/>
              </a:cxn>
              <a:cxn ang="0">
                <a:pos x="6225" y="2887"/>
              </a:cxn>
              <a:cxn ang="0">
                <a:pos x="7118" y="3248"/>
              </a:cxn>
              <a:cxn ang="0">
                <a:pos x="7848" y="3534"/>
              </a:cxn>
              <a:cxn ang="0">
                <a:pos x="8562" y="3854"/>
              </a:cxn>
              <a:cxn ang="0">
                <a:pos x="8972" y="4069"/>
              </a:cxn>
              <a:cxn ang="0">
                <a:pos x="9243" y="4236"/>
              </a:cxn>
              <a:cxn ang="0">
                <a:pos x="9325" y="4296"/>
              </a:cxn>
              <a:cxn ang="0">
                <a:pos x="9381" y="4370"/>
              </a:cxn>
              <a:cxn ang="0">
                <a:pos x="9381" y="4456"/>
              </a:cxn>
              <a:cxn ang="0">
                <a:pos x="9322" y="4534"/>
              </a:cxn>
              <a:cxn ang="0">
                <a:pos x="9225" y="4601"/>
              </a:cxn>
              <a:cxn ang="0">
                <a:pos x="9076" y="4664"/>
              </a:cxn>
              <a:cxn ang="0">
                <a:pos x="8938" y="4708"/>
              </a:cxn>
              <a:cxn ang="0">
                <a:pos x="8681" y="4783"/>
              </a:cxn>
              <a:cxn ang="0">
                <a:pos x="8194" y="4705"/>
              </a:cxn>
              <a:cxn ang="0">
                <a:pos x="7632" y="4474"/>
              </a:cxn>
              <a:cxn ang="0">
                <a:pos x="6932" y="4210"/>
              </a:cxn>
              <a:cxn ang="0">
                <a:pos x="6102" y="3895"/>
              </a:cxn>
              <a:cxn ang="0">
                <a:pos x="5566" y="3660"/>
              </a:cxn>
              <a:cxn ang="0">
                <a:pos x="4907" y="3292"/>
              </a:cxn>
              <a:cxn ang="0">
                <a:pos x="4386" y="2995"/>
              </a:cxn>
              <a:cxn ang="0">
                <a:pos x="3850" y="2724"/>
              </a:cxn>
              <a:cxn ang="0">
                <a:pos x="3340" y="2527"/>
              </a:cxn>
              <a:cxn ang="0">
                <a:pos x="2863" y="2404"/>
              </a:cxn>
              <a:cxn ang="0">
                <a:pos x="2554" y="2348"/>
              </a:cxn>
              <a:cxn ang="0">
                <a:pos x="2249" y="2274"/>
              </a:cxn>
              <a:cxn ang="0">
                <a:pos x="2003" y="2163"/>
              </a:cxn>
              <a:cxn ang="0">
                <a:pos x="1776" y="2018"/>
              </a:cxn>
              <a:cxn ang="0">
                <a:pos x="1322" y="1665"/>
              </a:cxn>
              <a:cxn ang="0">
                <a:pos x="782" y="1189"/>
              </a:cxn>
              <a:cxn ang="0">
                <a:pos x="462" y="873"/>
              </a:cxn>
              <a:cxn ang="0">
                <a:pos x="231" y="609"/>
              </a:cxn>
              <a:cxn ang="0">
                <a:pos x="75" y="394"/>
              </a:cxn>
              <a:cxn ang="0">
                <a:pos x="8" y="241"/>
              </a:cxn>
              <a:cxn ang="0">
                <a:pos x="12" y="145"/>
              </a:cxn>
              <a:cxn ang="0">
                <a:pos x="67" y="74"/>
              </a:cxn>
              <a:cxn ang="0">
                <a:pos x="157" y="33"/>
              </a:cxn>
              <a:cxn ang="0">
                <a:pos x="257" y="7"/>
              </a:cxn>
              <a:cxn ang="0">
                <a:pos x="350" y="0"/>
              </a:cxn>
            </a:cxnLst>
            <a:rect l="0" t="0" r="r" b="b"/>
            <a:pathLst>
              <a:path w="9389" h="4835">
                <a:moveTo>
                  <a:pt x="350" y="0"/>
                </a:moveTo>
                <a:lnTo>
                  <a:pt x="544" y="11"/>
                </a:lnTo>
                <a:lnTo>
                  <a:pt x="741" y="44"/>
                </a:lnTo>
                <a:lnTo>
                  <a:pt x="979" y="104"/>
                </a:lnTo>
                <a:lnTo>
                  <a:pt x="1207" y="174"/>
                </a:lnTo>
                <a:lnTo>
                  <a:pt x="1478" y="267"/>
                </a:lnTo>
                <a:lnTo>
                  <a:pt x="2022" y="468"/>
                </a:lnTo>
                <a:lnTo>
                  <a:pt x="2122" y="505"/>
                </a:lnTo>
                <a:lnTo>
                  <a:pt x="2227" y="539"/>
                </a:lnTo>
                <a:lnTo>
                  <a:pt x="2282" y="561"/>
                </a:lnTo>
                <a:lnTo>
                  <a:pt x="2342" y="579"/>
                </a:lnTo>
                <a:lnTo>
                  <a:pt x="2387" y="594"/>
                </a:lnTo>
                <a:lnTo>
                  <a:pt x="2435" y="605"/>
                </a:lnTo>
                <a:lnTo>
                  <a:pt x="2480" y="613"/>
                </a:lnTo>
                <a:lnTo>
                  <a:pt x="2696" y="643"/>
                </a:lnTo>
                <a:lnTo>
                  <a:pt x="2911" y="661"/>
                </a:lnTo>
                <a:lnTo>
                  <a:pt x="3012" y="669"/>
                </a:lnTo>
                <a:lnTo>
                  <a:pt x="3101" y="672"/>
                </a:lnTo>
                <a:lnTo>
                  <a:pt x="3191" y="669"/>
                </a:lnTo>
                <a:lnTo>
                  <a:pt x="3280" y="658"/>
                </a:lnTo>
                <a:lnTo>
                  <a:pt x="3425" y="854"/>
                </a:lnTo>
                <a:lnTo>
                  <a:pt x="3574" y="1048"/>
                </a:lnTo>
                <a:lnTo>
                  <a:pt x="3727" y="1234"/>
                </a:lnTo>
                <a:lnTo>
                  <a:pt x="3890" y="1412"/>
                </a:lnTo>
                <a:lnTo>
                  <a:pt x="4013" y="1538"/>
                </a:lnTo>
                <a:lnTo>
                  <a:pt x="4140" y="1657"/>
                </a:lnTo>
                <a:lnTo>
                  <a:pt x="4278" y="1772"/>
                </a:lnTo>
                <a:lnTo>
                  <a:pt x="4531" y="1969"/>
                </a:lnTo>
                <a:lnTo>
                  <a:pt x="4795" y="2152"/>
                </a:lnTo>
                <a:lnTo>
                  <a:pt x="5071" y="2319"/>
                </a:lnTo>
                <a:lnTo>
                  <a:pt x="5350" y="2475"/>
                </a:lnTo>
                <a:lnTo>
                  <a:pt x="5636" y="2620"/>
                </a:lnTo>
                <a:lnTo>
                  <a:pt x="5930" y="2757"/>
                </a:lnTo>
                <a:lnTo>
                  <a:pt x="6225" y="2887"/>
                </a:lnTo>
                <a:lnTo>
                  <a:pt x="6522" y="3010"/>
                </a:lnTo>
                <a:lnTo>
                  <a:pt x="7118" y="3248"/>
                </a:lnTo>
                <a:lnTo>
                  <a:pt x="7483" y="3389"/>
                </a:lnTo>
                <a:lnTo>
                  <a:pt x="7848" y="3534"/>
                </a:lnTo>
                <a:lnTo>
                  <a:pt x="8209" y="3690"/>
                </a:lnTo>
                <a:lnTo>
                  <a:pt x="8562" y="3854"/>
                </a:lnTo>
                <a:lnTo>
                  <a:pt x="8771" y="3958"/>
                </a:lnTo>
                <a:lnTo>
                  <a:pt x="8972" y="4069"/>
                </a:lnTo>
                <a:lnTo>
                  <a:pt x="9169" y="4192"/>
                </a:lnTo>
                <a:lnTo>
                  <a:pt x="9243" y="4236"/>
                </a:lnTo>
                <a:lnTo>
                  <a:pt x="9288" y="4262"/>
                </a:lnTo>
                <a:lnTo>
                  <a:pt x="9325" y="4296"/>
                </a:lnTo>
                <a:lnTo>
                  <a:pt x="9359" y="4329"/>
                </a:lnTo>
                <a:lnTo>
                  <a:pt x="9381" y="4370"/>
                </a:lnTo>
                <a:lnTo>
                  <a:pt x="9389" y="4411"/>
                </a:lnTo>
                <a:lnTo>
                  <a:pt x="9381" y="4456"/>
                </a:lnTo>
                <a:lnTo>
                  <a:pt x="9359" y="4497"/>
                </a:lnTo>
                <a:lnTo>
                  <a:pt x="9322" y="4534"/>
                </a:lnTo>
                <a:lnTo>
                  <a:pt x="9277" y="4571"/>
                </a:lnTo>
                <a:lnTo>
                  <a:pt x="9225" y="4601"/>
                </a:lnTo>
                <a:lnTo>
                  <a:pt x="9150" y="4634"/>
                </a:lnTo>
                <a:lnTo>
                  <a:pt x="9076" y="4664"/>
                </a:lnTo>
                <a:lnTo>
                  <a:pt x="9002" y="4686"/>
                </a:lnTo>
                <a:lnTo>
                  <a:pt x="8938" y="4708"/>
                </a:lnTo>
                <a:lnTo>
                  <a:pt x="8890" y="4723"/>
                </a:lnTo>
                <a:lnTo>
                  <a:pt x="8681" y="4783"/>
                </a:lnTo>
                <a:lnTo>
                  <a:pt x="8469" y="4835"/>
                </a:lnTo>
                <a:lnTo>
                  <a:pt x="8194" y="4705"/>
                </a:lnTo>
                <a:lnTo>
                  <a:pt x="7915" y="4586"/>
                </a:lnTo>
                <a:lnTo>
                  <a:pt x="7632" y="4474"/>
                </a:lnTo>
                <a:lnTo>
                  <a:pt x="7349" y="4366"/>
                </a:lnTo>
                <a:lnTo>
                  <a:pt x="6932" y="4210"/>
                </a:lnTo>
                <a:lnTo>
                  <a:pt x="6515" y="4058"/>
                </a:lnTo>
                <a:lnTo>
                  <a:pt x="6102" y="3895"/>
                </a:lnTo>
                <a:lnTo>
                  <a:pt x="5834" y="3783"/>
                </a:lnTo>
                <a:lnTo>
                  <a:pt x="5566" y="3660"/>
                </a:lnTo>
                <a:lnTo>
                  <a:pt x="5316" y="3527"/>
                </a:lnTo>
                <a:lnTo>
                  <a:pt x="4907" y="3292"/>
                </a:lnTo>
                <a:lnTo>
                  <a:pt x="4646" y="3140"/>
                </a:lnTo>
                <a:lnTo>
                  <a:pt x="4386" y="2995"/>
                </a:lnTo>
                <a:lnTo>
                  <a:pt x="4121" y="2854"/>
                </a:lnTo>
                <a:lnTo>
                  <a:pt x="3850" y="2724"/>
                </a:lnTo>
                <a:lnTo>
                  <a:pt x="3574" y="2609"/>
                </a:lnTo>
                <a:lnTo>
                  <a:pt x="3340" y="2527"/>
                </a:lnTo>
                <a:lnTo>
                  <a:pt x="3105" y="2456"/>
                </a:lnTo>
                <a:lnTo>
                  <a:pt x="2863" y="2404"/>
                </a:lnTo>
                <a:lnTo>
                  <a:pt x="2710" y="2374"/>
                </a:lnTo>
                <a:lnTo>
                  <a:pt x="2554" y="2348"/>
                </a:lnTo>
                <a:lnTo>
                  <a:pt x="2401" y="2315"/>
                </a:lnTo>
                <a:lnTo>
                  <a:pt x="2249" y="2274"/>
                </a:lnTo>
                <a:lnTo>
                  <a:pt x="2122" y="2222"/>
                </a:lnTo>
                <a:lnTo>
                  <a:pt x="2003" y="2163"/>
                </a:lnTo>
                <a:lnTo>
                  <a:pt x="1888" y="2092"/>
                </a:lnTo>
                <a:lnTo>
                  <a:pt x="1776" y="2018"/>
                </a:lnTo>
                <a:lnTo>
                  <a:pt x="1668" y="1940"/>
                </a:lnTo>
                <a:lnTo>
                  <a:pt x="1322" y="1665"/>
                </a:lnTo>
                <a:lnTo>
                  <a:pt x="987" y="1379"/>
                </a:lnTo>
                <a:lnTo>
                  <a:pt x="782" y="1189"/>
                </a:lnTo>
                <a:lnTo>
                  <a:pt x="581" y="992"/>
                </a:lnTo>
                <a:lnTo>
                  <a:pt x="462" y="873"/>
                </a:lnTo>
                <a:lnTo>
                  <a:pt x="347" y="747"/>
                </a:lnTo>
                <a:lnTo>
                  <a:pt x="231" y="609"/>
                </a:lnTo>
                <a:lnTo>
                  <a:pt x="123" y="464"/>
                </a:lnTo>
                <a:lnTo>
                  <a:pt x="75" y="394"/>
                </a:lnTo>
                <a:lnTo>
                  <a:pt x="34" y="319"/>
                </a:lnTo>
                <a:lnTo>
                  <a:pt x="8" y="241"/>
                </a:lnTo>
                <a:lnTo>
                  <a:pt x="0" y="189"/>
                </a:lnTo>
                <a:lnTo>
                  <a:pt x="12" y="145"/>
                </a:lnTo>
                <a:lnTo>
                  <a:pt x="34" y="107"/>
                </a:lnTo>
                <a:lnTo>
                  <a:pt x="67" y="74"/>
                </a:lnTo>
                <a:lnTo>
                  <a:pt x="108" y="52"/>
                </a:lnTo>
                <a:lnTo>
                  <a:pt x="157" y="33"/>
                </a:lnTo>
                <a:lnTo>
                  <a:pt x="205" y="18"/>
                </a:lnTo>
                <a:lnTo>
                  <a:pt x="257" y="7"/>
                </a:lnTo>
                <a:lnTo>
                  <a:pt x="306" y="3"/>
                </a:lnTo>
                <a:lnTo>
                  <a:pt x="35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0" name="Freeform 286"/>
          <p:cNvSpPr>
            <a:spLocks/>
          </p:cNvSpPr>
          <p:nvPr/>
        </p:nvSpPr>
        <p:spPr bwMode="auto">
          <a:xfrm>
            <a:off x="5414526" y="2549217"/>
            <a:ext cx="225753" cy="233928"/>
          </a:xfrm>
          <a:custGeom>
            <a:avLst/>
            <a:gdLst/>
            <a:ahLst/>
            <a:cxnLst>
              <a:cxn ang="0">
                <a:pos x="1508" y="0"/>
              </a:cxn>
              <a:cxn ang="0">
                <a:pos x="1552" y="19"/>
              </a:cxn>
              <a:cxn ang="0">
                <a:pos x="1597" y="41"/>
              </a:cxn>
              <a:cxn ang="0">
                <a:pos x="1631" y="75"/>
              </a:cxn>
              <a:cxn ang="0">
                <a:pos x="1649" y="108"/>
              </a:cxn>
              <a:cxn ang="0">
                <a:pos x="1657" y="145"/>
              </a:cxn>
              <a:cxn ang="0">
                <a:pos x="1646" y="190"/>
              </a:cxn>
              <a:cxn ang="0">
                <a:pos x="1619" y="231"/>
              </a:cxn>
              <a:cxn ang="0">
                <a:pos x="1549" y="301"/>
              </a:cxn>
              <a:cxn ang="0">
                <a:pos x="1348" y="513"/>
              </a:cxn>
              <a:cxn ang="0">
                <a:pos x="849" y="1041"/>
              </a:cxn>
              <a:cxn ang="0">
                <a:pos x="209" y="1717"/>
              </a:cxn>
              <a:cxn ang="0">
                <a:pos x="149" y="1643"/>
              </a:cxn>
              <a:cxn ang="0">
                <a:pos x="86" y="1572"/>
              </a:cxn>
              <a:cxn ang="0">
                <a:pos x="0" y="1483"/>
              </a:cxn>
              <a:cxn ang="0">
                <a:pos x="123" y="1349"/>
              </a:cxn>
              <a:cxn ang="0">
                <a:pos x="253" y="1223"/>
              </a:cxn>
              <a:cxn ang="0">
                <a:pos x="700" y="777"/>
              </a:cxn>
              <a:cxn ang="0">
                <a:pos x="1024" y="461"/>
              </a:cxn>
              <a:cxn ang="0">
                <a:pos x="1344" y="149"/>
              </a:cxn>
              <a:cxn ang="0">
                <a:pos x="1508" y="0"/>
              </a:cxn>
            </a:cxnLst>
            <a:rect l="0" t="0" r="r" b="b"/>
            <a:pathLst>
              <a:path w="1657" h="1717">
                <a:moveTo>
                  <a:pt x="1508" y="0"/>
                </a:moveTo>
                <a:lnTo>
                  <a:pt x="1552" y="19"/>
                </a:lnTo>
                <a:lnTo>
                  <a:pt x="1597" y="41"/>
                </a:lnTo>
                <a:lnTo>
                  <a:pt x="1631" y="75"/>
                </a:lnTo>
                <a:lnTo>
                  <a:pt x="1649" y="108"/>
                </a:lnTo>
                <a:lnTo>
                  <a:pt x="1657" y="145"/>
                </a:lnTo>
                <a:lnTo>
                  <a:pt x="1646" y="190"/>
                </a:lnTo>
                <a:lnTo>
                  <a:pt x="1619" y="231"/>
                </a:lnTo>
                <a:lnTo>
                  <a:pt x="1549" y="301"/>
                </a:lnTo>
                <a:lnTo>
                  <a:pt x="1348" y="513"/>
                </a:lnTo>
                <a:lnTo>
                  <a:pt x="849" y="1041"/>
                </a:lnTo>
                <a:lnTo>
                  <a:pt x="209" y="1717"/>
                </a:lnTo>
                <a:lnTo>
                  <a:pt x="149" y="1643"/>
                </a:lnTo>
                <a:lnTo>
                  <a:pt x="86" y="1572"/>
                </a:lnTo>
                <a:lnTo>
                  <a:pt x="0" y="1483"/>
                </a:lnTo>
                <a:lnTo>
                  <a:pt x="123" y="1349"/>
                </a:lnTo>
                <a:lnTo>
                  <a:pt x="253" y="1223"/>
                </a:lnTo>
                <a:lnTo>
                  <a:pt x="700" y="777"/>
                </a:lnTo>
                <a:lnTo>
                  <a:pt x="1024" y="461"/>
                </a:lnTo>
                <a:lnTo>
                  <a:pt x="1344" y="149"/>
                </a:lnTo>
                <a:lnTo>
                  <a:pt x="150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" name="Freeform 287"/>
          <p:cNvSpPr>
            <a:spLocks/>
          </p:cNvSpPr>
          <p:nvPr/>
        </p:nvSpPr>
        <p:spPr bwMode="auto">
          <a:xfrm>
            <a:off x="5313162" y="2450986"/>
            <a:ext cx="298643" cy="297825"/>
          </a:xfrm>
          <a:custGeom>
            <a:avLst/>
            <a:gdLst/>
            <a:ahLst/>
            <a:cxnLst>
              <a:cxn ang="0">
                <a:pos x="1388" y="0"/>
              </a:cxn>
              <a:cxn ang="0">
                <a:pos x="1351" y="93"/>
              </a:cxn>
              <a:cxn ang="0">
                <a:pos x="1336" y="194"/>
              </a:cxn>
              <a:cxn ang="0">
                <a:pos x="1336" y="272"/>
              </a:cxn>
              <a:cxn ang="0">
                <a:pos x="1358" y="361"/>
              </a:cxn>
              <a:cxn ang="0">
                <a:pos x="1403" y="443"/>
              </a:cxn>
              <a:cxn ang="0">
                <a:pos x="1455" y="517"/>
              </a:cxn>
              <a:cxn ang="0">
                <a:pos x="1522" y="584"/>
              </a:cxn>
              <a:cxn ang="0">
                <a:pos x="1604" y="643"/>
              </a:cxn>
              <a:cxn ang="0">
                <a:pos x="1693" y="695"/>
              </a:cxn>
              <a:cxn ang="0">
                <a:pos x="1786" y="732"/>
              </a:cxn>
              <a:cxn ang="0">
                <a:pos x="1887" y="758"/>
              </a:cxn>
              <a:cxn ang="0">
                <a:pos x="1991" y="770"/>
              </a:cxn>
              <a:cxn ang="0">
                <a:pos x="2092" y="766"/>
              </a:cxn>
              <a:cxn ang="0">
                <a:pos x="2192" y="744"/>
              </a:cxn>
              <a:cxn ang="0">
                <a:pos x="1987" y="933"/>
              </a:cxn>
              <a:cxn ang="0">
                <a:pos x="1790" y="1126"/>
              </a:cxn>
              <a:cxn ang="0">
                <a:pos x="1463" y="1446"/>
              </a:cxn>
              <a:cxn ang="0">
                <a:pos x="1142" y="1766"/>
              </a:cxn>
              <a:cxn ang="0">
                <a:pos x="860" y="2041"/>
              </a:cxn>
              <a:cxn ang="0">
                <a:pos x="729" y="2186"/>
              </a:cxn>
              <a:cxn ang="0">
                <a:pos x="569" y="2026"/>
              </a:cxn>
              <a:cxn ang="0">
                <a:pos x="405" y="1873"/>
              </a:cxn>
              <a:cxn ang="0">
                <a:pos x="204" y="1691"/>
              </a:cxn>
              <a:cxn ang="0">
                <a:pos x="0" y="1517"/>
              </a:cxn>
              <a:cxn ang="0">
                <a:pos x="167" y="1320"/>
              </a:cxn>
              <a:cxn ang="0">
                <a:pos x="353" y="1111"/>
              </a:cxn>
              <a:cxn ang="0">
                <a:pos x="547" y="903"/>
              </a:cxn>
              <a:cxn ang="0">
                <a:pos x="863" y="561"/>
              </a:cxn>
              <a:cxn ang="0">
                <a:pos x="1183" y="220"/>
              </a:cxn>
              <a:cxn ang="0">
                <a:pos x="1288" y="108"/>
              </a:cxn>
              <a:cxn ang="0">
                <a:pos x="1388" y="0"/>
              </a:cxn>
            </a:cxnLst>
            <a:rect l="0" t="0" r="r" b="b"/>
            <a:pathLst>
              <a:path w="2192" h="2186">
                <a:moveTo>
                  <a:pt x="1388" y="0"/>
                </a:moveTo>
                <a:lnTo>
                  <a:pt x="1351" y="93"/>
                </a:lnTo>
                <a:lnTo>
                  <a:pt x="1336" y="194"/>
                </a:lnTo>
                <a:lnTo>
                  <a:pt x="1336" y="272"/>
                </a:lnTo>
                <a:lnTo>
                  <a:pt x="1358" y="361"/>
                </a:lnTo>
                <a:lnTo>
                  <a:pt x="1403" y="443"/>
                </a:lnTo>
                <a:lnTo>
                  <a:pt x="1455" y="517"/>
                </a:lnTo>
                <a:lnTo>
                  <a:pt x="1522" y="584"/>
                </a:lnTo>
                <a:lnTo>
                  <a:pt x="1604" y="643"/>
                </a:lnTo>
                <a:lnTo>
                  <a:pt x="1693" y="695"/>
                </a:lnTo>
                <a:lnTo>
                  <a:pt x="1786" y="732"/>
                </a:lnTo>
                <a:lnTo>
                  <a:pt x="1887" y="758"/>
                </a:lnTo>
                <a:lnTo>
                  <a:pt x="1991" y="770"/>
                </a:lnTo>
                <a:lnTo>
                  <a:pt x="2092" y="766"/>
                </a:lnTo>
                <a:lnTo>
                  <a:pt x="2192" y="744"/>
                </a:lnTo>
                <a:lnTo>
                  <a:pt x="1987" y="933"/>
                </a:lnTo>
                <a:lnTo>
                  <a:pt x="1790" y="1126"/>
                </a:lnTo>
                <a:lnTo>
                  <a:pt x="1463" y="1446"/>
                </a:lnTo>
                <a:lnTo>
                  <a:pt x="1142" y="1766"/>
                </a:lnTo>
                <a:lnTo>
                  <a:pt x="860" y="2041"/>
                </a:lnTo>
                <a:lnTo>
                  <a:pt x="729" y="2186"/>
                </a:lnTo>
                <a:lnTo>
                  <a:pt x="569" y="2026"/>
                </a:lnTo>
                <a:lnTo>
                  <a:pt x="405" y="1873"/>
                </a:lnTo>
                <a:lnTo>
                  <a:pt x="204" y="1691"/>
                </a:lnTo>
                <a:lnTo>
                  <a:pt x="0" y="1517"/>
                </a:lnTo>
                <a:lnTo>
                  <a:pt x="167" y="1320"/>
                </a:lnTo>
                <a:lnTo>
                  <a:pt x="353" y="1111"/>
                </a:lnTo>
                <a:lnTo>
                  <a:pt x="547" y="903"/>
                </a:lnTo>
                <a:lnTo>
                  <a:pt x="863" y="561"/>
                </a:lnTo>
                <a:lnTo>
                  <a:pt x="1183" y="220"/>
                </a:lnTo>
                <a:lnTo>
                  <a:pt x="1288" y="108"/>
                </a:lnTo>
                <a:lnTo>
                  <a:pt x="138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2" name="Freeform 288"/>
          <p:cNvSpPr>
            <a:spLocks/>
          </p:cNvSpPr>
          <p:nvPr/>
        </p:nvSpPr>
        <p:spPr bwMode="auto">
          <a:xfrm>
            <a:off x="5284687" y="2418561"/>
            <a:ext cx="226707" cy="236516"/>
          </a:xfrm>
          <a:custGeom>
            <a:avLst/>
            <a:gdLst/>
            <a:ahLst/>
            <a:cxnLst>
              <a:cxn ang="0">
                <a:pos x="1582" y="0"/>
              </a:cxn>
              <a:cxn ang="0">
                <a:pos x="1612" y="8"/>
              </a:cxn>
              <a:cxn ang="0">
                <a:pos x="1638" y="23"/>
              </a:cxn>
              <a:cxn ang="0">
                <a:pos x="1649" y="34"/>
              </a:cxn>
              <a:cxn ang="0">
                <a:pos x="1657" y="45"/>
              </a:cxn>
              <a:cxn ang="0">
                <a:pos x="1660" y="56"/>
              </a:cxn>
              <a:cxn ang="0">
                <a:pos x="1660" y="71"/>
              </a:cxn>
              <a:cxn ang="0">
                <a:pos x="1664" y="105"/>
              </a:cxn>
              <a:cxn ang="0">
                <a:pos x="1660" y="134"/>
              </a:cxn>
              <a:cxn ang="0">
                <a:pos x="722" y="1138"/>
              </a:cxn>
              <a:cxn ang="0">
                <a:pos x="540" y="1338"/>
              </a:cxn>
              <a:cxn ang="0">
                <a:pos x="358" y="1543"/>
              </a:cxn>
              <a:cxn ang="0">
                <a:pos x="190" y="1736"/>
              </a:cxn>
              <a:cxn ang="0">
                <a:pos x="0" y="1587"/>
              </a:cxn>
              <a:cxn ang="0">
                <a:pos x="305" y="1231"/>
              </a:cxn>
              <a:cxn ang="0">
                <a:pos x="622" y="889"/>
              </a:cxn>
              <a:cxn ang="0">
                <a:pos x="942" y="550"/>
              </a:cxn>
              <a:cxn ang="0">
                <a:pos x="1266" y="216"/>
              </a:cxn>
              <a:cxn ang="0">
                <a:pos x="1348" y="131"/>
              </a:cxn>
              <a:cxn ang="0">
                <a:pos x="1433" y="52"/>
              </a:cxn>
              <a:cxn ang="0">
                <a:pos x="1471" y="30"/>
              </a:cxn>
              <a:cxn ang="0">
                <a:pos x="1512" y="12"/>
              </a:cxn>
              <a:cxn ang="0">
                <a:pos x="1552" y="4"/>
              </a:cxn>
              <a:cxn ang="0">
                <a:pos x="1582" y="0"/>
              </a:cxn>
            </a:cxnLst>
            <a:rect l="0" t="0" r="r" b="b"/>
            <a:pathLst>
              <a:path w="1664" h="1736">
                <a:moveTo>
                  <a:pt x="1582" y="0"/>
                </a:moveTo>
                <a:lnTo>
                  <a:pt x="1612" y="8"/>
                </a:lnTo>
                <a:lnTo>
                  <a:pt x="1638" y="23"/>
                </a:lnTo>
                <a:lnTo>
                  <a:pt x="1649" y="34"/>
                </a:lnTo>
                <a:lnTo>
                  <a:pt x="1657" y="45"/>
                </a:lnTo>
                <a:lnTo>
                  <a:pt x="1660" y="56"/>
                </a:lnTo>
                <a:lnTo>
                  <a:pt x="1660" y="71"/>
                </a:lnTo>
                <a:lnTo>
                  <a:pt x="1664" y="105"/>
                </a:lnTo>
                <a:lnTo>
                  <a:pt x="1660" y="134"/>
                </a:lnTo>
                <a:lnTo>
                  <a:pt x="722" y="1138"/>
                </a:lnTo>
                <a:lnTo>
                  <a:pt x="540" y="1338"/>
                </a:lnTo>
                <a:lnTo>
                  <a:pt x="358" y="1543"/>
                </a:lnTo>
                <a:lnTo>
                  <a:pt x="190" y="1736"/>
                </a:lnTo>
                <a:lnTo>
                  <a:pt x="0" y="1587"/>
                </a:lnTo>
                <a:lnTo>
                  <a:pt x="305" y="1231"/>
                </a:lnTo>
                <a:lnTo>
                  <a:pt x="622" y="889"/>
                </a:lnTo>
                <a:lnTo>
                  <a:pt x="942" y="550"/>
                </a:lnTo>
                <a:lnTo>
                  <a:pt x="1266" y="216"/>
                </a:lnTo>
                <a:lnTo>
                  <a:pt x="1348" y="131"/>
                </a:lnTo>
                <a:lnTo>
                  <a:pt x="1433" y="52"/>
                </a:lnTo>
                <a:lnTo>
                  <a:pt x="1471" y="30"/>
                </a:lnTo>
                <a:lnTo>
                  <a:pt x="1512" y="12"/>
                </a:lnTo>
                <a:lnTo>
                  <a:pt x="1552" y="4"/>
                </a:lnTo>
                <a:lnTo>
                  <a:pt x="158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3" name="Freeform 289"/>
          <p:cNvSpPr>
            <a:spLocks/>
          </p:cNvSpPr>
          <p:nvPr/>
        </p:nvSpPr>
        <p:spPr bwMode="auto">
          <a:xfrm>
            <a:off x="5375970" y="3414626"/>
            <a:ext cx="135425" cy="260767"/>
          </a:xfrm>
          <a:custGeom>
            <a:avLst/>
            <a:gdLst/>
            <a:ahLst/>
            <a:cxnLst>
              <a:cxn ang="0">
                <a:pos x="75" y="0"/>
              </a:cxn>
              <a:cxn ang="0">
                <a:pos x="149" y="215"/>
              </a:cxn>
              <a:cxn ang="0">
                <a:pos x="238" y="423"/>
              </a:cxn>
              <a:cxn ang="0">
                <a:pos x="339" y="631"/>
              </a:cxn>
              <a:cxn ang="0">
                <a:pos x="440" y="832"/>
              </a:cxn>
              <a:cxn ang="0">
                <a:pos x="443" y="836"/>
              </a:cxn>
              <a:cxn ang="0">
                <a:pos x="443" y="840"/>
              </a:cxn>
              <a:cxn ang="0">
                <a:pos x="447" y="840"/>
              </a:cxn>
              <a:cxn ang="0">
                <a:pos x="678" y="1282"/>
              </a:cxn>
              <a:cxn ang="0">
                <a:pos x="905" y="1724"/>
              </a:cxn>
              <a:cxn ang="0">
                <a:pos x="949" y="1821"/>
              </a:cxn>
              <a:cxn ang="0">
                <a:pos x="994" y="1914"/>
              </a:cxn>
              <a:cxn ang="0">
                <a:pos x="897" y="1836"/>
              </a:cxn>
              <a:cxn ang="0">
                <a:pos x="808" y="1754"/>
              </a:cxn>
              <a:cxn ang="0">
                <a:pos x="726" y="1661"/>
              </a:cxn>
              <a:cxn ang="0">
                <a:pos x="626" y="1531"/>
              </a:cxn>
              <a:cxn ang="0">
                <a:pos x="533" y="1397"/>
              </a:cxn>
              <a:cxn ang="0">
                <a:pos x="443" y="1256"/>
              </a:cxn>
              <a:cxn ang="0">
                <a:pos x="339" y="1077"/>
              </a:cxn>
              <a:cxn ang="0">
                <a:pos x="242" y="895"/>
              </a:cxn>
              <a:cxn ang="0">
                <a:pos x="157" y="709"/>
              </a:cxn>
              <a:cxn ang="0">
                <a:pos x="97" y="557"/>
              </a:cxn>
              <a:cxn ang="0">
                <a:pos x="49" y="405"/>
              </a:cxn>
              <a:cxn ang="0">
                <a:pos x="19" y="297"/>
              </a:cxn>
              <a:cxn ang="0">
                <a:pos x="4" y="182"/>
              </a:cxn>
              <a:cxn ang="0">
                <a:pos x="0" y="148"/>
              </a:cxn>
              <a:cxn ang="0">
                <a:pos x="8" y="81"/>
              </a:cxn>
              <a:cxn ang="0">
                <a:pos x="23" y="52"/>
              </a:cxn>
              <a:cxn ang="0">
                <a:pos x="41" y="33"/>
              </a:cxn>
              <a:cxn ang="0">
                <a:pos x="56" y="14"/>
              </a:cxn>
              <a:cxn ang="0">
                <a:pos x="75" y="0"/>
              </a:cxn>
            </a:cxnLst>
            <a:rect l="0" t="0" r="r" b="b"/>
            <a:pathLst>
              <a:path w="994" h="1914">
                <a:moveTo>
                  <a:pt x="75" y="0"/>
                </a:moveTo>
                <a:lnTo>
                  <a:pt x="149" y="215"/>
                </a:lnTo>
                <a:lnTo>
                  <a:pt x="238" y="423"/>
                </a:lnTo>
                <a:lnTo>
                  <a:pt x="339" y="631"/>
                </a:lnTo>
                <a:lnTo>
                  <a:pt x="440" y="832"/>
                </a:lnTo>
                <a:lnTo>
                  <a:pt x="443" y="836"/>
                </a:lnTo>
                <a:lnTo>
                  <a:pt x="443" y="840"/>
                </a:lnTo>
                <a:lnTo>
                  <a:pt x="447" y="840"/>
                </a:lnTo>
                <a:lnTo>
                  <a:pt x="678" y="1282"/>
                </a:lnTo>
                <a:lnTo>
                  <a:pt x="905" y="1724"/>
                </a:lnTo>
                <a:lnTo>
                  <a:pt x="949" y="1821"/>
                </a:lnTo>
                <a:lnTo>
                  <a:pt x="994" y="1914"/>
                </a:lnTo>
                <a:lnTo>
                  <a:pt x="897" y="1836"/>
                </a:lnTo>
                <a:lnTo>
                  <a:pt x="808" y="1754"/>
                </a:lnTo>
                <a:lnTo>
                  <a:pt x="726" y="1661"/>
                </a:lnTo>
                <a:lnTo>
                  <a:pt x="626" y="1531"/>
                </a:lnTo>
                <a:lnTo>
                  <a:pt x="533" y="1397"/>
                </a:lnTo>
                <a:lnTo>
                  <a:pt x="443" y="1256"/>
                </a:lnTo>
                <a:lnTo>
                  <a:pt x="339" y="1077"/>
                </a:lnTo>
                <a:lnTo>
                  <a:pt x="242" y="895"/>
                </a:lnTo>
                <a:lnTo>
                  <a:pt x="157" y="709"/>
                </a:lnTo>
                <a:lnTo>
                  <a:pt x="97" y="557"/>
                </a:lnTo>
                <a:lnTo>
                  <a:pt x="49" y="405"/>
                </a:lnTo>
                <a:lnTo>
                  <a:pt x="19" y="297"/>
                </a:lnTo>
                <a:lnTo>
                  <a:pt x="4" y="182"/>
                </a:lnTo>
                <a:lnTo>
                  <a:pt x="0" y="148"/>
                </a:lnTo>
                <a:lnTo>
                  <a:pt x="8" y="81"/>
                </a:lnTo>
                <a:lnTo>
                  <a:pt x="23" y="52"/>
                </a:lnTo>
                <a:lnTo>
                  <a:pt x="41" y="33"/>
                </a:lnTo>
                <a:lnTo>
                  <a:pt x="56" y="14"/>
                </a:lnTo>
                <a:lnTo>
                  <a:pt x="7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4" name="Freeform 290"/>
          <p:cNvSpPr>
            <a:spLocks/>
          </p:cNvSpPr>
          <p:nvPr/>
        </p:nvSpPr>
        <p:spPr bwMode="auto">
          <a:xfrm>
            <a:off x="5215749" y="2386271"/>
            <a:ext cx="240331" cy="216080"/>
          </a:xfrm>
          <a:custGeom>
            <a:avLst/>
            <a:gdLst/>
            <a:ahLst/>
            <a:cxnLst>
              <a:cxn ang="0">
                <a:pos x="1675" y="0"/>
              </a:cxn>
              <a:cxn ang="0">
                <a:pos x="1709" y="0"/>
              </a:cxn>
              <a:cxn ang="0">
                <a:pos x="1742" y="14"/>
              </a:cxn>
              <a:cxn ang="0">
                <a:pos x="1750" y="18"/>
              </a:cxn>
              <a:cxn ang="0">
                <a:pos x="1761" y="29"/>
              </a:cxn>
              <a:cxn ang="0">
                <a:pos x="1764" y="37"/>
              </a:cxn>
              <a:cxn ang="0">
                <a:pos x="1764" y="66"/>
              </a:cxn>
              <a:cxn ang="0">
                <a:pos x="1750" y="104"/>
              </a:cxn>
              <a:cxn ang="0">
                <a:pos x="1723" y="137"/>
              </a:cxn>
              <a:cxn ang="0">
                <a:pos x="1697" y="163"/>
              </a:cxn>
              <a:cxn ang="0">
                <a:pos x="1679" y="185"/>
              </a:cxn>
              <a:cxn ang="0">
                <a:pos x="1463" y="379"/>
              </a:cxn>
              <a:cxn ang="0">
                <a:pos x="912" y="892"/>
              </a:cxn>
              <a:cxn ang="0">
                <a:pos x="543" y="1237"/>
              </a:cxn>
              <a:cxn ang="0">
                <a:pos x="171" y="1586"/>
              </a:cxn>
              <a:cxn ang="0">
                <a:pos x="167" y="1579"/>
              </a:cxn>
              <a:cxn ang="0">
                <a:pos x="153" y="1568"/>
              </a:cxn>
              <a:cxn ang="0">
                <a:pos x="126" y="1549"/>
              </a:cxn>
              <a:cxn ang="0">
                <a:pos x="97" y="1531"/>
              </a:cxn>
              <a:cxn ang="0">
                <a:pos x="30" y="1486"/>
              </a:cxn>
              <a:cxn ang="0">
                <a:pos x="0" y="1464"/>
              </a:cxn>
              <a:cxn ang="0">
                <a:pos x="93" y="1360"/>
              </a:cxn>
              <a:cxn ang="0">
                <a:pos x="197" y="1263"/>
              </a:cxn>
              <a:cxn ang="0">
                <a:pos x="432" y="1048"/>
              </a:cxn>
              <a:cxn ang="0">
                <a:pos x="1098" y="457"/>
              </a:cxn>
              <a:cxn ang="0">
                <a:pos x="1604" y="18"/>
              </a:cxn>
              <a:cxn ang="0">
                <a:pos x="1638" y="7"/>
              </a:cxn>
              <a:cxn ang="0">
                <a:pos x="1675" y="0"/>
              </a:cxn>
            </a:cxnLst>
            <a:rect l="0" t="0" r="r" b="b"/>
            <a:pathLst>
              <a:path w="1764" h="1586">
                <a:moveTo>
                  <a:pt x="1675" y="0"/>
                </a:moveTo>
                <a:lnTo>
                  <a:pt x="1709" y="0"/>
                </a:lnTo>
                <a:lnTo>
                  <a:pt x="1742" y="14"/>
                </a:lnTo>
                <a:lnTo>
                  <a:pt x="1750" y="18"/>
                </a:lnTo>
                <a:lnTo>
                  <a:pt x="1761" y="29"/>
                </a:lnTo>
                <a:lnTo>
                  <a:pt x="1764" y="37"/>
                </a:lnTo>
                <a:lnTo>
                  <a:pt x="1764" y="66"/>
                </a:lnTo>
                <a:lnTo>
                  <a:pt x="1750" y="104"/>
                </a:lnTo>
                <a:lnTo>
                  <a:pt x="1723" y="137"/>
                </a:lnTo>
                <a:lnTo>
                  <a:pt x="1697" y="163"/>
                </a:lnTo>
                <a:lnTo>
                  <a:pt x="1679" y="185"/>
                </a:lnTo>
                <a:lnTo>
                  <a:pt x="1463" y="379"/>
                </a:lnTo>
                <a:lnTo>
                  <a:pt x="912" y="892"/>
                </a:lnTo>
                <a:lnTo>
                  <a:pt x="543" y="1237"/>
                </a:lnTo>
                <a:lnTo>
                  <a:pt x="171" y="1586"/>
                </a:lnTo>
                <a:lnTo>
                  <a:pt x="167" y="1579"/>
                </a:lnTo>
                <a:lnTo>
                  <a:pt x="153" y="1568"/>
                </a:lnTo>
                <a:lnTo>
                  <a:pt x="126" y="1549"/>
                </a:lnTo>
                <a:lnTo>
                  <a:pt x="97" y="1531"/>
                </a:lnTo>
                <a:lnTo>
                  <a:pt x="30" y="1486"/>
                </a:lnTo>
                <a:lnTo>
                  <a:pt x="0" y="1464"/>
                </a:lnTo>
                <a:lnTo>
                  <a:pt x="93" y="1360"/>
                </a:lnTo>
                <a:lnTo>
                  <a:pt x="197" y="1263"/>
                </a:lnTo>
                <a:lnTo>
                  <a:pt x="432" y="1048"/>
                </a:lnTo>
                <a:lnTo>
                  <a:pt x="1098" y="457"/>
                </a:lnTo>
                <a:lnTo>
                  <a:pt x="1604" y="18"/>
                </a:lnTo>
                <a:lnTo>
                  <a:pt x="1638" y="7"/>
                </a:lnTo>
                <a:lnTo>
                  <a:pt x="167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" name="Freeform 291"/>
          <p:cNvSpPr>
            <a:spLocks/>
          </p:cNvSpPr>
          <p:nvPr/>
        </p:nvSpPr>
        <p:spPr bwMode="auto">
          <a:xfrm>
            <a:off x="5370384" y="3071841"/>
            <a:ext cx="72617" cy="372622"/>
          </a:xfrm>
          <a:custGeom>
            <a:avLst/>
            <a:gdLst/>
            <a:ahLst/>
            <a:cxnLst>
              <a:cxn ang="0">
                <a:pos x="160" y="0"/>
              </a:cxn>
              <a:cxn ang="0">
                <a:pos x="209" y="81"/>
              </a:cxn>
              <a:cxn ang="0">
                <a:pos x="246" y="171"/>
              </a:cxn>
              <a:cxn ang="0">
                <a:pos x="272" y="263"/>
              </a:cxn>
              <a:cxn ang="0">
                <a:pos x="287" y="360"/>
              </a:cxn>
              <a:cxn ang="0">
                <a:pos x="294" y="457"/>
              </a:cxn>
              <a:cxn ang="0">
                <a:pos x="302" y="643"/>
              </a:cxn>
              <a:cxn ang="0">
                <a:pos x="294" y="1022"/>
              </a:cxn>
              <a:cxn ang="0">
                <a:pos x="294" y="1148"/>
              </a:cxn>
              <a:cxn ang="0">
                <a:pos x="298" y="1278"/>
              </a:cxn>
              <a:cxn ang="0">
                <a:pos x="309" y="1419"/>
              </a:cxn>
              <a:cxn ang="0">
                <a:pos x="324" y="1561"/>
              </a:cxn>
              <a:cxn ang="0">
                <a:pos x="346" y="1791"/>
              </a:cxn>
              <a:cxn ang="0">
                <a:pos x="373" y="2021"/>
              </a:cxn>
              <a:cxn ang="0">
                <a:pos x="406" y="2252"/>
              </a:cxn>
              <a:cxn ang="0">
                <a:pos x="440" y="2415"/>
              </a:cxn>
              <a:cxn ang="0">
                <a:pos x="481" y="2575"/>
              </a:cxn>
              <a:cxn ang="0">
                <a:pos x="533" y="2735"/>
              </a:cxn>
              <a:cxn ang="0">
                <a:pos x="492" y="2709"/>
              </a:cxn>
              <a:cxn ang="0">
                <a:pos x="454" y="2675"/>
              </a:cxn>
              <a:cxn ang="0">
                <a:pos x="410" y="2616"/>
              </a:cxn>
              <a:cxn ang="0">
                <a:pos x="373" y="2557"/>
              </a:cxn>
              <a:cxn ang="0">
                <a:pos x="309" y="2438"/>
              </a:cxn>
              <a:cxn ang="0">
                <a:pos x="257" y="2311"/>
              </a:cxn>
              <a:cxn ang="0">
                <a:pos x="212" y="2181"/>
              </a:cxn>
              <a:cxn ang="0">
                <a:pos x="149" y="1969"/>
              </a:cxn>
              <a:cxn ang="0">
                <a:pos x="97" y="1757"/>
              </a:cxn>
              <a:cxn ang="0">
                <a:pos x="56" y="1542"/>
              </a:cxn>
              <a:cxn ang="0">
                <a:pos x="34" y="1371"/>
              </a:cxn>
              <a:cxn ang="0">
                <a:pos x="15" y="1200"/>
              </a:cxn>
              <a:cxn ang="0">
                <a:pos x="4" y="1048"/>
              </a:cxn>
              <a:cxn ang="0">
                <a:pos x="0" y="892"/>
              </a:cxn>
              <a:cxn ang="0">
                <a:pos x="8" y="739"/>
              </a:cxn>
              <a:cxn ang="0">
                <a:pos x="26" y="587"/>
              </a:cxn>
              <a:cxn ang="0">
                <a:pos x="26" y="583"/>
              </a:cxn>
              <a:cxn ang="0">
                <a:pos x="38" y="460"/>
              </a:cxn>
              <a:cxn ang="0">
                <a:pos x="52" y="342"/>
              </a:cxn>
              <a:cxn ang="0">
                <a:pos x="71" y="245"/>
              </a:cxn>
              <a:cxn ang="0">
                <a:pos x="93" y="148"/>
              </a:cxn>
              <a:cxn ang="0">
                <a:pos x="108" y="96"/>
              </a:cxn>
              <a:cxn ang="0">
                <a:pos x="131" y="44"/>
              </a:cxn>
              <a:cxn ang="0">
                <a:pos x="160" y="0"/>
              </a:cxn>
            </a:cxnLst>
            <a:rect l="0" t="0" r="r" b="b"/>
            <a:pathLst>
              <a:path w="533" h="2735">
                <a:moveTo>
                  <a:pt x="160" y="0"/>
                </a:moveTo>
                <a:lnTo>
                  <a:pt x="209" y="81"/>
                </a:lnTo>
                <a:lnTo>
                  <a:pt x="246" y="171"/>
                </a:lnTo>
                <a:lnTo>
                  <a:pt x="272" y="263"/>
                </a:lnTo>
                <a:lnTo>
                  <a:pt x="287" y="360"/>
                </a:lnTo>
                <a:lnTo>
                  <a:pt x="294" y="457"/>
                </a:lnTo>
                <a:lnTo>
                  <a:pt x="302" y="643"/>
                </a:lnTo>
                <a:lnTo>
                  <a:pt x="294" y="1022"/>
                </a:lnTo>
                <a:lnTo>
                  <a:pt x="294" y="1148"/>
                </a:lnTo>
                <a:lnTo>
                  <a:pt x="298" y="1278"/>
                </a:lnTo>
                <a:lnTo>
                  <a:pt x="309" y="1419"/>
                </a:lnTo>
                <a:lnTo>
                  <a:pt x="324" y="1561"/>
                </a:lnTo>
                <a:lnTo>
                  <a:pt x="346" y="1791"/>
                </a:lnTo>
                <a:lnTo>
                  <a:pt x="373" y="2021"/>
                </a:lnTo>
                <a:lnTo>
                  <a:pt x="406" y="2252"/>
                </a:lnTo>
                <a:lnTo>
                  <a:pt x="440" y="2415"/>
                </a:lnTo>
                <a:lnTo>
                  <a:pt x="481" y="2575"/>
                </a:lnTo>
                <a:lnTo>
                  <a:pt x="533" y="2735"/>
                </a:lnTo>
                <a:lnTo>
                  <a:pt x="492" y="2709"/>
                </a:lnTo>
                <a:lnTo>
                  <a:pt x="454" y="2675"/>
                </a:lnTo>
                <a:lnTo>
                  <a:pt x="410" y="2616"/>
                </a:lnTo>
                <a:lnTo>
                  <a:pt x="373" y="2557"/>
                </a:lnTo>
                <a:lnTo>
                  <a:pt x="309" y="2438"/>
                </a:lnTo>
                <a:lnTo>
                  <a:pt x="257" y="2311"/>
                </a:lnTo>
                <a:lnTo>
                  <a:pt x="212" y="2181"/>
                </a:lnTo>
                <a:lnTo>
                  <a:pt x="149" y="1969"/>
                </a:lnTo>
                <a:lnTo>
                  <a:pt x="97" y="1757"/>
                </a:lnTo>
                <a:lnTo>
                  <a:pt x="56" y="1542"/>
                </a:lnTo>
                <a:lnTo>
                  <a:pt x="34" y="1371"/>
                </a:lnTo>
                <a:lnTo>
                  <a:pt x="15" y="1200"/>
                </a:lnTo>
                <a:lnTo>
                  <a:pt x="4" y="1048"/>
                </a:lnTo>
                <a:lnTo>
                  <a:pt x="0" y="892"/>
                </a:lnTo>
                <a:lnTo>
                  <a:pt x="8" y="739"/>
                </a:lnTo>
                <a:lnTo>
                  <a:pt x="26" y="587"/>
                </a:lnTo>
                <a:lnTo>
                  <a:pt x="26" y="583"/>
                </a:lnTo>
                <a:lnTo>
                  <a:pt x="38" y="460"/>
                </a:lnTo>
                <a:lnTo>
                  <a:pt x="52" y="342"/>
                </a:lnTo>
                <a:lnTo>
                  <a:pt x="71" y="245"/>
                </a:lnTo>
                <a:lnTo>
                  <a:pt x="93" y="148"/>
                </a:lnTo>
                <a:lnTo>
                  <a:pt x="108" y="96"/>
                </a:lnTo>
                <a:lnTo>
                  <a:pt x="131" y="44"/>
                </a:lnTo>
                <a:lnTo>
                  <a:pt x="16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" name="Freeform 292"/>
          <p:cNvSpPr>
            <a:spLocks/>
          </p:cNvSpPr>
          <p:nvPr/>
        </p:nvSpPr>
        <p:spPr bwMode="auto">
          <a:xfrm>
            <a:off x="5113840" y="2298123"/>
            <a:ext cx="310904" cy="285563"/>
          </a:xfrm>
          <a:custGeom>
            <a:avLst/>
            <a:gdLst/>
            <a:ahLst/>
            <a:cxnLst>
              <a:cxn ang="0">
                <a:pos x="1559" y="0"/>
              </a:cxn>
              <a:cxn ang="0">
                <a:pos x="1515" y="82"/>
              </a:cxn>
              <a:cxn ang="0">
                <a:pos x="1481" y="167"/>
              </a:cxn>
              <a:cxn ang="0">
                <a:pos x="1466" y="238"/>
              </a:cxn>
              <a:cxn ang="0">
                <a:pos x="1459" y="308"/>
              </a:cxn>
              <a:cxn ang="0">
                <a:pos x="1470" y="394"/>
              </a:cxn>
              <a:cxn ang="0">
                <a:pos x="1500" y="468"/>
              </a:cxn>
              <a:cxn ang="0">
                <a:pos x="1545" y="539"/>
              </a:cxn>
              <a:cxn ang="0">
                <a:pos x="1604" y="598"/>
              </a:cxn>
              <a:cxn ang="0">
                <a:pos x="1686" y="654"/>
              </a:cxn>
              <a:cxn ang="0">
                <a:pos x="1779" y="695"/>
              </a:cxn>
              <a:cxn ang="0">
                <a:pos x="1880" y="721"/>
              </a:cxn>
              <a:cxn ang="0">
                <a:pos x="1980" y="736"/>
              </a:cxn>
              <a:cxn ang="0">
                <a:pos x="2084" y="736"/>
              </a:cxn>
              <a:cxn ang="0">
                <a:pos x="2185" y="721"/>
              </a:cxn>
              <a:cxn ang="0">
                <a:pos x="2282" y="695"/>
              </a:cxn>
              <a:cxn ang="0">
                <a:pos x="1801" y="1111"/>
              </a:cxn>
              <a:cxn ang="0">
                <a:pos x="1325" y="1531"/>
              </a:cxn>
              <a:cxn ang="0">
                <a:pos x="953" y="1873"/>
              </a:cxn>
              <a:cxn ang="0">
                <a:pos x="930" y="1895"/>
              </a:cxn>
              <a:cxn ang="0">
                <a:pos x="826" y="1992"/>
              </a:cxn>
              <a:cxn ang="0">
                <a:pos x="729" y="2096"/>
              </a:cxn>
              <a:cxn ang="0">
                <a:pos x="718" y="2092"/>
              </a:cxn>
              <a:cxn ang="0">
                <a:pos x="711" y="2085"/>
              </a:cxn>
              <a:cxn ang="0">
                <a:pos x="703" y="2081"/>
              </a:cxn>
              <a:cxn ang="0">
                <a:pos x="700" y="2077"/>
              </a:cxn>
              <a:cxn ang="0">
                <a:pos x="573" y="1996"/>
              </a:cxn>
              <a:cxn ang="0">
                <a:pos x="446" y="1918"/>
              </a:cxn>
              <a:cxn ang="0">
                <a:pos x="0" y="1624"/>
              </a:cxn>
              <a:cxn ang="0">
                <a:pos x="163" y="1438"/>
              </a:cxn>
              <a:cxn ang="0">
                <a:pos x="331" y="1256"/>
              </a:cxn>
              <a:cxn ang="0">
                <a:pos x="502" y="1078"/>
              </a:cxn>
              <a:cxn ang="0">
                <a:pos x="636" y="940"/>
              </a:cxn>
              <a:cxn ang="0">
                <a:pos x="767" y="803"/>
              </a:cxn>
              <a:cxn ang="0">
                <a:pos x="1161" y="401"/>
              </a:cxn>
              <a:cxn ang="0">
                <a:pos x="1559" y="0"/>
              </a:cxn>
            </a:cxnLst>
            <a:rect l="0" t="0" r="r" b="b"/>
            <a:pathLst>
              <a:path w="2282" h="2096">
                <a:moveTo>
                  <a:pt x="1559" y="0"/>
                </a:moveTo>
                <a:lnTo>
                  <a:pt x="1515" y="82"/>
                </a:lnTo>
                <a:lnTo>
                  <a:pt x="1481" y="167"/>
                </a:lnTo>
                <a:lnTo>
                  <a:pt x="1466" y="238"/>
                </a:lnTo>
                <a:lnTo>
                  <a:pt x="1459" y="308"/>
                </a:lnTo>
                <a:lnTo>
                  <a:pt x="1470" y="394"/>
                </a:lnTo>
                <a:lnTo>
                  <a:pt x="1500" y="468"/>
                </a:lnTo>
                <a:lnTo>
                  <a:pt x="1545" y="539"/>
                </a:lnTo>
                <a:lnTo>
                  <a:pt x="1604" y="598"/>
                </a:lnTo>
                <a:lnTo>
                  <a:pt x="1686" y="654"/>
                </a:lnTo>
                <a:lnTo>
                  <a:pt x="1779" y="695"/>
                </a:lnTo>
                <a:lnTo>
                  <a:pt x="1880" y="721"/>
                </a:lnTo>
                <a:lnTo>
                  <a:pt x="1980" y="736"/>
                </a:lnTo>
                <a:lnTo>
                  <a:pt x="2084" y="736"/>
                </a:lnTo>
                <a:lnTo>
                  <a:pt x="2185" y="721"/>
                </a:lnTo>
                <a:lnTo>
                  <a:pt x="2282" y="695"/>
                </a:lnTo>
                <a:lnTo>
                  <a:pt x="1801" y="1111"/>
                </a:lnTo>
                <a:lnTo>
                  <a:pt x="1325" y="1531"/>
                </a:lnTo>
                <a:lnTo>
                  <a:pt x="953" y="1873"/>
                </a:lnTo>
                <a:lnTo>
                  <a:pt x="930" y="1895"/>
                </a:lnTo>
                <a:lnTo>
                  <a:pt x="826" y="1992"/>
                </a:lnTo>
                <a:lnTo>
                  <a:pt x="729" y="2096"/>
                </a:lnTo>
                <a:lnTo>
                  <a:pt x="718" y="2092"/>
                </a:lnTo>
                <a:lnTo>
                  <a:pt x="711" y="2085"/>
                </a:lnTo>
                <a:lnTo>
                  <a:pt x="703" y="2081"/>
                </a:lnTo>
                <a:lnTo>
                  <a:pt x="700" y="2077"/>
                </a:lnTo>
                <a:lnTo>
                  <a:pt x="573" y="1996"/>
                </a:lnTo>
                <a:lnTo>
                  <a:pt x="446" y="1918"/>
                </a:lnTo>
                <a:lnTo>
                  <a:pt x="0" y="1624"/>
                </a:lnTo>
                <a:lnTo>
                  <a:pt x="163" y="1438"/>
                </a:lnTo>
                <a:lnTo>
                  <a:pt x="331" y="1256"/>
                </a:lnTo>
                <a:lnTo>
                  <a:pt x="502" y="1078"/>
                </a:lnTo>
                <a:lnTo>
                  <a:pt x="636" y="940"/>
                </a:lnTo>
                <a:lnTo>
                  <a:pt x="767" y="803"/>
                </a:lnTo>
                <a:lnTo>
                  <a:pt x="1161" y="401"/>
                </a:lnTo>
                <a:lnTo>
                  <a:pt x="1559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7" name="Freeform 293"/>
          <p:cNvSpPr>
            <a:spLocks/>
          </p:cNvSpPr>
          <p:nvPr/>
        </p:nvSpPr>
        <p:spPr bwMode="auto">
          <a:xfrm>
            <a:off x="4598027" y="3306723"/>
            <a:ext cx="798242" cy="1060236"/>
          </a:xfrm>
          <a:custGeom>
            <a:avLst/>
            <a:gdLst/>
            <a:ahLst/>
            <a:cxnLst>
              <a:cxn ang="0">
                <a:pos x="2297" y="249"/>
              </a:cxn>
              <a:cxn ang="0">
                <a:pos x="2717" y="773"/>
              </a:cxn>
              <a:cxn ang="0">
                <a:pos x="3037" y="1267"/>
              </a:cxn>
              <a:cxn ang="0">
                <a:pos x="3279" y="1706"/>
              </a:cxn>
              <a:cxn ang="0">
                <a:pos x="3592" y="2293"/>
              </a:cxn>
              <a:cxn ang="0">
                <a:pos x="4031" y="3081"/>
              </a:cxn>
              <a:cxn ang="0">
                <a:pos x="4285" y="3624"/>
              </a:cxn>
              <a:cxn ang="0">
                <a:pos x="4556" y="4333"/>
              </a:cxn>
              <a:cxn ang="0">
                <a:pos x="4806" y="5062"/>
              </a:cxn>
              <a:cxn ang="0">
                <a:pos x="4973" y="5519"/>
              </a:cxn>
              <a:cxn ang="0">
                <a:pos x="5208" y="6076"/>
              </a:cxn>
              <a:cxn ang="0">
                <a:pos x="5450" y="6630"/>
              </a:cxn>
              <a:cxn ang="0">
                <a:pos x="5621" y="7091"/>
              </a:cxn>
              <a:cxn ang="0">
                <a:pos x="5680" y="7273"/>
              </a:cxn>
              <a:cxn ang="0">
                <a:pos x="5859" y="7782"/>
              </a:cxn>
              <a:cxn ang="0">
                <a:pos x="5576" y="7608"/>
              </a:cxn>
              <a:cxn ang="0">
                <a:pos x="4597" y="6950"/>
              </a:cxn>
              <a:cxn ang="0">
                <a:pos x="3648" y="6247"/>
              </a:cxn>
              <a:cxn ang="0">
                <a:pos x="2721" y="5511"/>
              </a:cxn>
              <a:cxn ang="0">
                <a:pos x="1396" y="4389"/>
              </a:cxn>
              <a:cxn ang="0">
                <a:pos x="115" y="3211"/>
              </a:cxn>
              <a:cxn ang="0">
                <a:pos x="37" y="3111"/>
              </a:cxn>
              <a:cxn ang="0">
                <a:pos x="186" y="3144"/>
              </a:cxn>
              <a:cxn ang="0">
                <a:pos x="428" y="3174"/>
              </a:cxn>
              <a:cxn ang="0">
                <a:pos x="648" y="3189"/>
              </a:cxn>
              <a:cxn ang="0">
                <a:pos x="867" y="3163"/>
              </a:cxn>
              <a:cxn ang="0">
                <a:pos x="1102" y="3085"/>
              </a:cxn>
              <a:cxn ang="0">
                <a:pos x="1347" y="2936"/>
              </a:cxn>
              <a:cxn ang="0">
                <a:pos x="1545" y="2739"/>
              </a:cxn>
              <a:cxn ang="0">
                <a:pos x="1690" y="2512"/>
              </a:cxn>
              <a:cxn ang="0">
                <a:pos x="1802" y="2267"/>
              </a:cxn>
              <a:cxn ang="0">
                <a:pos x="1906" y="1925"/>
              </a:cxn>
              <a:cxn ang="0">
                <a:pos x="1988" y="1487"/>
              </a:cxn>
              <a:cxn ang="0">
                <a:pos x="2032" y="948"/>
              </a:cxn>
              <a:cxn ang="0">
                <a:pos x="2070" y="0"/>
              </a:cxn>
            </a:cxnLst>
            <a:rect l="0" t="0" r="r" b="b"/>
            <a:pathLst>
              <a:path w="5859" h="7782">
                <a:moveTo>
                  <a:pt x="2070" y="0"/>
                </a:moveTo>
                <a:lnTo>
                  <a:pt x="2297" y="249"/>
                </a:lnTo>
                <a:lnTo>
                  <a:pt x="2513" y="505"/>
                </a:lnTo>
                <a:lnTo>
                  <a:pt x="2717" y="773"/>
                </a:lnTo>
                <a:lnTo>
                  <a:pt x="2907" y="1052"/>
                </a:lnTo>
                <a:lnTo>
                  <a:pt x="3037" y="1267"/>
                </a:lnTo>
                <a:lnTo>
                  <a:pt x="3164" y="1487"/>
                </a:lnTo>
                <a:lnTo>
                  <a:pt x="3279" y="1706"/>
                </a:lnTo>
                <a:lnTo>
                  <a:pt x="3395" y="1929"/>
                </a:lnTo>
                <a:lnTo>
                  <a:pt x="3592" y="2293"/>
                </a:lnTo>
                <a:lnTo>
                  <a:pt x="3741" y="2553"/>
                </a:lnTo>
                <a:lnTo>
                  <a:pt x="4031" y="3081"/>
                </a:lnTo>
                <a:lnTo>
                  <a:pt x="4165" y="3349"/>
                </a:lnTo>
                <a:lnTo>
                  <a:pt x="4285" y="3624"/>
                </a:lnTo>
                <a:lnTo>
                  <a:pt x="4426" y="3980"/>
                </a:lnTo>
                <a:lnTo>
                  <a:pt x="4556" y="4333"/>
                </a:lnTo>
                <a:lnTo>
                  <a:pt x="4683" y="4698"/>
                </a:lnTo>
                <a:lnTo>
                  <a:pt x="4806" y="5062"/>
                </a:lnTo>
                <a:lnTo>
                  <a:pt x="4888" y="5292"/>
                </a:lnTo>
                <a:lnTo>
                  <a:pt x="4973" y="5519"/>
                </a:lnTo>
                <a:lnTo>
                  <a:pt x="5066" y="5746"/>
                </a:lnTo>
                <a:lnTo>
                  <a:pt x="5208" y="6076"/>
                </a:lnTo>
                <a:lnTo>
                  <a:pt x="5353" y="6403"/>
                </a:lnTo>
                <a:lnTo>
                  <a:pt x="5450" y="6630"/>
                </a:lnTo>
                <a:lnTo>
                  <a:pt x="5539" y="6861"/>
                </a:lnTo>
                <a:lnTo>
                  <a:pt x="5621" y="7091"/>
                </a:lnTo>
                <a:lnTo>
                  <a:pt x="5651" y="7184"/>
                </a:lnTo>
                <a:lnTo>
                  <a:pt x="5680" y="7273"/>
                </a:lnTo>
                <a:lnTo>
                  <a:pt x="5762" y="7526"/>
                </a:lnTo>
                <a:lnTo>
                  <a:pt x="5859" y="7782"/>
                </a:lnTo>
                <a:lnTo>
                  <a:pt x="5718" y="7697"/>
                </a:lnTo>
                <a:lnTo>
                  <a:pt x="5576" y="7608"/>
                </a:lnTo>
                <a:lnTo>
                  <a:pt x="5081" y="7288"/>
                </a:lnTo>
                <a:lnTo>
                  <a:pt x="4597" y="6950"/>
                </a:lnTo>
                <a:lnTo>
                  <a:pt x="4117" y="6604"/>
                </a:lnTo>
                <a:lnTo>
                  <a:pt x="3648" y="6247"/>
                </a:lnTo>
                <a:lnTo>
                  <a:pt x="3183" y="5883"/>
                </a:lnTo>
                <a:lnTo>
                  <a:pt x="2721" y="5511"/>
                </a:lnTo>
                <a:lnTo>
                  <a:pt x="2051" y="4958"/>
                </a:lnTo>
                <a:lnTo>
                  <a:pt x="1396" y="4389"/>
                </a:lnTo>
                <a:lnTo>
                  <a:pt x="748" y="3806"/>
                </a:lnTo>
                <a:lnTo>
                  <a:pt x="115" y="3211"/>
                </a:lnTo>
                <a:lnTo>
                  <a:pt x="0" y="3096"/>
                </a:lnTo>
                <a:lnTo>
                  <a:pt x="37" y="3111"/>
                </a:lnTo>
                <a:lnTo>
                  <a:pt x="71" y="3118"/>
                </a:lnTo>
                <a:lnTo>
                  <a:pt x="186" y="3144"/>
                </a:lnTo>
                <a:lnTo>
                  <a:pt x="305" y="3159"/>
                </a:lnTo>
                <a:lnTo>
                  <a:pt x="428" y="3174"/>
                </a:lnTo>
                <a:lnTo>
                  <a:pt x="555" y="3181"/>
                </a:lnTo>
                <a:lnTo>
                  <a:pt x="648" y="3189"/>
                </a:lnTo>
                <a:lnTo>
                  <a:pt x="744" y="3185"/>
                </a:lnTo>
                <a:lnTo>
                  <a:pt x="867" y="3163"/>
                </a:lnTo>
                <a:lnTo>
                  <a:pt x="986" y="3129"/>
                </a:lnTo>
                <a:lnTo>
                  <a:pt x="1102" y="3085"/>
                </a:lnTo>
                <a:lnTo>
                  <a:pt x="1232" y="3018"/>
                </a:lnTo>
                <a:lnTo>
                  <a:pt x="1347" y="2936"/>
                </a:lnTo>
                <a:lnTo>
                  <a:pt x="1455" y="2839"/>
                </a:lnTo>
                <a:lnTo>
                  <a:pt x="1545" y="2739"/>
                </a:lnTo>
                <a:lnTo>
                  <a:pt x="1623" y="2628"/>
                </a:lnTo>
                <a:lnTo>
                  <a:pt x="1690" y="2512"/>
                </a:lnTo>
                <a:lnTo>
                  <a:pt x="1749" y="2390"/>
                </a:lnTo>
                <a:lnTo>
                  <a:pt x="1802" y="2267"/>
                </a:lnTo>
                <a:lnTo>
                  <a:pt x="1846" y="2141"/>
                </a:lnTo>
                <a:lnTo>
                  <a:pt x="1906" y="1925"/>
                </a:lnTo>
                <a:lnTo>
                  <a:pt x="1951" y="1710"/>
                </a:lnTo>
                <a:lnTo>
                  <a:pt x="1988" y="1487"/>
                </a:lnTo>
                <a:lnTo>
                  <a:pt x="2010" y="1264"/>
                </a:lnTo>
                <a:lnTo>
                  <a:pt x="2032" y="948"/>
                </a:lnTo>
                <a:lnTo>
                  <a:pt x="2047" y="632"/>
                </a:lnTo>
                <a:lnTo>
                  <a:pt x="207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8" name="Freeform 294"/>
          <p:cNvSpPr>
            <a:spLocks/>
          </p:cNvSpPr>
          <p:nvPr/>
        </p:nvSpPr>
        <p:spPr bwMode="auto">
          <a:xfrm>
            <a:off x="4787676" y="2894590"/>
            <a:ext cx="585841" cy="291694"/>
          </a:xfrm>
          <a:custGeom>
            <a:avLst/>
            <a:gdLst/>
            <a:ahLst/>
            <a:cxnLst>
              <a:cxn ang="0">
                <a:pos x="3492" y="0"/>
              </a:cxn>
              <a:cxn ang="0">
                <a:pos x="3596" y="0"/>
              </a:cxn>
              <a:cxn ang="0">
                <a:pos x="3700" y="15"/>
              </a:cxn>
              <a:cxn ang="0">
                <a:pos x="3786" y="44"/>
              </a:cxn>
              <a:cxn ang="0">
                <a:pos x="3868" y="82"/>
              </a:cxn>
              <a:cxn ang="0">
                <a:pos x="3950" y="126"/>
              </a:cxn>
              <a:cxn ang="0">
                <a:pos x="4047" y="186"/>
              </a:cxn>
              <a:cxn ang="0">
                <a:pos x="4136" y="256"/>
              </a:cxn>
              <a:cxn ang="0">
                <a:pos x="4221" y="334"/>
              </a:cxn>
              <a:cxn ang="0">
                <a:pos x="4296" y="420"/>
              </a:cxn>
              <a:cxn ang="0">
                <a:pos x="4296" y="424"/>
              </a:cxn>
              <a:cxn ang="0">
                <a:pos x="4300" y="427"/>
              </a:cxn>
              <a:cxn ang="0">
                <a:pos x="4300" y="461"/>
              </a:cxn>
              <a:cxn ang="0">
                <a:pos x="4288" y="490"/>
              </a:cxn>
              <a:cxn ang="0">
                <a:pos x="4251" y="542"/>
              </a:cxn>
              <a:cxn ang="0">
                <a:pos x="4199" y="602"/>
              </a:cxn>
              <a:cxn ang="0">
                <a:pos x="4143" y="658"/>
              </a:cxn>
              <a:cxn ang="0">
                <a:pos x="4084" y="706"/>
              </a:cxn>
              <a:cxn ang="0">
                <a:pos x="3953" y="810"/>
              </a:cxn>
              <a:cxn ang="0">
                <a:pos x="3819" y="903"/>
              </a:cxn>
              <a:cxn ang="0">
                <a:pos x="3637" y="1018"/>
              </a:cxn>
              <a:cxn ang="0">
                <a:pos x="3455" y="1122"/>
              </a:cxn>
              <a:cxn ang="0">
                <a:pos x="3164" y="1282"/>
              </a:cxn>
              <a:cxn ang="0">
                <a:pos x="2866" y="1427"/>
              </a:cxn>
              <a:cxn ang="0">
                <a:pos x="2561" y="1564"/>
              </a:cxn>
              <a:cxn ang="0">
                <a:pos x="2252" y="1691"/>
              </a:cxn>
              <a:cxn ang="0">
                <a:pos x="1873" y="1825"/>
              </a:cxn>
              <a:cxn ang="0">
                <a:pos x="1493" y="1940"/>
              </a:cxn>
              <a:cxn ang="0">
                <a:pos x="1199" y="2014"/>
              </a:cxn>
              <a:cxn ang="0">
                <a:pos x="905" y="2074"/>
              </a:cxn>
              <a:cxn ang="0">
                <a:pos x="603" y="2115"/>
              </a:cxn>
              <a:cxn ang="0">
                <a:pos x="302" y="2141"/>
              </a:cxn>
              <a:cxn ang="0">
                <a:pos x="0" y="2141"/>
              </a:cxn>
              <a:cxn ang="0">
                <a:pos x="49" y="1984"/>
              </a:cxn>
              <a:cxn ang="0">
                <a:pos x="116" y="1832"/>
              </a:cxn>
              <a:cxn ang="0">
                <a:pos x="197" y="1691"/>
              </a:cxn>
              <a:cxn ang="0">
                <a:pos x="287" y="1553"/>
              </a:cxn>
              <a:cxn ang="0">
                <a:pos x="387" y="1423"/>
              </a:cxn>
              <a:cxn ang="0">
                <a:pos x="495" y="1301"/>
              </a:cxn>
              <a:cxn ang="0">
                <a:pos x="666" y="1133"/>
              </a:cxn>
              <a:cxn ang="0">
                <a:pos x="849" y="977"/>
              </a:cxn>
              <a:cxn ang="0">
                <a:pos x="1039" y="832"/>
              </a:cxn>
              <a:cxn ang="0">
                <a:pos x="1255" y="687"/>
              </a:cxn>
              <a:cxn ang="0">
                <a:pos x="1482" y="554"/>
              </a:cxn>
              <a:cxn ang="0">
                <a:pos x="1712" y="431"/>
              </a:cxn>
              <a:cxn ang="0">
                <a:pos x="1951" y="323"/>
              </a:cxn>
              <a:cxn ang="0">
                <a:pos x="2196" y="227"/>
              </a:cxn>
              <a:cxn ang="0">
                <a:pos x="2435" y="152"/>
              </a:cxn>
              <a:cxn ang="0">
                <a:pos x="2673" y="96"/>
              </a:cxn>
              <a:cxn ang="0">
                <a:pos x="2915" y="52"/>
              </a:cxn>
              <a:cxn ang="0">
                <a:pos x="3161" y="22"/>
              </a:cxn>
              <a:cxn ang="0">
                <a:pos x="3272" y="11"/>
              </a:cxn>
              <a:cxn ang="0">
                <a:pos x="3388" y="4"/>
              </a:cxn>
              <a:cxn ang="0">
                <a:pos x="3492" y="0"/>
              </a:cxn>
            </a:cxnLst>
            <a:rect l="0" t="0" r="r" b="b"/>
            <a:pathLst>
              <a:path w="4300" h="2141">
                <a:moveTo>
                  <a:pt x="3492" y="0"/>
                </a:moveTo>
                <a:lnTo>
                  <a:pt x="3596" y="0"/>
                </a:lnTo>
                <a:lnTo>
                  <a:pt x="3700" y="15"/>
                </a:lnTo>
                <a:lnTo>
                  <a:pt x="3786" y="44"/>
                </a:lnTo>
                <a:lnTo>
                  <a:pt x="3868" y="82"/>
                </a:lnTo>
                <a:lnTo>
                  <a:pt x="3950" y="126"/>
                </a:lnTo>
                <a:lnTo>
                  <a:pt x="4047" y="186"/>
                </a:lnTo>
                <a:lnTo>
                  <a:pt x="4136" y="256"/>
                </a:lnTo>
                <a:lnTo>
                  <a:pt x="4221" y="334"/>
                </a:lnTo>
                <a:lnTo>
                  <a:pt x="4296" y="420"/>
                </a:lnTo>
                <a:lnTo>
                  <a:pt x="4296" y="424"/>
                </a:lnTo>
                <a:lnTo>
                  <a:pt x="4300" y="427"/>
                </a:lnTo>
                <a:lnTo>
                  <a:pt x="4300" y="461"/>
                </a:lnTo>
                <a:lnTo>
                  <a:pt x="4288" y="490"/>
                </a:lnTo>
                <a:lnTo>
                  <a:pt x="4251" y="542"/>
                </a:lnTo>
                <a:lnTo>
                  <a:pt x="4199" y="602"/>
                </a:lnTo>
                <a:lnTo>
                  <a:pt x="4143" y="658"/>
                </a:lnTo>
                <a:lnTo>
                  <a:pt x="4084" y="706"/>
                </a:lnTo>
                <a:lnTo>
                  <a:pt x="3953" y="810"/>
                </a:lnTo>
                <a:lnTo>
                  <a:pt x="3819" y="903"/>
                </a:lnTo>
                <a:lnTo>
                  <a:pt x="3637" y="1018"/>
                </a:lnTo>
                <a:lnTo>
                  <a:pt x="3455" y="1122"/>
                </a:lnTo>
                <a:lnTo>
                  <a:pt x="3164" y="1282"/>
                </a:lnTo>
                <a:lnTo>
                  <a:pt x="2866" y="1427"/>
                </a:lnTo>
                <a:lnTo>
                  <a:pt x="2561" y="1564"/>
                </a:lnTo>
                <a:lnTo>
                  <a:pt x="2252" y="1691"/>
                </a:lnTo>
                <a:lnTo>
                  <a:pt x="1873" y="1825"/>
                </a:lnTo>
                <a:lnTo>
                  <a:pt x="1493" y="1940"/>
                </a:lnTo>
                <a:lnTo>
                  <a:pt x="1199" y="2014"/>
                </a:lnTo>
                <a:lnTo>
                  <a:pt x="905" y="2074"/>
                </a:lnTo>
                <a:lnTo>
                  <a:pt x="603" y="2115"/>
                </a:lnTo>
                <a:lnTo>
                  <a:pt x="302" y="2141"/>
                </a:lnTo>
                <a:lnTo>
                  <a:pt x="0" y="2141"/>
                </a:lnTo>
                <a:lnTo>
                  <a:pt x="49" y="1984"/>
                </a:lnTo>
                <a:lnTo>
                  <a:pt x="116" y="1832"/>
                </a:lnTo>
                <a:lnTo>
                  <a:pt x="197" y="1691"/>
                </a:lnTo>
                <a:lnTo>
                  <a:pt x="287" y="1553"/>
                </a:lnTo>
                <a:lnTo>
                  <a:pt x="387" y="1423"/>
                </a:lnTo>
                <a:lnTo>
                  <a:pt x="495" y="1301"/>
                </a:lnTo>
                <a:lnTo>
                  <a:pt x="666" y="1133"/>
                </a:lnTo>
                <a:lnTo>
                  <a:pt x="849" y="977"/>
                </a:lnTo>
                <a:lnTo>
                  <a:pt x="1039" y="832"/>
                </a:lnTo>
                <a:lnTo>
                  <a:pt x="1255" y="687"/>
                </a:lnTo>
                <a:lnTo>
                  <a:pt x="1482" y="554"/>
                </a:lnTo>
                <a:lnTo>
                  <a:pt x="1712" y="431"/>
                </a:lnTo>
                <a:lnTo>
                  <a:pt x="1951" y="323"/>
                </a:lnTo>
                <a:lnTo>
                  <a:pt x="2196" y="227"/>
                </a:lnTo>
                <a:lnTo>
                  <a:pt x="2435" y="152"/>
                </a:lnTo>
                <a:lnTo>
                  <a:pt x="2673" y="96"/>
                </a:lnTo>
                <a:lnTo>
                  <a:pt x="2915" y="52"/>
                </a:lnTo>
                <a:lnTo>
                  <a:pt x="3161" y="22"/>
                </a:lnTo>
                <a:lnTo>
                  <a:pt x="3272" y="11"/>
                </a:lnTo>
                <a:lnTo>
                  <a:pt x="3388" y="4"/>
                </a:lnTo>
                <a:lnTo>
                  <a:pt x="349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9" name="Freeform 295"/>
          <p:cNvSpPr>
            <a:spLocks/>
          </p:cNvSpPr>
          <p:nvPr/>
        </p:nvSpPr>
        <p:spPr bwMode="auto">
          <a:xfrm>
            <a:off x="5290818" y="3107673"/>
            <a:ext cx="62808" cy="175752"/>
          </a:xfrm>
          <a:custGeom>
            <a:avLst/>
            <a:gdLst/>
            <a:ahLst/>
            <a:cxnLst>
              <a:cxn ang="0">
                <a:pos x="305" y="0"/>
              </a:cxn>
              <a:cxn ang="0">
                <a:pos x="350" y="212"/>
              </a:cxn>
              <a:cxn ang="0">
                <a:pos x="391" y="424"/>
              </a:cxn>
              <a:cxn ang="0">
                <a:pos x="428" y="636"/>
              </a:cxn>
              <a:cxn ang="0">
                <a:pos x="447" y="766"/>
              </a:cxn>
              <a:cxn ang="0">
                <a:pos x="458" y="896"/>
              </a:cxn>
              <a:cxn ang="0">
                <a:pos x="461" y="1030"/>
              </a:cxn>
              <a:cxn ang="0">
                <a:pos x="450" y="1164"/>
              </a:cxn>
              <a:cxn ang="0">
                <a:pos x="421" y="1290"/>
              </a:cxn>
              <a:cxn ang="0">
                <a:pos x="335" y="1219"/>
              </a:cxn>
              <a:cxn ang="0">
                <a:pos x="260" y="1141"/>
              </a:cxn>
              <a:cxn ang="0">
                <a:pos x="193" y="1056"/>
              </a:cxn>
              <a:cxn ang="0">
                <a:pos x="149" y="974"/>
              </a:cxn>
              <a:cxn ang="0">
                <a:pos x="112" y="885"/>
              </a:cxn>
              <a:cxn ang="0">
                <a:pos x="85" y="792"/>
              </a:cxn>
              <a:cxn ang="0">
                <a:pos x="59" y="636"/>
              </a:cxn>
              <a:cxn ang="0">
                <a:pos x="22" y="316"/>
              </a:cxn>
              <a:cxn ang="0">
                <a:pos x="0" y="160"/>
              </a:cxn>
              <a:cxn ang="0">
                <a:pos x="152" y="79"/>
              </a:cxn>
              <a:cxn ang="0">
                <a:pos x="305" y="0"/>
              </a:cxn>
            </a:cxnLst>
            <a:rect l="0" t="0" r="r" b="b"/>
            <a:pathLst>
              <a:path w="461" h="1290">
                <a:moveTo>
                  <a:pt x="305" y="0"/>
                </a:moveTo>
                <a:lnTo>
                  <a:pt x="350" y="212"/>
                </a:lnTo>
                <a:lnTo>
                  <a:pt x="391" y="424"/>
                </a:lnTo>
                <a:lnTo>
                  <a:pt x="428" y="636"/>
                </a:lnTo>
                <a:lnTo>
                  <a:pt x="447" y="766"/>
                </a:lnTo>
                <a:lnTo>
                  <a:pt x="458" y="896"/>
                </a:lnTo>
                <a:lnTo>
                  <a:pt x="461" y="1030"/>
                </a:lnTo>
                <a:lnTo>
                  <a:pt x="450" y="1164"/>
                </a:lnTo>
                <a:lnTo>
                  <a:pt x="421" y="1290"/>
                </a:lnTo>
                <a:lnTo>
                  <a:pt x="335" y="1219"/>
                </a:lnTo>
                <a:lnTo>
                  <a:pt x="260" y="1141"/>
                </a:lnTo>
                <a:lnTo>
                  <a:pt x="193" y="1056"/>
                </a:lnTo>
                <a:lnTo>
                  <a:pt x="149" y="974"/>
                </a:lnTo>
                <a:lnTo>
                  <a:pt x="112" y="885"/>
                </a:lnTo>
                <a:lnTo>
                  <a:pt x="85" y="792"/>
                </a:lnTo>
                <a:lnTo>
                  <a:pt x="59" y="636"/>
                </a:lnTo>
                <a:lnTo>
                  <a:pt x="22" y="316"/>
                </a:lnTo>
                <a:lnTo>
                  <a:pt x="0" y="160"/>
                </a:lnTo>
                <a:lnTo>
                  <a:pt x="152" y="79"/>
                </a:lnTo>
                <a:lnTo>
                  <a:pt x="30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0" name="Freeform 296"/>
          <p:cNvSpPr>
            <a:spLocks/>
          </p:cNvSpPr>
          <p:nvPr/>
        </p:nvSpPr>
        <p:spPr bwMode="auto">
          <a:xfrm>
            <a:off x="5085365" y="2272782"/>
            <a:ext cx="252593" cy="245100"/>
          </a:xfrm>
          <a:custGeom>
            <a:avLst/>
            <a:gdLst/>
            <a:ahLst/>
            <a:cxnLst>
              <a:cxn ang="0">
                <a:pos x="1746" y="0"/>
              </a:cxn>
              <a:cxn ang="0">
                <a:pos x="1780" y="0"/>
              </a:cxn>
              <a:cxn ang="0">
                <a:pos x="1809" y="11"/>
              </a:cxn>
              <a:cxn ang="0">
                <a:pos x="1832" y="34"/>
              </a:cxn>
              <a:cxn ang="0">
                <a:pos x="1854" y="67"/>
              </a:cxn>
              <a:cxn ang="0">
                <a:pos x="1404" y="517"/>
              </a:cxn>
              <a:cxn ang="0">
                <a:pos x="961" y="970"/>
              </a:cxn>
              <a:cxn ang="0">
                <a:pos x="566" y="1379"/>
              </a:cxn>
              <a:cxn ang="0">
                <a:pos x="372" y="1587"/>
              </a:cxn>
              <a:cxn ang="0">
                <a:pos x="186" y="1799"/>
              </a:cxn>
              <a:cxn ang="0">
                <a:pos x="186" y="1795"/>
              </a:cxn>
              <a:cxn ang="0">
                <a:pos x="183" y="1795"/>
              </a:cxn>
              <a:cxn ang="0">
                <a:pos x="93" y="1736"/>
              </a:cxn>
              <a:cxn ang="0">
                <a:pos x="0" y="1676"/>
              </a:cxn>
              <a:cxn ang="0">
                <a:pos x="186" y="1464"/>
              </a:cxn>
              <a:cxn ang="0">
                <a:pos x="384" y="1256"/>
              </a:cxn>
              <a:cxn ang="0">
                <a:pos x="581" y="1059"/>
              </a:cxn>
              <a:cxn ang="0">
                <a:pos x="927" y="717"/>
              </a:cxn>
              <a:cxn ang="0">
                <a:pos x="1281" y="383"/>
              </a:cxn>
              <a:cxn ang="0">
                <a:pos x="1579" y="108"/>
              </a:cxn>
              <a:cxn ang="0">
                <a:pos x="1653" y="45"/>
              </a:cxn>
              <a:cxn ang="0">
                <a:pos x="1683" y="26"/>
              </a:cxn>
              <a:cxn ang="0">
                <a:pos x="1709" y="11"/>
              </a:cxn>
              <a:cxn ang="0">
                <a:pos x="1746" y="0"/>
              </a:cxn>
            </a:cxnLst>
            <a:rect l="0" t="0" r="r" b="b"/>
            <a:pathLst>
              <a:path w="1854" h="1799">
                <a:moveTo>
                  <a:pt x="1746" y="0"/>
                </a:moveTo>
                <a:lnTo>
                  <a:pt x="1780" y="0"/>
                </a:lnTo>
                <a:lnTo>
                  <a:pt x="1809" y="11"/>
                </a:lnTo>
                <a:lnTo>
                  <a:pt x="1832" y="34"/>
                </a:lnTo>
                <a:lnTo>
                  <a:pt x="1854" y="67"/>
                </a:lnTo>
                <a:lnTo>
                  <a:pt x="1404" y="517"/>
                </a:lnTo>
                <a:lnTo>
                  <a:pt x="961" y="970"/>
                </a:lnTo>
                <a:lnTo>
                  <a:pt x="566" y="1379"/>
                </a:lnTo>
                <a:lnTo>
                  <a:pt x="372" y="1587"/>
                </a:lnTo>
                <a:lnTo>
                  <a:pt x="186" y="1799"/>
                </a:lnTo>
                <a:lnTo>
                  <a:pt x="186" y="1795"/>
                </a:lnTo>
                <a:lnTo>
                  <a:pt x="183" y="1795"/>
                </a:lnTo>
                <a:lnTo>
                  <a:pt x="93" y="1736"/>
                </a:lnTo>
                <a:lnTo>
                  <a:pt x="0" y="1676"/>
                </a:lnTo>
                <a:lnTo>
                  <a:pt x="186" y="1464"/>
                </a:lnTo>
                <a:lnTo>
                  <a:pt x="384" y="1256"/>
                </a:lnTo>
                <a:lnTo>
                  <a:pt x="581" y="1059"/>
                </a:lnTo>
                <a:lnTo>
                  <a:pt x="927" y="717"/>
                </a:lnTo>
                <a:lnTo>
                  <a:pt x="1281" y="383"/>
                </a:lnTo>
                <a:lnTo>
                  <a:pt x="1579" y="108"/>
                </a:lnTo>
                <a:lnTo>
                  <a:pt x="1653" y="45"/>
                </a:lnTo>
                <a:lnTo>
                  <a:pt x="1683" y="26"/>
                </a:lnTo>
                <a:lnTo>
                  <a:pt x="1709" y="11"/>
                </a:lnTo>
                <a:lnTo>
                  <a:pt x="174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" name="Freeform 297"/>
          <p:cNvSpPr>
            <a:spLocks/>
          </p:cNvSpPr>
          <p:nvPr/>
        </p:nvSpPr>
        <p:spPr bwMode="auto">
          <a:xfrm>
            <a:off x="5197492" y="3153314"/>
            <a:ext cx="118667" cy="305318"/>
          </a:xfrm>
          <a:custGeom>
            <a:avLst/>
            <a:gdLst/>
            <a:ahLst/>
            <a:cxnLst>
              <a:cxn ang="0">
                <a:pos x="246" y="0"/>
              </a:cxn>
              <a:cxn ang="0">
                <a:pos x="305" y="0"/>
              </a:cxn>
              <a:cxn ang="0">
                <a:pos x="313" y="4"/>
              </a:cxn>
              <a:cxn ang="0">
                <a:pos x="328" y="19"/>
              </a:cxn>
              <a:cxn ang="0">
                <a:pos x="331" y="26"/>
              </a:cxn>
              <a:cxn ang="0">
                <a:pos x="339" y="48"/>
              </a:cxn>
              <a:cxn ang="0">
                <a:pos x="421" y="260"/>
              </a:cxn>
              <a:cxn ang="0">
                <a:pos x="495" y="479"/>
              </a:cxn>
              <a:cxn ang="0">
                <a:pos x="562" y="699"/>
              </a:cxn>
              <a:cxn ang="0">
                <a:pos x="644" y="1026"/>
              </a:cxn>
              <a:cxn ang="0">
                <a:pos x="715" y="1356"/>
              </a:cxn>
              <a:cxn ang="0">
                <a:pos x="774" y="1687"/>
              </a:cxn>
              <a:cxn ang="0">
                <a:pos x="830" y="2018"/>
              </a:cxn>
              <a:cxn ang="0">
                <a:pos x="852" y="2129"/>
              </a:cxn>
              <a:cxn ang="0">
                <a:pos x="871" y="2241"/>
              </a:cxn>
              <a:cxn ang="0">
                <a:pos x="502" y="1710"/>
              </a:cxn>
              <a:cxn ang="0">
                <a:pos x="398" y="1542"/>
              </a:cxn>
              <a:cxn ang="0">
                <a:pos x="305" y="1371"/>
              </a:cxn>
              <a:cxn ang="0">
                <a:pos x="231" y="1193"/>
              </a:cxn>
              <a:cxn ang="0">
                <a:pos x="179" y="1033"/>
              </a:cxn>
              <a:cxn ang="0">
                <a:pos x="138" y="870"/>
              </a:cxn>
              <a:cxn ang="0">
                <a:pos x="104" y="702"/>
              </a:cxn>
              <a:cxn ang="0">
                <a:pos x="74" y="539"/>
              </a:cxn>
              <a:cxn ang="0">
                <a:pos x="41" y="305"/>
              </a:cxn>
              <a:cxn ang="0">
                <a:pos x="0" y="74"/>
              </a:cxn>
              <a:cxn ang="0">
                <a:pos x="63" y="48"/>
              </a:cxn>
              <a:cxn ang="0">
                <a:pos x="134" y="26"/>
              </a:cxn>
              <a:cxn ang="0">
                <a:pos x="190" y="11"/>
              </a:cxn>
              <a:cxn ang="0">
                <a:pos x="246" y="0"/>
              </a:cxn>
            </a:cxnLst>
            <a:rect l="0" t="0" r="r" b="b"/>
            <a:pathLst>
              <a:path w="871" h="2241">
                <a:moveTo>
                  <a:pt x="246" y="0"/>
                </a:moveTo>
                <a:lnTo>
                  <a:pt x="305" y="0"/>
                </a:lnTo>
                <a:lnTo>
                  <a:pt x="313" y="4"/>
                </a:lnTo>
                <a:lnTo>
                  <a:pt x="328" y="19"/>
                </a:lnTo>
                <a:lnTo>
                  <a:pt x="331" y="26"/>
                </a:lnTo>
                <a:lnTo>
                  <a:pt x="339" y="48"/>
                </a:lnTo>
                <a:lnTo>
                  <a:pt x="421" y="260"/>
                </a:lnTo>
                <a:lnTo>
                  <a:pt x="495" y="479"/>
                </a:lnTo>
                <a:lnTo>
                  <a:pt x="562" y="699"/>
                </a:lnTo>
                <a:lnTo>
                  <a:pt x="644" y="1026"/>
                </a:lnTo>
                <a:lnTo>
                  <a:pt x="715" y="1356"/>
                </a:lnTo>
                <a:lnTo>
                  <a:pt x="774" y="1687"/>
                </a:lnTo>
                <a:lnTo>
                  <a:pt x="830" y="2018"/>
                </a:lnTo>
                <a:lnTo>
                  <a:pt x="852" y="2129"/>
                </a:lnTo>
                <a:lnTo>
                  <a:pt x="871" y="2241"/>
                </a:lnTo>
                <a:lnTo>
                  <a:pt x="502" y="1710"/>
                </a:lnTo>
                <a:lnTo>
                  <a:pt x="398" y="1542"/>
                </a:lnTo>
                <a:lnTo>
                  <a:pt x="305" y="1371"/>
                </a:lnTo>
                <a:lnTo>
                  <a:pt x="231" y="1193"/>
                </a:lnTo>
                <a:lnTo>
                  <a:pt x="179" y="1033"/>
                </a:lnTo>
                <a:lnTo>
                  <a:pt x="138" y="870"/>
                </a:lnTo>
                <a:lnTo>
                  <a:pt x="104" y="702"/>
                </a:lnTo>
                <a:lnTo>
                  <a:pt x="74" y="539"/>
                </a:lnTo>
                <a:lnTo>
                  <a:pt x="41" y="305"/>
                </a:lnTo>
                <a:lnTo>
                  <a:pt x="0" y="74"/>
                </a:lnTo>
                <a:lnTo>
                  <a:pt x="63" y="48"/>
                </a:lnTo>
                <a:lnTo>
                  <a:pt x="134" y="26"/>
                </a:lnTo>
                <a:lnTo>
                  <a:pt x="190" y="11"/>
                </a:lnTo>
                <a:lnTo>
                  <a:pt x="24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" name="Freeform 298"/>
          <p:cNvSpPr>
            <a:spLocks/>
          </p:cNvSpPr>
          <p:nvPr/>
        </p:nvSpPr>
        <p:spPr bwMode="auto">
          <a:xfrm>
            <a:off x="5104167" y="3402910"/>
            <a:ext cx="211448" cy="60150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3" y="502"/>
              </a:cxn>
              <a:cxn ang="0">
                <a:pos x="562" y="1000"/>
              </a:cxn>
              <a:cxn ang="0">
                <a:pos x="704" y="1260"/>
              </a:cxn>
              <a:cxn ang="0">
                <a:pos x="867" y="1606"/>
              </a:cxn>
              <a:cxn ang="0">
                <a:pos x="994" y="1877"/>
              </a:cxn>
              <a:cxn ang="0">
                <a:pos x="1109" y="2156"/>
              </a:cxn>
              <a:cxn ang="0">
                <a:pos x="1217" y="2434"/>
              </a:cxn>
              <a:cxn ang="0">
                <a:pos x="1314" y="2721"/>
              </a:cxn>
              <a:cxn ang="0">
                <a:pos x="1396" y="3003"/>
              </a:cxn>
              <a:cxn ang="0">
                <a:pos x="1467" y="3289"/>
              </a:cxn>
              <a:cxn ang="0">
                <a:pos x="1519" y="3583"/>
              </a:cxn>
              <a:cxn ang="0">
                <a:pos x="1541" y="3791"/>
              </a:cxn>
              <a:cxn ang="0">
                <a:pos x="1552" y="3999"/>
              </a:cxn>
              <a:cxn ang="0">
                <a:pos x="1549" y="4207"/>
              </a:cxn>
              <a:cxn ang="0">
                <a:pos x="1526" y="4415"/>
              </a:cxn>
              <a:cxn ang="0">
                <a:pos x="1377" y="4070"/>
              </a:cxn>
              <a:cxn ang="0">
                <a:pos x="1232" y="3720"/>
              </a:cxn>
              <a:cxn ang="0">
                <a:pos x="1120" y="3442"/>
              </a:cxn>
              <a:cxn ang="0">
                <a:pos x="1016" y="3159"/>
              </a:cxn>
              <a:cxn ang="0">
                <a:pos x="882" y="2836"/>
              </a:cxn>
              <a:cxn ang="0">
                <a:pos x="748" y="2516"/>
              </a:cxn>
              <a:cxn ang="0">
                <a:pos x="618" y="2211"/>
              </a:cxn>
              <a:cxn ang="0">
                <a:pos x="491" y="1907"/>
              </a:cxn>
              <a:cxn ang="0">
                <a:pos x="369" y="1598"/>
              </a:cxn>
              <a:cxn ang="0">
                <a:pos x="261" y="1286"/>
              </a:cxn>
              <a:cxn ang="0">
                <a:pos x="167" y="970"/>
              </a:cxn>
              <a:cxn ang="0">
                <a:pos x="89" y="651"/>
              </a:cxn>
              <a:cxn ang="0">
                <a:pos x="33" y="327"/>
              </a:cxn>
              <a:cxn ang="0">
                <a:pos x="0" y="0"/>
              </a:cxn>
            </a:cxnLst>
            <a:rect l="0" t="0" r="r" b="b"/>
            <a:pathLst>
              <a:path w="1552" h="4415">
                <a:moveTo>
                  <a:pt x="0" y="0"/>
                </a:moveTo>
                <a:lnTo>
                  <a:pt x="283" y="502"/>
                </a:lnTo>
                <a:lnTo>
                  <a:pt x="562" y="1000"/>
                </a:lnTo>
                <a:lnTo>
                  <a:pt x="704" y="1260"/>
                </a:lnTo>
                <a:lnTo>
                  <a:pt x="867" y="1606"/>
                </a:lnTo>
                <a:lnTo>
                  <a:pt x="994" y="1877"/>
                </a:lnTo>
                <a:lnTo>
                  <a:pt x="1109" y="2156"/>
                </a:lnTo>
                <a:lnTo>
                  <a:pt x="1217" y="2434"/>
                </a:lnTo>
                <a:lnTo>
                  <a:pt x="1314" y="2721"/>
                </a:lnTo>
                <a:lnTo>
                  <a:pt x="1396" y="3003"/>
                </a:lnTo>
                <a:lnTo>
                  <a:pt x="1467" y="3289"/>
                </a:lnTo>
                <a:lnTo>
                  <a:pt x="1519" y="3583"/>
                </a:lnTo>
                <a:lnTo>
                  <a:pt x="1541" y="3791"/>
                </a:lnTo>
                <a:lnTo>
                  <a:pt x="1552" y="3999"/>
                </a:lnTo>
                <a:lnTo>
                  <a:pt x="1549" y="4207"/>
                </a:lnTo>
                <a:lnTo>
                  <a:pt x="1526" y="4415"/>
                </a:lnTo>
                <a:lnTo>
                  <a:pt x="1377" y="4070"/>
                </a:lnTo>
                <a:lnTo>
                  <a:pt x="1232" y="3720"/>
                </a:lnTo>
                <a:lnTo>
                  <a:pt x="1120" y="3442"/>
                </a:lnTo>
                <a:lnTo>
                  <a:pt x="1016" y="3159"/>
                </a:lnTo>
                <a:lnTo>
                  <a:pt x="882" y="2836"/>
                </a:lnTo>
                <a:lnTo>
                  <a:pt x="748" y="2516"/>
                </a:lnTo>
                <a:lnTo>
                  <a:pt x="618" y="2211"/>
                </a:lnTo>
                <a:lnTo>
                  <a:pt x="491" y="1907"/>
                </a:lnTo>
                <a:lnTo>
                  <a:pt x="369" y="1598"/>
                </a:lnTo>
                <a:lnTo>
                  <a:pt x="261" y="1286"/>
                </a:lnTo>
                <a:lnTo>
                  <a:pt x="167" y="970"/>
                </a:lnTo>
                <a:lnTo>
                  <a:pt x="89" y="651"/>
                </a:lnTo>
                <a:lnTo>
                  <a:pt x="33" y="32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3" name="Freeform 299"/>
          <p:cNvSpPr>
            <a:spLocks/>
          </p:cNvSpPr>
          <p:nvPr/>
        </p:nvSpPr>
        <p:spPr bwMode="auto">
          <a:xfrm>
            <a:off x="4991631" y="2276324"/>
            <a:ext cx="318943" cy="327662"/>
          </a:xfrm>
          <a:custGeom>
            <a:avLst/>
            <a:gdLst/>
            <a:ahLst/>
            <a:cxnLst>
              <a:cxn ang="0">
                <a:pos x="2341" y="19"/>
              </a:cxn>
              <a:cxn ang="0">
                <a:pos x="1969" y="357"/>
              </a:cxn>
              <a:cxn ang="0">
                <a:pos x="1269" y="1033"/>
              </a:cxn>
              <a:cxn ang="0">
                <a:pos x="874" y="1438"/>
              </a:cxn>
              <a:cxn ang="0">
                <a:pos x="781" y="1710"/>
              </a:cxn>
              <a:cxn ang="0">
                <a:pos x="874" y="1769"/>
              </a:cxn>
              <a:cxn ang="0">
                <a:pos x="1060" y="1561"/>
              </a:cxn>
              <a:cxn ang="0">
                <a:pos x="1649" y="944"/>
              </a:cxn>
              <a:cxn ang="0">
                <a:pos x="1533" y="1100"/>
              </a:cxn>
              <a:cxn ang="0">
                <a:pos x="1228" y="1416"/>
              </a:cxn>
              <a:cxn ang="0">
                <a:pos x="897" y="1784"/>
              </a:cxn>
              <a:cxn ang="0">
                <a:pos x="1470" y="2156"/>
              </a:cxn>
              <a:cxn ang="0">
                <a:pos x="1600" y="2241"/>
              </a:cxn>
              <a:cxn ang="0">
                <a:pos x="1615" y="2252"/>
              </a:cxn>
              <a:cxn ang="0">
                <a:pos x="1723" y="2152"/>
              </a:cxn>
              <a:cxn ang="0">
                <a:pos x="1842" y="2070"/>
              </a:cxn>
              <a:cxn ang="0">
                <a:pos x="1645" y="2271"/>
              </a:cxn>
              <a:cxn ang="0">
                <a:pos x="1742" y="2338"/>
              </a:cxn>
              <a:cxn ang="0">
                <a:pos x="1798" y="2375"/>
              </a:cxn>
              <a:cxn ang="0">
                <a:pos x="1816" y="2393"/>
              </a:cxn>
              <a:cxn ang="0">
                <a:pos x="1355" y="2111"/>
              </a:cxn>
              <a:cxn ang="0">
                <a:pos x="454" y="1524"/>
              </a:cxn>
              <a:cxn ang="0">
                <a:pos x="3" y="1215"/>
              </a:cxn>
              <a:cxn ang="0">
                <a:pos x="0" y="1204"/>
              </a:cxn>
              <a:cxn ang="0">
                <a:pos x="148" y="1089"/>
              </a:cxn>
              <a:cxn ang="0">
                <a:pos x="450" y="900"/>
              </a:cxn>
              <a:cxn ang="0">
                <a:pos x="796" y="695"/>
              </a:cxn>
              <a:cxn ang="0">
                <a:pos x="785" y="725"/>
              </a:cxn>
              <a:cxn ang="0">
                <a:pos x="476" y="911"/>
              </a:cxn>
              <a:cxn ang="0">
                <a:pos x="175" y="1100"/>
              </a:cxn>
              <a:cxn ang="0">
                <a:pos x="349" y="1424"/>
              </a:cxn>
              <a:cxn ang="0">
                <a:pos x="867" y="1405"/>
              </a:cxn>
              <a:cxn ang="0">
                <a:pos x="1295" y="970"/>
              </a:cxn>
              <a:cxn ang="0">
                <a:pos x="1827" y="454"/>
              </a:cxn>
              <a:cxn ang="0">
                <a:pos x="2229" y="82"/>
              </a:cxn>
              <a:cxn ang="0">
                <a:pos x="2322" y="4"/>
              </a:cxn>
            </a:cxnLst>
            <a:rect l="0" t="0" r="r" b="b"/>
            <a:pathLst>
              <a:path w="2341" h="2405">
                <a:moveTo>
                  <a:pt x="2326" y="0"/>
                </a:moveTo>
                <a:lnTo>
                  <a:pt x="2341" y="19"/>
                </a:lnTo>
                <a:lnTo>
                  <a:pt x="2267" y="82"/>
                </a:lnTo>
                <a:lnTo>
                  <a:pt x="1969" y="357"/>
                </a:lnTo>
                <a:lnTo>
                  <a:pt x="1615" y="691"/>
                </a:lnTo>
                <a:lnTo>
                  <a:pt x="1269" y="1033"/>
                </a:lnTo>
                <a:lnTo>
                  <a:pt x="1072" y="1230"/>
                </a:lnTo>
                <a:lnTo>
                  <a:pt x="874" y="1438"/>
                </a:lnTo>
                <a:lnTo>
                  <a:pt x="688" y="1650"/>
                </a:lnTo>
                <a:lnTo>
                  <a:pt x="781" y="1710"/>
                </a:lnTo>
                <a:lnTo>
                  <a:pt x="871" y="1769"/>
                </a:lnTo>
                <a:lnTo>
                  <a:pt x="874" y="1769"/>
                </a:lnTo>
                <a:lnTo>
                  <a:pt x="874" y="1773"/>
                </a:lnTo>
                <a:lnTo>
                  <a:pt x="1060" y="1561"/>
                </a:lnTo>
                <a:lnTo>
                  <a:pt x="1254" y="1353"/>
                </a:lnTo>
                <a:lnTo>
                  <a:pt x="1649" y="944"/>
                </a:lnTo>
                <a:lnTo>
                  <a:pt x="1664" y="963"/>
                </a:lnTo>
                <a:lnTo>
                  <a:pt x="1533" y="1100"/>
                </a:lnTo>
                <a:lnTo>
                  <a:pt x="1399" y="1238"/>
                </a:lnTo>
                <a:lnTo>
                  <a:pt x="1228" y="1416"/>
                </a:lnTo>
                <a:lnTo>
                  <a:pt x="1060" y="1598"/>
                </a:lnTo>
                <a:lnTo>
                  <a:pt x="897" y="1784"/>
                </a:lnTo>
                <a:lnTo>
                  <a:pt x="1343" y="2078"/>
                </a:lnTo>
                <a:lnTo>
                  <a:pt x="1470" y="2156"/>
                </a:lnTo>
                <a:lnTo>
                  <a:pt x="1597" y="2237"/>
                </a:lnTo>
                <a:lnTo>
                  <a:pt x="1600" y="2241"/>
                </a:lnTo>
                <a:lnTo>
                  <a:pt x="1608" y="2245"/>
                </a:lnTo>
                <a:lnTo>
                  <a:pt x="1615" y="2252"/>
                </a:lnTo>
                <a:lnTo>
                  <a:pt x="1626" y="2256"/>
                </a:lnTo>
                <a:lnTo>
                  <a:pt x="1723" y="2152"/>
                </a:lnTo>
                <a:lnTo>
                  <a:pt x="1827" y="2055"/>
                </a:lnTo>
                <a:lnTo>
                  <a:pt x="1842" y="2070"/>
                </a:lnTo>
                <a:lnTo>
                  <a:pt x="1738" y="2167"/>
                </a:lnTo>
                <a:lnTo>
                  <a:pt x="1645" y="2271"/>
                </a:lnTo>
                <a:lnTo>
                  <a:pt x="1675" y="2293"/>
                </a:lnTo>
                <a:lnTo>
                  <a:pt x="1742" y="2338"/>
                </a:lnTo>
                <a:lnTo>
                  <a:pt x="1771" y="2356"/>
                </a:lnTo>
                <a:lnTo>
                  <a:pt x="1798" y="2375"/>
                </a:lnTo>
                <a:lnTo>
                  <a:pt x="1812" y="2386"/>
                </a:lnTo>
                <a:lnTo>
                  <a:pt x="1816" y="2393"/>
                </a:lnTo>
                <a:lnTo>
                  <a:pt x="1809" y="2405"/>
                </a:lnTo>
                <a:lnTo>
                  <a:pt x="1355" y="2111"/>
                </a:lnTo>
                <a:lnTo>
                  <a:pt x="904" y="1821"/>
                </a:lnTo>
                <a:lnTo>
                  <a:pt x="454" y="1524"/>
                </a:lnTo>
                <a:lnTo>
                  <a:pt x="7" y="1219"/>
                </a:lnTo>
                <a:lnTo>
                  <a:pt x="3" y="1215"/>
                </a:lnTo>
                <a:lnTo>
                  <a:pt x="0" y="1208"/>
                </a:lnTo>
                <a:lnTo>
                  <a:pt x="0" y="1204"/>
                </a:lnTo>
                <a:lnTo>
                  <a:pt x="3" y="1197"/>
                </a:lnTo>
                <a:lnTo>
                  <a:pt x="148" y="1089"/>
                </a:lnTo>
                <a:lnTo>
                  <a:pt x="297" y="992"/>
                </a:lnTo>
                <a:lnTo>
                  <a:pt x="450" y="900"/>
                </a:lnTo>
                <a:lnTo>
                  <a:pt x="625" y="795"/>
                </a:lnTo>
                <a:lnTo>
                  <a:pt x="796" y="695"/>
                </a:lnTo>
                <a:lnTo>
                  <a:pt x="807" y="714"/>
                </a:lnTo>
                <a:lnTo>
                  <a:pt x="785" y="725"/>
                </a:lnTo>
                <a:lnTo>
                  <a:pt x="632" y="818"/>
                </a:lnTo>
                <a:lnTo>
                  <a:pt x="476" y="911"/>
                </a:lnTo>
                <a:lnTo>
                  <a:pt x="323" y="1004"/>
                </a:lnTo>
                <a:lnTo>
                  <a:pt x="175" y="1100"/>
                </a:lnTo>
                <a:lnTo>
                  <a:pt x="33" y="1208"/>
                </a:lnTo>
                <a:lnTo>
                  <a:pt x="349" y="1424"/>
                </a:lnTo>
                <a:lnTo>
                  <a:pt x="666" y="1635"/>
                </a:lnTo>
                <a:lnTo>
                  <a:pt x="867" y="1405"/>
                </a:lnTo>
                <a:lnTo>
                  <a:pt x="1079" y="1186"/>
                </a:lnTo>
                <a:lnTo>
                  <a:pt x="1295" y="970"/>
                </a:lnTo>
                <a:lnTo>
                  <a:pt x="1515" y="758"/>
                </a:lnTo>
                <a:lnTo>
                  <a:pt x="1827" y="454"/>
                </a:lnTo>
                <a:lnTo>
                  <a:pt x="2147" y="160"/>
                </a:lnTo>
                <a:lnTo>
                  <a:pt x="2229" y="82"/>
                </a:lnTo>
                <a:lnTo>
                  <a:pt x="2315" y="8"/>
                </a:lnTo>
                <a:lnTo>
                  <a:pt x="2322" y="4"/>
                </a:lnTo>
                <a:lnTo>
                  <a:pt x="232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4" name="Freeform 300"/>
          <p:cNvSpPr>
            <a:spLocks/>
          </p:cNvSpPr>
          <p:nvPr/>
        </p:nvSpPr>
        <p:spPr bwMode="auto">
          <a:xfrm>
            <a:off x="5090406" y="3197865"/>
            <a:ext cx="168940" cy="414176"/>
          </a:xfrm>
          <a:custGeom>
            <a:avLst/>
            <a:gdLst/>
            <a:ahLst/>
            <a:cxnLst>
              <a:cxn ang="0">
                <a:pos x="157" y="0"/>
              </a:cxn>
              <a:cxn ang="0">
                <a:pos x="220" y="0"/>
              </a:cxn>
              <a:cxn ang="0">
                <a:pos x="268" y="15"/>
              </a:cxn>
              <a:cxn ang="0">
                <a:pos x="309" y="37"/>
              </a:cxn>
              <a:cxn ang="0">
                <a:pos x="347" y="71"/>
              </a:cxn>
              <a:cxn ang="0">
                <a:pos x="380" y="108"/>
              </a:cxn>
              <a:cxn ang="0">
                <a:pos x="429" y="178"/>
              </a:cxn>
              <a:cxn ang="0">
                <a:pos x="466" y="253"/>
              </a:cxn>
              <a:cxn ang="0">
                <a:pos x="503" y="353"/>
              </a:cxn>
              <a:cxn ang="0">
                <a:pos x="533" y="457"/>
              </a:cxn>
              <a:cxn ang="0">
                <a:pos x="566" y="602"/>
              </a:cxn>
              <a:cxn ang="0">
                <a:pos x="592" y="747"/>
              </a:cxn>
              <a:cxn ang="0">
                <a:pos x="622" y="977"/>
              </a:cxn>
              <a:cxn ang="0">
                <a:pos x="648" y="1089"/>
              </a:cxn>
              <a:cxn ang="0">
                <a:pos x="693" y="1212"/>
              </a:cxn>
              <a:cxn ang="0">
                <a:pos x="745" y="1327"/>
              </a:cxn>
              <a:cxn ang="0">
                <a:pos x="872" y="1550"/>
              </a:cxn>
              <a:cxn ang="0">
                <a:pos x="927" y="1665"/>
              </a:cxn>
              <a:cxn ang="0">
                <a:pos x="979" y="1788"/>
              </a:cxn>
              <a:cxn ang="0">
                <a:pos x="1020" y="1914"/>
              </a:cxn>
              <a:cxn ang="0">
                <a:pos x="1076" y="2126"/>
              </a:cxn>
              <a:cxn ang="0">
                <a:pos x="1121" y="2341"/>
              </a:cxn>
              <a:cxn ang="0">
                <a:pos x="1240" y="3033"/>
              </a:cxn>
              <a:cxn ang="0">
                <a:pos x="1240" y="3040"/>
              </a:cxn>
              <a:cxn ang="0">
                <a:pos x="1169" y="2843"/>
              </a:cxn>
              <a:cxn ang="0">
                <a:pos x="1091" y="2654"/>
              </a:cxn>
              <a:cxn ang="0">
                <a:pos x="1002" y="2464"/>
              </a:cxn>
              <a:cxn ang="0">
                <a:pos x="890" y="2241"/>
              </a:cxn>
              <a:cxn ang="0">
                <a:pos x="764" y="2022"/>
              </a:cxn>
              <a:cxn ang="0">
                <a:pos x="596" y="1739"/>
              </a:cxn>
              <a:cxn ang="0">
                <a:pos x="432" y="1457"/>
              </a:cxn>
              <a:cxn ang="0">
                <a:pos x="280" y="1167"/>
              </a:cxn>
              <a:cxn ang="0">
                <a:pos x="194" y="989"/>
              </a:cxn>
              <a:cxn ang="0">
                <a:pos x="120" y="806"/>
              </a:cxn>
              <a:cxn ang="0">
                <a:pos x="75" y="680"/>
              </a:cxn>
              <a:cxn ang="0">
                <a:pos x="38" y="550"/>
              </a:cxn>
              <a:cxn ang="0">
                <a:pos x="15" y="450"/>
              </a:cxn>
              <a:cxn ang="0">
                <a:pos x="0" y="349"/>
              </a:cxn>
              <a:cxn ang="0">
                <a:pos x="0" y="242"/>
              </a:cxn>
              <a:cxn ang="0">
                <a:pos x="12" y="141"/>
              </a:cxn>
              <a:cxn ang="0">
                <a:pos x="45" y="41"/>
              </a:cxn>
              <a:cxn ang="0">
                <a:pos x="49" y="41"/>
              </a:cxn>
              <a:cxn ang="0">
                <a:pos x="56" y="33"/>
              </a:cxn>
              <a:cxn ang="0">
                <a:pos x="67" y="26"/>
              </a:cxn>
              <a:cxn ang="0">
                <a:pos x="82" y="22"/>
              </a:cxn>
              <a:cxn ang="0">
                <a:pos x="94" y="15"/>
              </a:cxn>
              <a:cxn ang="0">
                <a:pos x="157" y="0"/>
              </a:cxn>
            </a:cxnLst>
            <a:rect l="0" t="0" r="r" b="b"/>
            <a:pathLst>
              <a:path w="1240" h="3040">
                <a:moveTo>
                  <a:pt x="157" y="0"/>
                </a:moveTo>
                <a:lnTo>
                  <a:pt x="220" y="0"/>
                </a:lnTo>
                <a:lnTo>
                  <a:pt x="268" y="15"/>
                </a:lnTo>
                <a:lnTo>
                  <a:pt x="309" y="37"/>
                </a:lnTo>
                <a:lnTo>
                  <a:pt x="347" y="71"/>
                </a:lnTo>
                <a:lnTo>
                  <a:pt x="380" y="108"/>
                </a:lnTo>
                <a:lnTo>
                  <a:pt x="429" y="178"/>
                </a:lnTo>
                <a:lnTo>
                  <a:pt x="466" y="253"/>
                </a:lnTo>
                <a:lnTo>
                  <a:pt x="503" y="353"/>
                </a:lnTo>
                <a:lnTo>
                  <a:pt x="533" y="457"/>
                </a:lnTo>
                <a:lnTo>
                  <a:pt x="566" y="602"/>
                </a:lnTo>
                <a:lnTo>
                  <a:pt x="592" y="747"/>
                </a:lnTo>
                <a:lnTo>
                  <a:pt x="622" y="977"/>
                </a:lnTo>
                <a:lnTo>
                  <a:pt x="648" y="1089"/>
                </a:lnTo>
                <a:lnTo>
                  <a:pt x="693" y="1212"/>
                </a:lnTo>
                <a:lnTo>
                  <a:pt x="745" y="1327"/>
                </a:lnTo>
                <a:lnTo>
                  <a:pt x="872" y="1550"/>
                </a:lnTo>
                <a:lnTo>
                  <a:pt x="927" y="1665"/>
                </a:lnTo>
                <a:lnTo>
                  <a:pt x="979" y="1788"/>
                </a:lnTo>
                <a:lnTo>
                  <a:pt x="1020" y="1914"/>
                </a:lnTo>
                <a:lnTo>
                  <a:pt x="1076" y="2126"/>
                </a:lnTo>
                <a:lnTo>
                  <a:pt x="1121" y="2341"/>
                </a:lnTo>
                <a:lnTo>
                  <a:pt x="1240" y="3033"/>
                </a:lnTo>
                <a:lnTo>
                  <a:pt x="1240" y="3040"/>
                </a:lnTo>
                <a:lnTo>
                  <a:pt x="1169" y="2843"/>
                </a:lnTo>
                <a:lnTo>
                  <a:pt x="1091" y="2654"/>
                </a:lnTo>
                <a:lnTo>
                  <a:pt x="1002" y="2464"/>
                </a:lnTo>
                <a:lnTo>
                  <a:pt x="890" y="2241"/>
                </a:lnTo>
                <a:lnTo>
                  <a:pt x="764" y="2022"/>
                </a:lnTo>
                <a:lnTo>
                  <a:pt x="596" y="1739"/>
                </a:lnTo>
                <a:lnTo>
                  <a:pt x="432" y="1457"/>
                </a:lnTo>
                <a:lnTo>
                  <a:pt x="280" y="1167"/>
                </a:lnTo>
                <a:lnTo>
                  <a:pt x="194" y="989"/>
                </a:lnTo>
                <a:lnTo>
                  <a:pt x="120" y="806"/>
                </a:lnTo>
                <a:lnTo>
                  <a:pt x="75" y="680"/>
                </a:lnTo>
                <a:lnTo>
                  <a:pt x="38" y="550"/>
                </a:lnTo>
                <a:lnTo>
                  <a:pt x="15" y="450"/>
                </a:lnTo>
                <a:lnTo>
                  <a:pt x="0" y="349"/>
                </a:lnTo>
                <a:lnTo>
                  <a:pt x="0" y="242"/>
                </a:lnTo>
                <a:lnTo>
                  <a:pt x="12" y="141"/>
                </a:lnTo>
                <a:lnTo>
                  <a:pt x="45" y="41"/>
                </a:lnTo>
                <a:lnTo>
                  <a:pt x="49" y="41"/>
                </a:lnTo>
                <a:lnTo>
                  <a:pt x="56" y="33"/>
                </a:lnTo>
                <a:lnTo>
                  <a:pt x="67" y="26"/>
                </a:lnTo>
                <a:lnTo>
                  <a:pt x="82" y="22"/>
                </a:lnTo>
                <a:lnTo>
                  <a:pt x="94" y="15"/>
                </a:lnTo>
                <a:lnTo>
                  <a:pt x="157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5" name="Freeform 301"/>
          <p:cNvSpPr>
            <a:spLocks/>
          </p:cNvSpPr>
          <p:nvPr/>
        </p:nvSpPr>
        <p:spPr bwMode="auto">
          <a:xfrm>
            <a:off x="4944355" y="3251000"/>
            <a:ext cx="122345" cy="158041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402" y="0"/>
              </a:cxn>
              <a:cxn ang="0">
                <a:pos x="481" y="11"/>
              </a:cxn>
              <a:cxn ang="0">
                <a:pos x="555" y="37"/>
              </a:cxn>
              <a:cxn ang="0">
                <a:pos x="626" y="78"/>
              </a:cxn>
              <a:cxn ang="0">
                <a:pos x="693" y="134"/>
              </a:cxn>
              <a:cxn ang="0">
                <a:pos x="752" y="205"/>
              </a:cxn>
              <a:cxn ang="0">
                <a:pos x="797" y="286"/>
              </a:cxn>
              <a:cxn ang="0">
                <a:pos x="834" y="372"/>
              </a:cxn>
              <a:cxn ang="0">
                <a:pos x="860" y="461"/>
              </a:cxn>
              <a:cxn ang="0">
                <a:pos x="879" y="554"/>
              </a:cxn>
              <a:cxn ang="0">
                <a:pos x="890" y="647"/>
              </a:cxn>
              <a:cxn ang="0">
                <a:pos x="898" y="736"/>
              </a:cxn>
              <a:cxn ang="0">
                <a:pos x="898" y="822"/>
              </a:cxn>
              <a:cxn ang="0">
                <a:pos x="894" y="907"/>
              </a:cxn>
              <a:cxn ang="0">
                <a:pos x="886" y="996"/>
              </a:cxn>
              <a:cxn ang="0">
                <a:pos x="868" y="1082"/>
              </a:cxn>
              <a:cxn ang="0">
                <a:pos x="838" y="1160"/>
              </a:cxn>
              <a:cxn ang="0">
                <a:pos x="641" y="885"/>
              </a:cxn>
              <a:cxn ang="0">
                <a:pos x="436" y="613"/>
              </a:cxn>
              <a:cxn ang="0">
                <a:pos x="220" y="346"/>
              </a:cxn>
              <a:cxn ang="0">
                <a:pos x="0" y="89"/>
              </a:cxn>
              <a:cxn ang="0">
                <a:pos x="79" y="56"/>
              </a:cxn>
              <a:cxn ang="0">
                <a:pos x="157" y="30"/>
              </a:cxn>
              <a:cxn ang="0">
                <a:pos x="239" y="11"/>
              </a:cxn>
              <a:cxn ang="0">
                <a:pos x="321" y="0"/>
              </a:cxn>
            </a:cxnLst>
            <a:rect l="0" t="0" r="r" b="b"/>
            <a:pathLst>
              <a:path w="898" h="1160">
                <a:moveTo>
                  <a:pt x="321" y="0"/>
                </a:moveTo>
                <a:lnTo>
                  <a:pt x="402" y="0"/>
                </a:lnTo>
                <a:lnTo>
                  <a:pt x="481" y="11"/>
                </a:lnTo>
                <a:lnTo>
                  <a:pt x="555" y="37"/>
                </a:lnTo>
                <a:lnTo>
                  <a:pt x="626" y="78"/>
                </a:lnTo>
                <a:lnTo>
                  <a:pt x="693" y="134"/>
                </a:lnTo>
                <a:lnTo>
                  <a:pt x="752" y="205"/>
                </a:lnTo>
                <a:lnTo>
                  <a:pt x="797" y="286"/>
                </a:lnTo>
                <a:lnTo>
                  <a:pt x="834" y="372"/>
                </a:lnTo>
                <a:lnTo>
                  <a:pt x="860" y="461"/>
                </a:lnTo>
                <a:lnTo>
                  <a:pt x="879" y="554"/>
                </a:lnTo>
                <a:lnTo>
                  <a:pt x="890" y="647"/>
                </a:lnTo>
                <a:lnTo>
                  <a:pt x="898" y="736"/>
                </a:lnTo>
                <a:lnTo>
                  <a:pt x="898" y="822"/>
                </a:lnTo>
                <a:lnTo>
                  <a:pt x="894" y="907"/>
                </a:lnTo>
                <a:lnTo>
                  <a:pt x="886" y="996"/>
                </a:lnTo>
                <a:lnTo>
                  <a:pt x="868" y="1082"/>
                </a:lnTo>
                <a:lnTo>
                  <a:pt x="838" y="1160"/>
                </a:lnTo>
                <a:lnTo>
                  <a:pt x="641" y="885"/>
                </a:lnTo>
                <a:lnTo>
                  <a:pt x="436" y="613"/>
                </a:lnTo>
                <a:lnTo>
                  <a:pt x="220" y="346"/>
                </a:lnTo>
                <a:lnTo>
                  <a:pt x="0" y="89"/>
                </a:lnTo>
                <a:lnTo>
                  <a:pt x="79" y="56"/>
                </a:lnTo>
                <a:lnTo>
                  <a:pt x="157" y="30"/>
                </a:lnTo>
                <a:lnTo>
                  <a:pt x="239" y="11"/>
                </a:lnTo>
                <a:lnTo>
                  <a:pt x="32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" name="Freeform 302"/>
          <p:cNvSpPr>
            <a:spLocks/>
          </p:cNvSpPr>
          <p:nvPr/>
        </p:nvSpPr>
        <p:spPr bwMode="auto">
          <a:xfrm>
            <a:off x="4361647" y="4496661"/>
            <a:ext cx="648649" cy="508319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253" y="148"/>
              </a:cxn>
              <a:cxn ang="0">
                <a:pos x="585" y="327"/>
              </a:cxn>
              <a:cxn ang="0">
                <a:pos x="964" y="531"/>
              </a:cxn>
              <a:cxn ang="0">
                <a:pos x="1188" y="669"/>
              </a:cxn>
              <a:cxn ang="0">
                <a:pos x="1553" y="892"/>
              </a:cxn>
              <a:cxn ang="0">
                <a:pos x="1880" y="1085"/>
              </a:cxn>
              <a:cxn ang="0">
                <a:pos x="2196" y="1300"/>
              </a:cxn>
              <a:cxn ang="0">
                <a:pos x="2390" y="1482"/>
              </a:cxn>
              <a:cxn ang="0">
                <a:pos x="2513" y="1668"/>
              </a:cxn>
              <a:cxn ang="0">
                <a:pos x="2576" y="1746"/>
              </a:cxn>
              <a:cxn ang="0">
                <a:pos x="2759" y="1914"/>
              </a:cxn>
              <a:cxn ang="0">
                <a:pos x="3064" y="2155"/>
              </a:cxn>
              <a:cxn ang="0">
                <a:pos x="3693" y="2638"/>
              </a:cxn>
              <a:cxn ang="0">
                <a:pos x="4307" y="3133"/>
              </a:cxn>
              <a:cxn ang="0">
                <a:pos x="4519" y="3322"/>
              </a:cxn>
              <a:cxn ang="0">
                <a:pos x="4705" y="3538"/>
              </a:cxn>
              <a:cxn ang="0">
                <a:pos x="4754" y="3623"/>
              </a:cxn>
              <a:cxn ang="0">
                <a:pos x="4750" y="3701"/>
              </a:cxn>
              <a:cxn ang="0">
                <a:pos x="4694" y="3731"/>
              </a:cxn>
              <a:cxn ang="0">
                <a:pos x="4612" y="3716"/>
              </a:cxn>
              <a:cxn ang="0">
                <a:pos x="4527" y="3664"/>
              </a:cxn>
              <a:cxn ang="0">
                <a:pos x="4128" y="3222"/>
              </a:cxn>
              <a:cxn ang="0">
                <a:pos x="3909" y="2995"/>
              </a:cxn>
              <a:cxn ang="0">
                <a:pos x="3697" y="2832"/>
              </a:cxn>
              <a:cxn ang="0">
                <a:pos x="3525" y="2750"/>
              </a:cxn>
              <a:cxn ang="0">
                <a:pos x="3377" y="2709"/>
              </a:cxn>
              <a:cxn ang="0">
                <a:pos x="3094" y="2616"/>
              </a:cxn>
              <a:cxn ang="0">
                <a:pos x="2766" y="2460"/>
              </a:cxn>
              <a:cxn ang="0">
                <a:pos x="2405" y="2237"/>
              </a:cxn>
              <a:cxn ang="0">
                <a:pos x="1966" y="1902"/>
              </a:cxn>
              <a:cxn ang="0">
                <a:pos x="1467" y="1456"/>
              </a:cxn>
              <a:cxn ang="0">
                <a:pos x="1087" y="1081"/>
              </a:cxn>
              <a:cxn ang="0">
                <a:pos x="637" y="598"/>
              </a:cxn>
              <a:cxn ang="0">
                <a:pos x="332" y="286"/>
              </a:cxn>
              <a:cxn ang="0">
                <a:pos x="0" y="0"/>
              </a:cxn>
            </a:cxnLst>
            <a:rect l="0" t="0" r="r" b="b"/>
            <a:pathLst>
              <a:path w="4761" h="3731">
                <a:moveTo>
                  <a:pt x="0" y="0"/>
                </a:moveTo>
                <a:lnTo>
                  <a:pt x="8" y="0"/>
                </a:lnTo>
                <a:lnTo>
                  <a:pt x="86" y="52"/>
                </a:lnTo>
                <a:lnTo>
                  <a:pt x="253" y="148"/>
                </a:lnTo>
                <a:lnTo>
                  <a:pt x="417" y="237"/>
                </a:lnTo>
                <a:lnTo>
                  <a:pt x="585" y="327"/>
                </a:lnTo>
                <a:lnTo>
                  <a:pt x="774" y="427"/>
                </a:lnTo>
                <a:lnTo>
                  <a:pt x="964" y="531"/>
                </a:lnTo>
                <a:lnTo>
                  <a:pt x="1150" y="643"/>
                </a:lnTo>
                <a:lnTo>
                  <a:pt x="1188" y="669"/>
                </a:lnTo>
                <a:lnTo>
                  <a:pt x="1225" y="691"/>
                </a:lnTo>
                <a:lnTo>
                  <a:pt x="1553" y="892"/>
                </a:lnTo>
                <a:lnTo>
                  <a:pt x="1716" y="984"/>
                </a:lnTo>
                <a:lnTo>
                  <a:pt x="1880" y="1085"/>
                </a:lnTo>
                <a:lnTo>
                  <a:pt x="2044" y="1189"/>
                </a:lnTo>
                <a:lnTo>
                  <a:pt x="2196" y="1300"/>
                </a:lnTo>
                <a:lnTo>
                  <a:pt x="2297" y="1386"/>
                </a:lnTo>
                <a:lnTo>
                  <a:pt x="2390" y="1482"/>
                </a:lnTo>
                <a:lnTo>
                  <a:pt x="2457" y="1572"/>
                </a:lnTo>
                <a:lnTo>
                  <a:pt x="2513" y="1668"/>
                </a:lnTo>
                <a:lnTo>
                  <a:pt x="2539" y="1709"/>
                </a:lnTo>
                <a:lnTo>
                  <a:pt x="2576" y="1746"/>
                </a:lnTo>
                <a:lnTo>
                  <a:pt x="2613" y="1780"/>
                </a:lnTo>
                <a:lnTo>
                  <a:pt x="2759" y="1914"/>
                </a:lnTo>
                <a:lnTo>
                  <a:pt x="2911" y="2036"/>
                </a:lnTo>
                <a:lnTo>
                  <a:pt x="3064" y="2155"/>
                </a:lnTo>
                <a:lnTo>
                  <a:pt x="3377" y="2397"/>
                </a:lnTo>
                <a:lnTo>
                  <a:pt x="3693" y="2638"/>
                </a:lnTo>
                <a:lnTo>
                  <a:pt x="4002" y="2880"/>
                </a:lnTo>
                <a:lnTo>
                  <a:pt x="4307" y="3133"/>
                </a:lnTo>
                <a:lnTo>
                  <a:pt x="4415" y="3225"/>
                </a:lnTo>
                <a:lnTo>
                  <a:pt x="4519" y="3322"/>
                </a:lnTo>
                <a:lnTo>
                  <a:pt x="4616" y="3426"/>
                </a:lnTo>
                <a:lnTo>
                  <a:pt x="4705" y="3538"/>
                </a:lnTo>
                <a:lnTo>
                  <a:pt x="4732" y="3579"/>
                </a:lnTo>
                <a:lnTo>
                  <a:pt x="4754" y="3623"/>
                </a:lnTo>
                <a:lnTo>
                  <a:pt x="4761" y="3671"/>
                </a:lnTo>
                <a:lnTo>
                  <a:pt x="4750" y="3701"/>
                </a:lnTo>
                <a:lnTo>
                  <a:pt x="4724" y="3720"/>
                </a:lnTo>
                <a:lnTo>
                  <a:pt x="4694" y="3731"/>
                </a:lnTo>
                <a:lnTo>
                  <a:pt x="4661" y="3731"/>
                </a:lnTo>
                <a:lnTo>
                  <a:pt x="4612" y="3716"/>
                </a:lnTo>
                <a:lnTo>
                  <a:pt x="4568" y="3694"/>
                </a:lnTo>
                <a:lnTo>
                  <a:pt x="4527" y="3664"/>
                </a:lnTo>
                <a:lnTo>
                  <a:pt x="4467" y="3612"/>
                </a:lnTo>
                <a:lnTo>
                  <a:pt x="4128" y="3222"/>
                </a:lnTo>
                <a:lnTo>
                  <a:pt x="4024" y="3107"/>
                </a:lnTo>
                <a:lnTo>
                  <a:pt x="3909" y="2995"/>
                </a:lnTo>
                <a:lnTo>
                  <a:pt x="3790" y="2895"/>
                </a:lnTo>
                <a:lnTo>
                  <a:pt x="3697" y="2832"/>
                </a:lnTo>
                <a:lnTo>
                  <a:pt x="3600" y="2779"/>
                </a:lnTo>
                <a:lnTo>
                  <a:pt x="3525" y="2750"/>
                </a:lnTo>
                <a:lnTo>
                  <a:pt x="3451" y="2731"/>
                </a:lnTo>
                <a:lnTo>
                  <a:pt x="3377" y="2709"/>
                </a:lnTo>
                <a:lnTo>
                  <a:pt x="3235" y="2668"/>
                </a:lnTo>
                <a:lnTo>
                  <a:pt x="3094" y="2616"/>
                </a:lnTo>
                <a:lnTo>
                  <a:pt x="2956" y="2556"/>
                </a:lnTo>
                <a:lnTo>
                  <a:pt x="2766" y="2460"/>
                </a:lnTo>
                <a:lnTo>
                  <a:pt x="2584" y="2352"/>
                </a:lnTo>
                <a:lnTo>
                  <a:pt x="2405" y="2237"/>
                </a:lnTo>
                <a:lnTo>
                  <a:pt x="2230" y="2111"/>
                </a:lnTo>
                <a:lnTo>
                  <a:pt x="1966" y="1902"/>
                </a:lnTo>
                <a:lnTo>
                  <a:pt x="1713" y="1683"/>
                </a:lnTo>
                <a:lnTo>
                  <a:pt x="1467" y="1456"/>
                </a:lnTo>
                <a:lnTo>
                  <a:pt x="1229" y="1222"/>
                </a:lnTo>
                <a:lnTo>
                  <a:pt x="1087" y="1081"/>
                </a:lnTo>
                <a:lnTo>
                  <a:pt x="949" y="940"/>
                </a:lnTo>
                <a:lnTo>
                  <a:pt x="637" y="598"/>
                </a:lnTo>
                <a:lnTo>
                  <a:pt x="488" y="438"/>
                </a:lnTo>
                <a:lnTo>
                  <a:pt x="332" y="286"/>
                </a:lnTo>
                <a:lnTo>
                  <a:pt x="168" y="13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7" name="Freeform 303"/>
          <p:cNvSpPr>
            <a:spLocks/>
          </p:cNvSpPr>
          <p:nvPr/>
        </p:nvSpPr>
        <p:spPr bwMode="auto">
          <a:xfrm>
            <a:off x="4474320" y="1463231"/>
            <a:ext cx="358998" cy="786798"/>
          </a:xfrm>
          <a:custGeom>
            <a:avLst/>
            <a:gdLst/>
            <a:ahLst/>
            <a:cxnLst>
              <a:cxn ang="0">
                <a:pos x="539" y="11"/>
              </a:cxn>
              <a:cxn ang="0">
                <a:pos x="714" y="59"/>
              </a:cxn>
              <a:cxn ang="0">
                <a:pos x="830" y="104"/>
              </a:cxn>
              <a:cxn ang="0">
                <a:pos x="841" y="145"/>
              </a:cxn>
              <a:cxn ang="0">
                <a:pos x="837" y="215"/>
              </a:cxn>
              <a:cxn ang="0">
                <a:pos x="833" y="278"/>
              </a:cxn>
              <a:cxn ang="0">
                <a:pos x="785" y="713"/>
              </a:cxn>
              <a:cxn ang="0">
                <a:pos x="707" y="1256"/>
              </a:cxn>
              <a:cxn ang="0">
                <a:pos x="666" y="1650"/>
              </a:cxn>
              <a:cxn ang="0">
                <a:pos x="658" y="1951"/>
              </a:cxn>
              <a:cxn ang="0">
                <a:pos x="688" y="2248"/>
              </a:cxn>
              <a:cxn ang="0">
                <a:pos x="770" y="2538"/>
              </a:cxn>
              <a:cxn ang="0">
                <a:pos x="904" y="2787"/>
              </a:cxn>
              <a:cxn ang="0">
                <a:pos x="1113" y="3088"/>
              </a:cxn>
              <a:cxn ang="0">
                <a:pos x="1440" y="3500"/>
              </a:cxn>
              <a:cxn ang="0">
                <a:pos x="1824" y="3965"/>
              </a:cxn>
              <a:cxn ang="0">
                <a:pos x="2114" y="4340"/>
              </a:cxn>
              <a:cxn ang="0">
                <a:pos x="2367" y="4734"/>
              </a:cxn>
              <a:cxn ang="0">
                <a:pos x="2483" y="4954"/>
              </a:cxn>
              <a:cxn ang="0">
                <a:pos x="2635" y="5229"/>
              </a:cxn>
              <a:cxn ang="0">
                <a:pos x="2237" y="5541"/>
              </a:cxn>
              <a:cxn ang="0">
                <a:pos x="1939" y="5775"/>
              </a:cxn>
              <a:cxn ang="0">
                <a:pos x="1898" y="5485"/>
              </a:cxn>
              <a:cxn ang="0">
                <a:pos x="1798" y="5210"/>
              </a:cxn>
              <a:cxn ang="0">
                <a:pos x="1652" y="4961"/>
              </a:cxn>
              <a:cxn ang="0">
                <a:pos x="1470" y="4727"/>
              </a:cxn>
              <a:cxn ang="0">
                <a:pos x="1247" y="4496"/>
              </a:cxn>
              <a:cxn ang="0">
                <a:pos x="971" y="4210"/>
              </a:cxn>
              <a:cxn ang="0">
                <a:pos x="599" y="3764"/>
              </a:cxn>
              <a:cxn ang="0">
                <a:pos x="201" y="3214"/>
              </a:cxn>
              <a:cxn ang="0">
                <a:pos x="89" y="3028"/>
              </a:cxn>
              <a:cxn ang="0">
                <a:pos x="29" y="2865"/>
              </a:cxn>
              <a:cxn ang="0">
                <a:pos x="7" y="2675"/>
              </a:cxn>
              <a:cxn ang="0">
                <a:pos x="0" y="2296"/>
              </a:cxn>
              <a:cxn ang="0">
                <a:pos x="37" y="1780"/>
              </a:cxn>
              <a:cxn ang="0">
                <a:pos x="126" y="1181"/>
              </a:cxn>
              <a:cxn ang="0">
                <a:pos x="279" y="509"/>
              </a:cxn>
              <a:cxn ang="0">
                <a:pos x="357" y="249"/>
              </a:cxn>
              <a:cxn ang="0">
                <a:pos x="469" y="0"/>
              </a:cxn>
            </a:cxnLst>
            <a:rect l="0" t="0" r="r" b="b"/>
            <a:pathLst>
              <a:path w="2635" h="5775">
                <a:moveTo>
                  <a:pt x="469" y="0"/>
                </a:moveTo>
                <a:lnTo>
                  <a:pt x="539" y="11"/>
                </a:lnTo>
                <a:lnTo>
                  <a:pt x="610" y="26"/>
                </a:lnTo>
                <a:lnTo>
                  <a:pt x="714" y="59"/>
                </a:lnTo>
                <a:lnTo>
                  <a:pt x="819" y="96"/>
                </a:lnTo>
                <a:lnTo>
                  <a:pt x="830" y="104"/>
                </a:lnTo>
                <a:lnTo>
                  <a:pt x="837" y="122"/>
                </a:lnTo>
                <a:lnTo>
                  <a:pt x="841" y="145"/>
                </a:lnTo>
                <a:lnTo>
                  <a:pt x="841" y="171"/>
                </a:lnTo>
                <a:lnTo>
                  <a:pt x="837" y="215"/>
                </a:lnTo>
                <a:lnTo>
                  <a:pt x="837" y="252"/>
                </a:lnTo>
                <a:lnTo>
                  <a:pt x="833" y="278"/>
                </a:lnTo>
                <a:lnTo>
                  <a:pt x="815" y="494"/>
                </a:lnTo>
                <a:lnTo>
                  <a:pt x="785" y="713"/>
                </a:lnTo>
                <a:lnTo>
                  <a:pt x="744" y="984"/>
                </a:lnTo>
                <a:lnTo>
                  <a:pt x="707" y="1256"/>
                </a:lnTo>
                <a:lnTo>
                  <a:pt x="673" y="1531"/>
                </a:lnTo>
                <a:lnTo>
                  <a:pt x="666" y="1650"/>
                </a:lnTo>
                <a:lnTo>
                  <a:pt x="658" y="1798"/>
                </a:lnTo>
                <a:lnTo>
                  <a:pt x="658" y="1951"/>
                </a:lnTo>
                <a:lnTo>
                  <a:pt x="670" y="2099"/>
                </a:lnTo>
                <a:lnTo>
                  <a:pt x="688" y="2248"/>
                </a:lnTo>
                <a:lnTo>
                  <a:pt x="722" y="2393"/>
                </a:lnTo>
                <a:lnTo>
                  <a:pt x="770" y="2538"/>
                </a:lnTo>
                <a:lnTo>
                  <a:pt x="830" y="2664"/>
                </a:lnTo>
                <a:lnTo>
                  <a:pt x="904" y="2787"/>
                </a:lnTo>
                <a:lnTo>
                  <a:pt x="986" y="2906"/>
                </a:lnTo>
                <a:lnTo>
                  <a:pt x="1113" y="3088"/>
                </a:lnTo>
                <a:lnTo>
                  <a:pt x="1250" y="3266"/>
                </a:lnTo>
                <a:lnTo>
                  <a:pt x="1440" y="3500"/>
                </a:lnTo>
                <a:lnTo>
                  <a:pt x="1634" y="3731"/>
                </a:lnTo>
                <a:lnTo>
                  <a:pt x="1824" y="3965"/>
                </a:lnTo>
                <a:lnTo>
                  <a:pt x="1973" y="4151"/>
                </a:lnTo>
                <a:lnTo>
                  <a:pt x="2114" y="4340"/>
                </a:lnTo>
                <a:lnTo>
                  <a:pt x="2244" y="4534"/>
                </a:lnTo>
                <a:lnTo>
                  <a:pt x="2367" y="4734"/>
                </a:lnTo>
                <a:lnTo>
                  <a:pt x="2427" y="4846"/>
                </a:lnTo>
                <a:lnTo>
                  <a:pt x="2483" y="4954"/>
                </a:lnTo>
                <a:lnTo>
                  <a:pt x="2538" y="5065"/>
                </a:lnTo>
                <a:lnTo>
                  <a:pt x="2635" y="5229"/>
                </a:lnTo>
                <a:lnTo>
                  <a:pt x="2438" y="5388"/>
                </a:lnTo>
                <a:lnTo>
                  <a:pt x="2237" y="5541"/>
                </a:lnTo>
                <a:lnTo>
                  <a:pt x="2036" y="5697"/>
                </a:lnTo>
                <a:lnTo>
                  <a:pt x="1939" y="5775"/>
                </a:lnTo>
                <a:lnTo>
                  <a:pt x="1928" y="5626"/>
                </a:lnTo>
                <a:lnTo>
                  <a:pt x="1898" y="5485"/>
                </a:lnTo>
                <a:lnTo>
                  <a:pt x="1853" y="5344"/>
                </a:lnTo>
                <a:lnTo>
                  <a:pt x="1798" y="5210"/>
                </a:lnTo>
                <a:lnTo>
                  <a:pt x="1731" y="5084"/>
                </a:lnTo>
                <a:lnTo>
                  <a:pt x="1652" y="4961"/>
                </a:lnTo>
                <a:lnTo>
                  <a:pt x="1563" y="4842"/>
                </a:lnTo>
                <a:lnTo>
                  <a:pt x="1470" y="4727"/>
                </a:lnTo>
                <a:lnTo>
                  <a:pt x="1358" y="4608"/>
                </a:lnTo>
                <a:lnTo>
                  <a:pt x="1247" y="4496"/>
                </a:lnTo>
                <a:lnTo>
                  <a:pt x="1135" y="4381"/>
                </a:lnTo>
                <a:lnTo>
                  <a:pt x="971" y="4210"/>
                </a:lnTo>
                <a:lnTo>
                  <a:pt x="815" y="4028"/>
                </a:lnTo>
                <a:lnTo>
                  <a:pt x="599" y="3764"/>
                </a:lnTo>
                <a:lnTo>
                  <a:pt x="394" y="3493"/>
                </a:lnTo>
                <a:lnTo>
                  <a:pt x="201" y="3214"/>
                </a:lnTo>
                <a:lnTo>
                  <a:pt x="145" y="3125"/>
                </a:lnTo>
                <a:lnTo>
                  <a:pt x="89" y="3028"/>
                </a:lnTo>
                <a:lnTo>
                  <a:pt x="48" y="2932"/>
                </a:lnTo>
                <a:lnTo>
                  <a:pt x="29" y="2865"/>
                </a:lnTo>
                <a:lnTo>
                  <a:pt x="18" y="2794"/>
                </a:lnTo>
                <a:lnTo>
                  <a:pt x="7" y="2675"/>
                </a:lnTo>
                <a:lnTo>
                  <a:pt x="0" y="2556"/>
                </a:lnTo>
                <a:lnTo>
                  <a:pt x="0" y="2296"/>
                </a:lnTo>
                <a:lnTo>
                  <a:pt x="11" y="2040"/>
                </a:lnTo>
                <a:lnTo>
                  <a:pt x="37" y="1780"/>
                </a:lnTo>
                <a:lnTo>
                  <a:pt x="70" y="1523"/>
                </a:lnTo>
                <a:lnTo>
                  <a:pt x="126" y="1181"/>
                </a:lnTo>
                <a:lnTo>
                  <a:pt x="193" y="843"/>
                </a:lnTo>
                <a:lnTo>
                  <a:pt x="279" y="509"/>
                </a:lnTo>
                <a:lnTo>
                  <a:pt x="316" y="379"/>
                </a:lnTo>
                <a:lnTo>
                  <a:pt x="357" y="249"/>
                </a:lnTo>
                <a:lnTo>
                  <a:pt x="405" y="122"/>
                </a:lnTo>
                <a:lnTo>
                  <a:pt x="469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8" name="Freeform 304"/>
          <p:cNvSpPr>
            <a:spLocks/>
          </p:cNvSpPr>
          <p:nvPr/>
        </p:nvSpPr>
        <p:spPr bwMode="auto">
          <a:xfrm>
            <a:off x="3668448" y="1470316"/>
            <a:ext cx="1121272" cy="2172652"/>
          </a:xfrm>
          <a:custGeom>
            <a:avLst/>
            <a:gdLst/>
            <a:ahLst/>
            <a:cxnLst>
              <a:cxn ang="0">
                <a:pos x="5434" y="81"/>
              </a:cxn>
              <a:cxn ang="0">
                <a:pos x="5442" y="401"/>
              </a:cxn>
              <a:cxn ang="0">
                <a:pos x="5702" y="498"/>
              </a:cxn>
              <a:cxn ang="0">
                <a:pos x="5688" y="1207"/>
              </a:cxn>
              <a:cxn ang="0">
                <a:pos x="5665" y="2765"/>
              </a:cxn>
              <a:cxn ang="0">
                <a:pos x="6026" y="3608"/>
              </a:cxn>
              <a:cxn ang="0">
                <a:pos x="6909" y="4496"/>
              </a:cxn>
              <a:cxn ang="0">
                <a:pos x="7411" y="5299"/>
              </a:cxn>
              <a:cxn ang="0">
                <a:pos x="7415" y="5567"/>
              </a:cxn>
              <a:cxn ang="0">
                <a:pos x="6931" y="5950"/>
              </a:cxn>
              <a:cxn ang="0">
                <a:pos x="5956" y="6232"/>
              </a:cxn>
              <a:cxn ang="0">
                <a:pos x="4690" y="6291"/>
              </a:cxn>
              <a:cxn ang="0">
                <a:pos x="3875" y="6726"/>
              </a:cxn>
              <a:cxn ang="0">
                <a:pos x="3599" y="7287"/>
              </a:cxn>
              <a:cxn ang="0">
                <a:pos x="3491" y="8581"/>
              </a:cxn>
              <a:cxn ang="0">
                <a:pos x="4005" y="10012"/>
              </a:cxn>
              <a:cxn ang="0">
                <a:pos x="5226" y="11435"/>
              </a:cxn>
              <a:cxn ang="0">
                <a:pos x="6510" y="12342"/>
              </a:cxn>
              <a:cxn ang="0">
                <a:pos x="7314" y="12784"/>
              </a:cxn>
              <a:cxn ang="0">
                <a:pos x="8193" y="13189"/>
              </a:cxn>
              <a:cxn ang="0">
                <a:pos x="8167" y="13869"/>
              </a:cxn>
              <a:cxn ang="0">
                <a:pos x="7813" y="14081"/>
              </a:cxn>
              <a:cxn ang="0">
                <a:pos x="7515" y="14293"/>
              </a:cxn>
              <a:cxn ang="0">
                <a:pos x="7526" y="14739"/>
              </a:cxn>
              <a:cxn ang="0">
                <a:pos x="7794" y="15441"/>
              </a:cxn>
              <a:cxn ang="0">
                <a:pos x="7612" y="15753"/>
              </a:cxn>
              <a:cxn ang="0">
                <a:pos x="6953" y="15936"/>
              </a:cxn>
              <a:cxn ang="0">
                <a:pos x="6011" y="15746"/>
              </a:cxn>
              <a:cxn ang="0">
                <a:pos x="5483" y="15460"/>
              </a:cxn>
              <a:cxn ang="0">
                <a:pos x="4221" y="15163"/>
              </a:cxn>
              <a:cxn ang="0">
                <a:pos x="3521" y="15010"/>
              </a:cxn>
              <a:cxn ang="0">
                <a:pos x="3123" y="14445"/>
              </a:cxn>
              <a:cxn ang="0">
                <a:pos x="2066" y="13524"/>
              </a:cxn>
              <a:cxn ang="0">
                <a:pos x="1124" y="12186"/>
              </a:cxn>
              <a:cxn ang="0">
                <a:pos x="223" y="10186"/>
              </a:cxn>
              <a:cxn ang="0">
                <a:pos x="18" y="8023"/>
              </a:cxn>
              <a:cxn ang="0">
                <a:pos x="428" y="5775"/>
              </a:cxn>
              <a:cxn ang="0">
                <a:pos x="971" y="4589"/>
              </a:cxn>
              <a:cxn ang="0">
                <a:pos x="1295" y="3701"/>
              </a:cxn>
              <a:cxn ang="0">
                <a:pos x="1098" y="3084"/>
              </a:cxn>
              <a:cxn ang="0">
                <a:pos x="160" y="2010"/>
              </a:cxn>
              <a:cxn ang="0">
                <a:pos x="517" y="1999"/>
              </a:cxn>
              <a:cxn ang="0">
                <a:pos x="599" y="1635"/>
              </a:cxn>
              <a:cxn ang="0">
                <a:pos x="1697" y="3014"/>
              </a:cxn>
              <a:cxn ang="0">
                <a:pos x="1779" y="3084"/>
              </a:cxn>
              <a:cxn ang="0">
                <a:pos x="2077" y="2995"/>
              </a:cxn>
              <a:cxn ang="0">
                <a:pos x="3026" y="2363"/>
              </a:cxn>
              <a:cxn ang="0">
                <a:pos x="3268" y="2070"/>
              </a:cxn>
              <a:cxn ang="0">
                <a:pos x="3413" y="345"/>
              </a:cxn>
              <a:cxn ang="0">
                <a:pos x="4184" y="275"/>
              </a:cxn>
              <a:cxn ang="0">
                <a:pos x="4534" y="1594"/>
              </a:cxn>
              <a:cxn ang="0">
                <a:pos x="4720" y="1813"/>
              </a:cxn>
              <a:cxn ang="0">
                <a:pos x="4869" y="1761"/>
              </a:cxn>
              <a:cxn ang="0">
                <a:pos x="5029" y="1308"/>
              </a:cxn>
            </a:cxnLst>
            <a:rect l="0" t="0" r="r" b="b"/>
            <a:pathLst>
              <a:path w="8230" h="15947">
                <a:moveTo>
                  <a:pt x="5360" y="0"/>
                </a:moveTo>
                <a:lnTo>
                  <a:pt x="5405" y="11"/>
                </a:lnTo>
                <a:lnTo>
                  <a:pt x="5412" y="14"/>
                </a:lnTo>
                <a:lnTo>
                  <a:pt x="5420" y="22"/>
                </a:lnTo>
                <a:lnTo>
                  <a:pt x="5427" y="44"/>
                </a:lnTo>
                <a:lnTo>
                  <a:pt x="5434" y="81"/>
                </a:lnTo>
                <a:lnTo>
                  <a:pt x="5438" y="111"/>
                </a:lnTo>
                <a:lnTo>
                  <a:pt x="5438" y="178"/>
                </a:lnTo>
                <a:lnTo>
                  <a:pt x="5431" y="241"/>
                </a:lnTo>
                <a:lnTo>
                  <a:pt x="5427" y="308"/>
                </a:lnTo>
                <a:lnTo>
                  <a:pt x="5431" y="371"/>
                </a:lnTo>
                <a:lnTo>
                  <a:pt x="5442" y="401"/>
                </a:lnTo>
                <a:lnTo>
                  <a:pt x="5464" y="427"/>
                </a:lnTo>
                <a:lnTo>
                  <a:pt x="5490" y="446"/>
                </a:lnTo>
                <a:lnTo>
                  <a:pt x="5520" y="460"/>
                </a:lnTo>
                <a:lnTo>
                  <a:pt x="5550" y="472"/>
                </a:lnTo>
                <a:lnTo>
                  <a:pt x="5624" y="494"/>
                </a:lnTo>
                <a:lnTo>
                  <a:pt x="5702" y="498"/>
                </a:lnTo>
                <a:lnTo>
                  <a:pt x="5777" y="490"/>
                </a:lnTo>
                <a:lnTo>
                  <a:pt x="5851" y="472"/>
                </a:lnTo>
                <a:lnTo>
                  <a:pt x="5926" y="442"/>
                </a:lnTo>
                <a:lnTo>
                  <a:pt x="5825" y="695"/>
                </a:lnTo>
                <a:lnTo>
                  <a:pt x="5747" y="955"/>
                </a:lnTo>
                <a:lnTo>
                  <a:pt x="5688" y="1207"/>
                </a:lnTo>
                <a:lnTo>
                  <a:pt x="5647" y="1464"/>
                </a:lnTo>
                <a:lnTo>
                  <a:pt x="5621" y="1724"/>
                </a:lnTo>
                <a:lnTo>
                  <a:pt x="5609" y="1984"/>
                </a:lnTo>
                <a:lnTo>
                  <a:pt x="5617" y="2248"/>
                </a:lnTo>
                <a:lnTo>
                  <a:pt x="5632" y="2508"/>
                </a:lnTo>
                <a:lnTo>
                  <a:pt x="5665" y="2765"/>
                </a:lnTo>
                <a:lnTo>
                  <a:pt x="5691" y="2898"/>
                </a:lnTo>
                <a:lnTo>
                  <a:pt x="5721" y="3028"/>
                </a:lnTo>
                <a:lnTo>
                  <a:pt x="5773" y="3173"/>
                </a:lnTo>
                <a:lnTo>
                  <a:pt x="5836" y="3318"/>
                </a:lnTo>
                <a:lnTo>
                  <a:pt x="5918" y="3456"/>
                </a:lnTo>
                <a:lnTo>
                  <a:pt x="6026" y="3608"/>
                </a:lnTo>
                <a:lnTo>
                  <a:pt x="6149" y="3749"/>
                </a:lnTo>
                <a:lnTo>
                  <a:pt x="6276" y="3883"/>
                </a:lnTo>
                <a:lnTo>
                  <a:pt x="6410" y="4013"/>
                </a:lnTo>
                <a:lnTo>
                  <a:pt x="6663" y="4251"/>
                </a:lnTo>
                <a:lnTo>
                  <a:pt x="6786" y="4370"/>
                </a:lnTo>
                <a:lnTo>
                  <a:pt x="6909" y="4496"/>
                </a:lnTo>
                <a:lnTo>
                  <a:pt x="7024" y="4623"/>
                </a:lnTo>
                <a:lnTo>
                  <a:pt x="7132" y="4757"/>
                </a:lnTo>
                <a:lnTo>
                  <a:pt x="7229" y="4898"/>
                </a:lnTo>
                <a:lnTo>
                  <a:pt x="7314" y="5050"/>
                </a:lnTo>
                <a:lnTo>
                  <a:pt x="7381" y="5210"/>
                </a:lnTo>
                <a:lnTo>
                  <a:pt x="7411" y="5299"/>
                </a:lnTo>
                <a:lnTo>
                  <a:pt x="7430" y="5388"/>
                </a:lnTo>
                <a:lnTo>
                  <a:pt x="7441" y="5440"/>
                </a:lnTo>
                <a:lnTo>
                  <a:pt x="7448" y="5496"/>
                </a:lnTo>
                <a:lnTo>
                  <a:pt x="7445" y="5522"/>
                </a:lnTo>
                <a:lnTo>
                  <a:pt x="7433" y="5544"/>
                </a:lnTo>
                <a:lnTo>
                  <a:pt x="7415" y="5567"/>
                </a:lnTo>
                <a:lnTo>
                  <a:pt x="7385" y="5597"/>
                </a:lnTo>
                <a:lnTo>
                  <a:pt x="7370" y="5608"/>
                </a:lnTo>
                <a:lnTo>
                  <a:pt x="7359" y="5619"/>
                </a:lnTo>
                <a:lnTo>
                  <a:pt x="7225" y="5741"/>
                </a:lnTo>
                <a:lnTo>
                  <a:pt x="7083" y="5853"/>
                </a:lnTo>
                <a:lnTo>
                  <a:pt x="6931" y="5950"/>
                </a:lnTo>
                <a:lnTo>
                  <a:pt x="6767" y="6035"/>
                </a:lnTo>
                <a:lnTo>
                  <a:pt x="6596" y="6102"/>
                </a:lnTo>
                <a:lnTo>
                  <a:pt x="6417" y="6158"/>
                </a:lnTo>
                <a:lnTo>
                  <a:pt x="6238" y="6195"/>
                </a:lnTo>
                <a:lnTo>
                  <a:pt x="6052" y="6225"/>
                </a:lnTo>
                <a:lnTo>
                  <a:pt x="5956" y="6232"/>
                </a:lnTo>
                <a:lnTo>
                  <a:pt x="5747" y="6243"/>
                </a:lnTo>
                <a:lnTo>
                  <a:pt x="5535" y="6247"/>
                </a:lnTo>
                <a:lnTo>
                  <a:pt x="5323" y="6247"/>
                </a:lnTo>
                <a:lnTo>
                  <a:pt x="5111" y="6251"/>
                </a:lnTo>
                <a:lnTo>
                  <a:pt x="4898" y="6265"/>
                </a:lnTo>
                <a:lnTo>
                  <a:pt x="4690" y="6291"/>
                </a:lnTo>
                <a:lnTo>
                  <a:pt x="4485" y="6336"/>
                </a:lnTo>
                <a:lnTo>
                  <a:pt x="4344" y="6384"/>
                </a:lnTo>
                <a:lnTo>
                  <a:pt x="4213" y="6448"/>
                </a:lnTo>
                <a:lnTo>
                  <a:pt x="4091" y="6529"/>
                </a:lnTo>
                <a:lnTo>
                  <a:pt x="3975" y="6622"/>
                </a:lnTo>
                <a:lnTo>
                  <a:pt x="3875" y="6726"/>
                </a:lnTo>
                <a:lnTo>
                  <a:pt x="3841" y="6767"/>
                </a:lnTo>
                <a:lnTo>
                  <a:pt x="3811" y="6808"/>
                </a:lnTo>
                <a:lnTo>
                  <a:pt x="3752" y="6912"/>
                </a:lnTo>
                <a:lnTo>
                  <a:pt x="3700" y="7016"/>
                </a:lnTo>
                <a:lnTo>
                  <a:pt x="3655" y="7128"/>
                </a:lnTo>
                <a:lnTo>
                  <a:pt x="3599" y="7287"/>
                </a:lnTo>
                <a:lnTo>
                  <a:pt x="3551" y="7447"/>
                </a:lnTo>
                <a:lnTo>
                  <a:pt x="3514" y="7615"/>
                </a:lnTo>
                <a:lnTo>
                  <a:pt x="3476" y="7856"/>
                </a:lnTo>
                <a:lnTo>
                  <a:pt x="3461" y="8098"/>
                </a:lnTo>
                <a:lnTo>
                  <a:pt x="3469" y="8339"/>
                </a:lnTo>
                <a:lnTo>
                  <a:pt x="3491" y="8581"/>
                </a:lnTo>
                <a:lnTo>
                  <a:pt x="3536" y="8822"/>
                </a:lnTo>
                <a:lnTo>
                  <a:pt x="3592" y="9056"/>
                </a:lnTo>
                <a:lnTo>
                  <a:pt x="3666" y="9287"/>
                </a:lnTo>
                <a:lnTo>
                  <a:pt x="3756" y="9514"/>
                </a:lnTo>
                <a:lnTo>
                  <a:pt x="3875" y="9766"/>
                </a:lnTo>
                <a:lnTo>
                  <a:pt x="4005" y="10012"/>
                </a:lnTo>
                <a:lnTo>
                  <a:pt x="4154" y="10246"/>
                </a:lnTo>
                <a:lnTo>
                  <a:pt x="4314" y="10472"/>
                </a:lnTo>
                <a:lnTo>
                  <a:pt x="4485" y="10688"/>
                </a:lnTo>
                <a:lnTo>
                  <a:pt x="4682" y="10911"/>
                </a:lnTo>
                <a:lnTo>
                  <a:pt x="4895" y="11123"/>
                </a:lnTo>
                <a:lnTo>
                  <a:pt x="5226" y="11435"/>
                </a:lnTo>
                <a:lnTo>
                  <a:pt x="5568" y="11736"/>
                </a:lnTo>
                <a:lnTo>
                  <a:pt x="5743" y="11874"/>
                </a:lnTo>
                <a:lnTo>
                  <a:pt x="5930" y="12000"/>
                </a:lnTo>
                <a:lnTo>
                  <a:pt x="6119" y="12119"/>
                </a:lnTo>
                <a:lnTo>
                  <a:pt x="6313" y="12230"/>
                </a:lnTo>
                <a:lnTo>
                  <a:pt x="6510" y="12342"/>
                </a:lnTo>
                <a:lnTo>
                  <a:pt x="6525" y="12349"/>
                </a:lnTo>
                <a:lnTo>
                  <a:pt x="6540" y="12360"/>
                </a:lnTo>
                <a:lnTo>
                  <a:pt x="6559" y="12368"/>
                </a:lnTo>
                <a:lnTo>
                  <a:pt x="6808" y="12513"/>
                </a:lnTo>
                <a:lnTo>
                  <a:pt x="7057" y="12654"/>
                </a:lnTo>
                <a:lnTo>
                  <a:pt x="7314" y="12784"/>
                </a:lnTo>
                <a:lnTo>
                  <a:pt x="7523" y="12877"/>
                </a:lnTo>
                <a:lnTo>
                  <a:pt x="7735" y="12959"/>
                </a:lnTo>
                <a:lnTo>
                  <a:pt x="7951" y="13029"/>
                </a:lnTo>
                <a:lnTo>
                  <a:pt x="8174" y="13081"/>
                </a:lnTo>
                <a:lnTo>
                  <a:pt x="8185" y="13133"/>
                </a:lnTo>
                <a:lnTo>
                  <a:pt x="8193" y="13189"/>
                </a:lnTo>
                <a:lnTo>
                  <a:pt x="8223" y="13397"/>
                </a:lnTo>
                <a:lnTo>
                  <a:pt x="8230" y="13501"/>
                </a:lnTo>
                <a:lnTo>
                  <a:pt x="8230" y="13609"/>
                </a:lnTo>
                <a:lnTo>
                  <a:pt x="8219" y="13713"/>
                </a:lnTo>
                <a:lnTo>
                  <a:pt x="8193" y="13814"/>
                </a:lnTo>
                <a:lnTo>
                  <a:pt x="8167" y="13869"/>
                </a:lnTo>
                <a:lnTo>
                  <a:pt x="8137" y="13918"/>
                </a:lnTo>
                <a:lnTo>
                  <a:pt x="8096" y="13958"/>
                </a:lnTo>
                <a:lnTo>
                  <a:pt x="8044" y="13992"/>
                </a:lnTo>
                <a:lnTo>
                  <a:pt x="7969" y="14025"/>
                </a:lnTo>
                <a:lnTo>
                  <a:pt x="7891" y="14055"/>
                </a:lnTo>
                <a:lnTo>
                  <a:pt x="7813" y="14081"/>
                </a:lnTo>
                <a:lnTo>
                  <a:pt x="7742" y="14107"/>
                </a:lnTo>
                <a:lnTo>
                  <a:pt x="7672" y="14141"/>
                </a:lnTo>
                <a:lnTo>
                  <a:pt x="7605" y="14178"/>
                </a:lnTo>
                <a:lnTo>
                  <a:pt x="7567" y="14211"/>
                </a:lnTo>
                <a:lnTo>
                  <a:pt x="7541" y="14248"/>
                </a:lnTo>
                <a:lnTo>
                  <a:pt x="7515" y="14293"/>
                </a:lnTo>
                <a:lnTo>
                  <a:pt x="7497" y="14338"/>
                </a:lnTo>
                <a:lnTo>
                  <a:pt x="7474" y="14419"/>
                </a:lnTo>
                <a:lnTo>
                  <a:pt x="7467" y="14501"/>
                </a:lnTo>
                <a:lnTo>
                  <a:pt x="7474" y="14583"/>
                </a:lnTo>
                <a:lnTo>
                  <a:pt x="7497" y="14661"/>
                </a:lnTo>
                <a:lnTo>
                  <a:pt x="7526" y="14739"/>
                </a:lnTo>
                <a:lnTo>
                  <a:pt x="7579" y="14843"/>
                </a:lnTo>
                <a:lnTo>
                  <a:pt x="7690" y="15051"/>
                </a:lnTo>
                <a:lnTo>
                  <a:pt x="7739" y="15155"/>
                </a:lnTo>
                <a:lnTo>
                  <a:pt x="7768" y="15244"/>
                </a:lnTo>
                <a:lnTo>
                  <a:pt x="7787" y="15341"/>
                </a:lnTo>
                <a:lnTo>
                  <a:pt x="7794" y="15441"/>
                </a:lnTo>
                <a:lnTo>
                  <a:pt x="7787" y="15497"/>
                </a:lnTo>
                <a:lnTo>
                  <a:pt x="7776" y="15553"/>
                </a:lnTo>
                <a:lnTo>
                  <a:pt x="7754" y="15601"/>
                </a:lnTo>
                <a:lnTo>
                  <a:pt x="7724" y="15649"/>
                </a:lnTo>
                <a:lnTo>
                  <a:pt x="7672" y="15705"/>
                </a:lnTo>
                <a:lnTo>
                  <a:pt x="7612" y="15753"/>
                </a:lnTo>
                <a:lnTo>
                  <a:pt x="7545" y="15791"/>
                </a:lnTo>
                <a:lnTo>
                  <a:pt x="7474" y="15824"/>
                </a:lnTo>
                <a:lnTo>
                  <a:pt x="7404" y="15850"/>
                </a:lnTo>
                <a:lnTo>
                  <a:pt x="7255" y="15895"/>
                </a:lnTo>
                <a:lnTo>
                  <a:pt x="7106" y="15921"/>
                </a:lnTo>
                <a:lnTo>
                  <a:pt x="6953" y="15936"/>
                </a:lnTo>
                <a:lnTo>
                  <a:pt x="6748" y="15947"/>
                </a:lnTo>
                <a:lnTo>
                  <a:pt x="6544" y="15943"/>
                </a:lnTo>
                <a:lnTo>
                  <a:pt x="6339" y="15921"/>
                </a:lnTo>
                <a:lnTo>
                  <a:pt x="6138" y="15884"/>
                </a:lnTo>
                <a:lnTo>
                  <a:pt x="6075" y="15817"/>
                </a:lnTo>
                <a:lnTo>
                  <a:pt x="6011" y="15746"/>
                </a:lnTo>
                <a:lnTo>
                  <a:pt x="5970" y="15713"/>
                </a:lnTo>
                <a:lnTo>
                  <a:pt x="5922" y="15683"/>
                </a:lnTo>
                <a:lnTo>
                  <a:pt x="5877" y="15657"/>
                </a:lnTo>
                <a:lnTo>
                  <a:pt x="5784" y="15605"/>
                </a:lnTo>
                <a:lnTo>
                  <a:pt x="5691" y="15557"/>
                </a:lnTo>
                <a:lnTo>
                  <a:pt x="5483" y="15460"/>
                </a:lnTo>
                <a:lnTo>
                  <a:pt x="5267" y="15374"/>
                </a:lnTo>
                <a:lnTo>
                  <a:pt x="5051" y="15304"/>
                </a:lnTo>
                <a:lnTo>
                  <a:pt x="4835" y="15248"/>
                </a:lnTo>
                <a:lnTo>
                  <a:pt x="4612" y="15203"/>
                </a:lnTo>
                <a:lnTo>
                  <a:pt x="4414" y="15177"/>
                </a:lnTo>
                <a:lnTo>
                  <a:pt x="4221" y="15163"/>
                </a:lnTo>
                <a:lnTo>
                  <a:pt x="3990" y="15163"/>
                </a:lnTo>
                <a:lnTo>
                  <a:pt x="3759" y="15181"/>
                </a:lnTo>
                <a:lnTo>
                  <a:pt x="3532" y="15218"/>
                </a:lnTo>
                <a:lnTo>
                  <a:pt x="3540" y="15170"/>
                </a:lnTo>
                <a:lnTo>
                  <a:pt x="3540" y="15122"/>
                </a:lnTo>
                <a:lnTo>
                  <a:pt x="3521" y="15010"/>
                </a:lnTo>
                <a:lnTo>
                  <a:pt x="3480" y="14906"/>
                </a:lnTo>
                <a:lnTo>
                  <a:pt x="3424" y="14806"/>
                </a:lnTo>
                <a:lnTo>
                  <a:pt x="3357" y="14709"/>
                </a:lnTo>
                <a:lnTo>
                  <a:pt x="3283" y="14616"/>
                </a:lnTo>
                <a:lnTo>
                  <a:pt x="3201" y="14527"/>
                </a:lnTo>
                <a:lnTo>
                  <a:pt x="3123" y="14445"/>
                </a:lnTo>
                <a:lnTo>
                  <a:pt x="3045" y="14371"/>
                </a:lnTo>
                <a:lnTo>
                  <a:pt x="2832" y="14181"/>
                </a:lnTo>
                <a:lnTo>
                  <a:pt x="2616" y="13999"/>
                </a:lnTo>
                <a:lnTo>
                  <a:pt x="2397" y="13817"/>
                </a:lnTo>
                <a:lnTo>
                  <a:pt x="2181" y="13631"/>
                </a:lnTo>
                <a:lnTo>
                  <a:pt x="2066" y="13524"/>
                </a:lnTo>
                <a:lnTo>
                  <a:pt x="1958" y="13405"/>
                </a:lnTo>
                <a:lnTo>
                  <a:pt x="1857" y="13282"/>
                </a:lnTo>
                <a:lnTo>
                  <a:pt x="1716" y="13089"/>
                </a:lnTo>
                <a:lnTo>
                  <a:pt x="1578" y="12892"/>
                </a:lnTo>
                <a:lnTo>
                  <a:pt x="1347" y="12542"/>
                </a:lnTo>
                <a:lnTo>
                  <a:pt x="1124" y="12186"/>
                </a:lnTo>
                <a:lnTo>
                  <a:pt x="915" y="11825"/>
                </a:lnTo>
                <a:lnTo>
                  <a:pt x="722" y="11454"/>
                </a:lnTo>
                <a:lnTo>
                  <a:pt x="543" y="11075"/>
                </a:lnTo>
                <a:lnTo>
                  <a:pt x="431" y="10807"/>
                </a:lnTo>
                <a:lnTo>
                  <a:pt x="331" y="10536"/>
                </a:lnTo>
                <a:lnTo>
                  <a:pt x="223" y="10186"/>
                </a:lnTo>
                <a:lnTo>
                  <a:pt x="137" y="9833"/>
                </a:lnTo>
                <a:lnTo>
                  <a:pt x="70" y="9480"/>
                </a:lnTo>
                <a:lnTo>
                  <a:pt x="26" y="9120"/>
                </a:lnTo>
                <a:lnTo>
                  <a:pt x="0" y="8755"/>
                </a:lnTo>
                <a:lnTo>
                  <a:pt x="0" y="8391"/>
                </a:lnTo>
                <a:lnTo>
                  <a:pt x="18" y="8023"/>
                </a:lnTo>
                <a:lnTo>
                  <a:pt x="33" y="7838"/>
                </a:lnTo>
                <a:lnTo>
                  <a:pt x="55" y="7652"/>
                </a:lnTo>
                <a:lnTo>
                  <a:pt x="111" y="7280"/>
                </a:lnTo>
                <a:lnTo>
                  <a:pt x="178" y="6912"/>
                </a:lnTo>
                <a:lnTo>
                  <a:pt x="253" y="6544"/>
                </a:lnTo>
                <a:lnTo>
                  <a:pt x="428" y="5775"/>
                </a:lnTo>
                <a:lnTo>
                  <a:pt x="469" y="5645"/>
                </a:lnTo>
                <a:lnTo>
                  <a:pt x="524" y="5518"/>
                </a:lnTo>
                <a:lnTo>
                  <a:pt x="617" y="5329"/>
                </a:lnTo>
                <a:lnTo>
                  <a:pt x="733" y="5095"/>
                </a:lnTo>
                <a:lnTo>
                  <a:pt x="848" y="4857"/>
                </a:lnTo>
                <a:lnTo>
                  <a:pt x="971" y="4589"/>
                </a:lnTo>
                <a:lnTo>
                  <a:pt x="1090" y="4314"/>
                </a:lnTo>
                <a:lnTo>
                  <a:pt x="1198" y="4039"/>
                </a:lnTo>
                <a:lnTo>
                  <a:pt x="1213" y="3995"/>
                </a:lnTo>
                <a:lnTo>
                  <a:pt x="1247" y="3898"/>
                </a:lnTo>
                <a:lnTo>
                  <a:pt x="1276" y="3801"/>
                </a:lnTo>
                <a:lnTo>
                  <a:pt x="1295" y="3701"/>
                </a:lnTo>
                <a:lnTo>
                  <a:pt x="1306" y="3601"/>
                </a:lnTo>
                <a:lnTo>
                  <a:pt x="1299" y="3504"/>
                </a:lnTo>
                <a:lnTo>
                  <a:pt x="1269" y="3393"/>
                </a:lnTo>
                <a:lnTo>
                  <a:pt x="1221" y="3281"/>
                </a:lnTo>
                <a:lnTo>
                  <a:pt x="1161" y="3181"/>
                </a:lnTo>
                <a:lnTo>
                  <a:pt x="1098" y="3084"/>
                </a:lnTo>
                <a:lnTo>
                  <a:pt x="979" y="2913"/>
                </a:lnTo>
                <a:lnTo>
                  <a:pt x="848" y="2753"/>
                </a:lnTo>
                <a:lnTo>
                  <a:pt x="714" y="2597"/>
                </a:lnTo>
                <a:lnTo>
                  <a:pt x="536" y="2397"/>
                </a:lnTo>
                <a:lnTo>
                  <a:pt x="349" y="2200"/>
                </a:lnTo>
                <a:lnTo>
                  <a:pt x="160" y="2010"/>
                </a:lnTo>
                <a:lnTo>
                  <a:pt x="234" y="2044"/>
                </a:lnTo>
                <a:lnTo>
                  <a:pt x="305" y="2062"/>
                </a:lnTo>
                <a:lnTo>
                  <a:pt x="379" y="2066"/>
                </a:lnTo>
                <a:lnTo>
                  <a:pt x="428" y="2055"/>
                </a:lnTo>
                <a:lnTo>
                  <a:pt x="472" y="2032"/>
                </a:lnTo>
                <a:lnTo>
                  <a:pt x="517" y="1999"/>
                </a:lnTo>
                <a:lnTo>
                  <a:pt x="554" y="1947"/>
                </a:lnTo>
                <a:lnTo>
                  <a:pt x="584" y="1891"/>
                </a:lnTo>
                <a:lnTo>
                  <a:pt x="599" y="1828"/>
                </a:lnTo>
                <a:lnTo>
                  <a:pt x="606" y="1765"/>
                </a:lnTo>
                <a:lnTo>
                  <a:pt x="606" y="1698"/>
                </a:lnTo>
                <a:lnTo>
                  <a:pt x="599" y="1635"/>
                </a:lnTo>
                <a:lnTo>
                  <a:pt x="923" y="2073"/>
                </a:lnTo>
                <a:lnTo>
                  <a:pt x="1101" y="2311"/>
                </a:lnTo>
                <a:lnTo>
                  <a:pt x="1288" y="2545"/>
                </a:lnTo>
                <a:lnTo>
                  <a:pt x="1477" y="2776"/>
                </a:lnTo>
                <a:lnTo>
                  <a:pt x="1585" y="2898"/>
                </a:lnTo>
                <a:lnTo>
                  <a:pt x="1697" y="3014"/>
                </a:lnTo>
                <a:lnTo>
                  <a:pt x="1708" y="3025"/>
                </a:lnTo>
                <a:lnTo>
                  <a:pt x="1719" y="3032"/>
                </a:lnTo>
                <a:lnTo>
                  <a:pt x="1727" y="3043"/>
                </a:lnTo>
                <a:lnTo>
                  <a:pt x="1745" y="3054"/>
                </a:lnTo>
                <a:lnTo>
                  <a:pt x="1760" y="3069"/>
                </a:lnTo>
                <a:lnTo>
                  <a:pt x="1779" y="3084"/>
                </a:lnTo>
                <a:lnTo>
                  <a:pt x="1794" y="3092"/>
                </a:lnTo>
                <a:lnTo>
                  <a:pt x="1812" y="3099"/>
                </a:lnTo>
                <a:lnTo>
                  <a:pt x="1838" y="3103"/>
                </a:lnTo>
                <a:lnTo>
                  <a:pt x="1868" y="3095"/>
                </a:lnTo>
                <a:lnTo>
                  <a:pt x="1894" y="3081"/>
                </a:lnTo>
                <a:lnTo>
                  <a:pt x="2077" y="2995"/>
                </a:lnTo>
                <a:lnTo>
                  <a:pt x="2255" y="2902"/>
                </a:lnTo>
                <a:lnTo>
                  <a:pt x="2434" y="2805"/>
                </a:lnTo>
                <a:lnTo>
                  <a:pt x="2605" y="2698"/>
                </a:lnTo>
                <a:lnTo>
                  <a:pt x="2769" y="2583"/>
                </a:lnTo>
                <a:lnTo>
                  <a:pt x="2925" y="2456"/>
                </a:lnTo>
                <a:lnTo>
                  <a:pt x="3026" y="2363"/>
                </a:lnTo>
                <a:lnTo>
                  <a:pt x="3119" y="2263"/>
                </a:lnTo>
                <a:lnTo>
                  <a:pt x="3205" y="2159"/>
                </a:lnTo>
                <a:lnTo>
                  <a:pt x="3231" y="2122"/>
                </a:lnTo>
                <a:lnTo>
                  <a:pt x="3257" y="2088"/>
                </a:lnTo>
                <a:lnTo>
                  <a:pt x="3264" y="2081"/>
                </a:lnTo>
                <a:lnTo>
                  <a:pt x="3268" y="2070"/>
                </a:lnTo>
                <a:lnTo>
                  <a:pt x="3275" y="2055"/>
                </a:lnTo>
                <a:lnTo>
                  <a:pt x="3283" y="1943"/>
                </a:lnTo>
                <a:lnTo>
                  <a:pt x="3294" y="1564"/>
                </a:lnTo>
                <a:lnTo>
                  <a:pt x="3298" y="940"/>
                </a:lnTo>
                <a:lnTo>
                  <a:pt x="3287" y="319"/>
                </a:lnTo>
                <a:lnTo>
                  <a:pt x="3413" y="345"/>
                </a:lnTo>
                <a:lnTo>
                  <a:pt x="3540" y="356"/>
                </a:lnTo>
                <a:lnTo>
                  <a:pt x="3670" y="360"/>
                </a:lnTo>
                <a:lnTo>
                  <a:pt x="3797" y="349"/>
                </a:lnTo>
                <a:lnTo>
                  <a:pt x="3927" y="330"/>
                </a:lnTo>
                <a:lnTo>
                  <a:pt x="4057" y="308"/>
                </a:lnTo>
                <a:lnTo>
                  <a:pt x="4184" y="275"/>
                </a:lnTo>
                <a:lnTo>
                  <a:pt x="4310" y="234"/>
                </a:lnTo>
                <a:lnTo>
                  <a:pt x="4329" y="520"/>
                </a:lnTo>
                <a:lnTo>
                  <a:pt x="4362" y="810"/>
                </a:lnTo>
                <a:lnTo>
                  <a:pt x="4426" y="1163"/>
                </a:lnTo>
                <a:lnTo>
                  <a:pt x="4511" y="1516"/>
                </a:lnTo>
                <a:lnTo>
                  <a:pt x="4534" y="1594"/>
                </a:lnTo>
                <a:lnTo>
                  <a:pt x="4560" y="1676"/>
                </a:lnTo>
                <a:lnTo>
                  <a:pt x="4575" y="1735"/>
                </a:lnTo>
                <a:lnTo>
                  <a:pt x="4589" y="1765"/>
                </a:lnTo>
                <a:lnTo>
                  <a:pt x="4615" y="1787"/>
                </a:lnTo>
                <a:lnTo>
                  <a:pt x="4664" y="1806"/>
                </a:lnTo>
                <a:lnTo>
                  <a:pt x="4720" y="1813"/>
                </a:lnTo>
                <a:lnTo>
                  <a:pt x="4772" y="1809"/>
                </a:lnTo>
                <a:lnTo>
                  <a:pt x="4824" y="1798"/>
                </a:lnTo>
                <a:lnTo>
                  <a:pt x="4839" y="1791"/>
                </a:lnTo>
                <a:lnTo>
                  <a:pt x="4850" y="1783"/>
                </a:lnTo>
                <a:lnTo>
                  <a:pt x="4861" y="1772"/>
                </a:lnTo>
                <a:lnTo>
                  <a:pt x="4869" y="1761"/>
                </a:lnTo>
                <a:lnTo>
                  <a:pt x="4872" y="1746"/>
                </a:lnTo>
                <a:lnTo>
                  <a:pt x="4876" y="1739"/>
                </a:lnTo>
                <a:lnTo>
                  <a:pt x="4880" y="1728"/>
                </a:lnTo>
                <a:lnTo>
                  <a:pt x="4928" y="1605"/>
                </a:lnTo>
                <a:lnTo>
                  <a:pt x="4980" y="1456"/>
                </a:lnTo>
                <a:lnTo>
                  <a:pt x="5029" y="1308"/>
                </a:lnTo>
                <a:lnTo>
                  <a:pt x="5118" y="999"/>
                </a:lnTo>
                <a:lnTo>
                  <a:pt x="5200" y="687"/>
                </a:lnTo>
                <a:lnTo>
                  <a:pt x="5286" y="345"/>
                </a:lnTo>
                <a:lnTo>
                  <a:pt x="536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9" name="Freeform 305"/>
          <p:cNvSpPr>
            <a:spLocks/>
          </p:cNvSpPr>
          <p:nvPr/>
        </p:nvSpPr>
        <p:spPr bwMode="auto">
          <a:xfrm>
            <a:off x="4486445" y="4746256"/>
            <a:ext cx="293193" cy="239922"/>
          </a:xfrm>
          <a:custGeom>
            <a:avLst/>
            <a:gdLst/>
            <a:ahLst/>
            <a:cxnLst>
              <a:cxn ang="0">
                <a:pos x="201" y="0"/>
              </a:cxn>
              <a:cxn ang="0">
                <a:pos x="220" y="7"/>
              </a:cxn>
              <a:cxn ang="0">
                <a:pos x="242" y="18"/>
              </a:cxn>
              <a:cxn ang="0">
                <a:pos x="328" y="59"/>
              </a:cxn>
              <a:cxn ang="0">
                <a:pos x="417" y="100"/>
              </a:cxn>
              <a:cxn ang="0">
                <a:pos x="685" y="238"/>
              </a:cxn>
              <a:cxn ang="0">
                <a:pos x="871" y="349"/>
              </a:cxn>
              <a:cxn ang="0">
                <a:pos x="1046" y="468"/>
              </a:cxn>
              <a:cxn ang="0">
                <a:pos x="1180" y="580"/>
              </a:cxn>
              <a:cxn ang="0">
                <a:pos x="1310" y="691"/>
              </a:cxn>
              <a:cxn ang="0">
                <a:pos x="1504" y="855"/>
              </a:cxn>
              <a:cxn ang="0">
                <a:pos x="1604" y="936"/>
              </a:cxn>
              <a:cxn ang="0">
                <a:pos x="1701" y="1022"/>
              </a:cxn>
              <a:cxn ang="0">
                <a:pos x="1790" y="1111"/>
              </a:cxn>
              <a:cxn ang="0">
                <a:pos x="1876" y="1200"/>
              </a:cxn>
              <a:cxn ang="0">
                <a:pos x="1954" y="1301"/>
              </a:cxn>
              <a:cxn ang="0">
                <a:pos x="2025" y="1405"/>
              </a:cxn>
              <a:cxn ang="0">
                <a:pos x="2081" y="1516"/>
              </a:cxn>
              <a:cxn ang="0">
                <a:pos x="2126" y="1635"/>
              </a:cxn>
              <a:cxn ang="0">
                <a:pos x="2152" y="1761"/>
              </a:cxn>
              <a:cxn ang="0">
                <a:pos x="2051" y="1743"/>
              </a:cxn>
              <a:cxn ang="0">
                <a:pos x="1757" y="1694"/>
              </a:cxn>
              <a:cxn ang="0">
                <a:pos x="1463" y="1654"/>
              </a:cxn>
              <a:cxn ang="0">
                <a:pos x="1165" y="1631"/>
              </a:cxn>
              <a:cxn ang="0">
                <a:pos x="830" y="1624"/>
              </a:cxn>
              <a:cxn ang="0">
                <a:pos x="826" y="1624"/>
              </a:cxn>
              <a:cxn ang="0">
                <a:pos x="715" y="1501"/>
              </a:cxn>
              <a:cxn ang="0">
                <a:pos x="607" y="1375"/>
              </a:cxn>
              <a:cxn ang="0">
                <a:pos x="443" y="1185"/>
              </a:cxn>
              <a:cxn ang="0">
                <a:pos x="354" y="1081"/>
              </a:cxn>
              <a:cxn ang="0">
                <a:pos x="342" y="1066"/>
              </a:cxn>
              <a:cxn ang="0">
                <a:pos x="328" y="1044"/>
              </a:cxn>
              <a:cxn ang="0">
                <a:pos x="227" y="884"/>
              </a:cxn>
              <a:cxn ang="0">
                <a:pos x="141" y="721"/>
              </a:cxn>
              <a:cxn ang="0">
                <a:pos x="82" y="587"/>
              </a:cxn>
              <a:cxn ang="0">
                <a:pos x="33" y="449"/>
              </a:cxn>
              <a:cxn ang="0">
                <a:pos x="4" y="308"/>
              </a:cxn>
              <a:cxn ang="0">
                <a:pos x="0" y="249"/>
              </a:cxn>
              <a:cxn ang="0">
                <a:pos x="4" y="189"/>
              </a:cxn>
              <a:cxn ang="0">
                <a:pos x="19" y="137"/>
              </a:cxn>
              <a:cxn ang="0">
                <a:pos x="45" y="89"/>
              </a:cxn>
              <a:cxn ang="0">
                <a:pos x="82" y="48"/>
              </a:cxn>
              <a:cxn ang="0">
                <a:pos x="134" y="18"/>
              </a:cxn>
              <a:cxn ang="0">
                <a:pos x="179" y="4"/>
              </a:cxn>
              <a:cxn ang="0">
                <a:pos x="201" y="0"/>
              </a:cxn>
            </a:cxnLst>
            <a:rect l="0" t="0" r="r" b="b"/>
            <a:pathLst>
              <a:path w="2152" h="1761">
                <a:moveTo>
                  <a:pt x="201" y="0"/>
                </a:moveTo>
                <a:lnTo>
                  <a:pt x="220" y="7"/>
                </a:lnTo>
                <a:lnTo>
                  <a:pt x="242" y="18"/>
                </a:lnTo>
                <a:lnTo>
                  <a:pt x="328" y="59"/>
                </a:lnTo>
                <a:lnTo>
                  <a:pt x="417" y="100"/>
                </a:lnTo>
                <a:lnTo>
                  <a:pt x="685" y="238"/>
                </a:lnTo>
                <a:lnTo>
                  <a:pt x="871" y="349"/>
                </a:lnTo>
                <a:lnTo>
                  <a:pt x="1046" y="468"/>
                </a:lnTo>
                <a:lnTo>
                  <a:pt x="1180" y="580"/>
                </a:lnTo>
                <a:lnTo>
                  <a:pt x="1310" y="691"/>
                </a:lnTo>
                <a:lnTo>
                  <a:pt x="1504" y="855"/>
                </a:lnTo>
                <a:lnTo>
                  <a:pt x="1604" y="936"/>
                </a:lnTo>
                <a:lnTo>
                  <a:pt x="1701" y="1022"/>
                </a:lnTo>
                <a:lnTo>
                  <a:pt x="1790" y="1111"/>
                </a:lnTo>
                <a:lnTo>
                  <a:pt x="1876" y="1200"/>
                </a:lnTo>
                <a:lnTo>
                  <a:pt x="1954" y="1301"/>
                </a:lnTo>
                <a:lnTo>
                  <a:pt x="2025" y="1405"/>
                </a:lnTo>
                <a:lnTo>
                  <a:pt x="2081" y="1516"/>
                </a:lnTo>
                <a:lnTo>
                  <a:pt x="2126" y="1635"/>
                </a:lnTo>
                <a:lnTo>
                  <a:pt x="2152" y="1761"/>
                </a:lnTo>
                <a:lnTo>
                  <a:pt x="2051" y="1743"/>
                </a:lnTo>
                <a:lnTo>
                  <a:pt x="1757" y="1694"/>
                </a:lnTo>
                <a:lnTo>
                  <a:pt x="1463" y="1654"/>
                </a:lnTo>
                <a:lnTo>
                  <a:pt x="1165" y="1631"/>
                </a:lnTo>
                <a:lnTo>
                  <a:pt x="830" y="1624"/>
                </a:lnTo>
                <a:lnTo>
                  <a:pt x="826" y="1624"/>
                </a:lnTo>
                <a:lnTo>
                  <a:pt x="715" y="1501"/>
                </a:lnTo>
                <a:lnTo>
                  <a:pt x="607" y="1375"/>
                </a:lnTo>
                <a:lnTo>
                  <a:pt x="443" y="1185"/>
                </a:lnTo>
                <a:lnTo>
                  <a:pt x="354" y="1081"/>
                </a:lnTo>
                <a:lnTo>
                  <a:pt x="342" y="1066"/>
                </a:lnTo>
                <a:lnTo>
                  <a:pt x="328" y="1044"/>
                </a:lnTo>
                <a:lnTo>
                  <a:pt x="227" y="884"/>
                </a:lnTo>
                <a:lnTo>
                  <a:pt x="141" y="721"/>
                </a:lnTo>
                <a:lnTo>
                  <a:pt x="82" y="587"/>
                </a:lnTo>
                <a:lnTo>
                  <a:pt x="33" y="449"/>
                </a:lnTo>
                <a:lnTo>
                  <a:pt x="4" y="308"/>
                </a:lnTo>
                <a:lnTo>
                  <a:pt x="0" y="249"/>
                </a:lnTo>
                <a:lnTo>
                  <a:pt x="4" y="189"/>
                </a:lnTo>
                <a:lnTo>
                  <a:pt x="19" y="137"/>
                </a:lnTo>
                <a:lnTo>
                  <a:pt x="45" y="89"/>
                </a:lnTo>
                <a:lnTo>
                  <a:pt x="82" y="48"/>
                </a:lnTo>
                <a:lnTo>
                  <a:pt x="134" y="18"/>
                </a:lnTo>
                <a:lnTo>
                  <a:pt x="179" y="4"/>
                </a:lnTo>
                <a:lnTo>
                  <a:pt x="20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" name="Freeform 306"/>
          <p:cNvSpPr>
            <a:spLocks/>
          </p:cNvSpPr>
          <p:nvPr/>
        </p:nvSpPr>
        <p:spPr bwMode="auto">
          <a:xfrm>
            <a:off x="4136030" y="4383171"/>
            <a:ext cx="373167" cy="33719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0" y="89"/>
              </a:cxn>
              <a:cxn ang="0">
                <a:pos x="316" y="182"/>
              </a:cxn>
              <a:cxn ang="0">
                <a:pos x="666" y="413"/>
              </a:cxn>
              <a:cxn ang="0">
                <a:pos x="1008" y="662"/>
              </a:cxn>
              <a:cxn ang="0">
                <a:pos x="1277" y="870"/>
              </a:cxn>
              <a:cxn ang="0">
                <a:pos x="1533" y="1089"/>
              </a:cxn>
              <a:cxn ang="0">
                <a:pos x="1783" y="1319"/>
              </a:cxn>
              <a:cxn ang="0">
                <a:pos x="2021" y="1565"/>
              </a:cxn>
              <a:cxn ang="0">
                <a:pos x="2248" y="1817"/>
              </a:cxn>
              <a:cxn ang="0">
                <a:pos x="2460" y="2081"/>
              </a:cxn>
              <a:cxn ang="0">
                <a:pos x="2661" y="2356"/>
              </a:cxn>
              <a:cxn ang="0">
                <a:pos x="2739" y="2475"/>
              </a:cxn>
              <a:cxn ang="0">
                <a:pos x="2382" y="2252"/>
              </a:cxn>
              <a:cxn ang="0">
                <a:pos x="2040" y="2014"/>
              </a:cxn>
              <a:cxn ang="0">
                <a:pos x="1705" y="1758"/>
              </a:cxn>
              <a:cxn ang="0">
                <a:pos x="1381" y="1490"/>
              </a:cxn>
              <a:cxn ang="0">
                <a:pos x="1068" y="1208"/>
              </a:cxn>
              <a:cxn ang="0">
                <a:pos x="770" y="914"/>
              </a:cxn>
              <a:cxn ang="0">
                <a:pos x="566" y="695"/>
              </a:cxn>
              <a:cxn ang="0">
                <a:pos x="368" y="472"/>
              </a:cxn>
              <a:cxn ang="0">
                <a:pos x="182" y="238"/>
              </a:cxn>
              <a:cxn ang="0">
                <a:pos x="0" y="0"/>
              </a:cxn>
            </a:cxnLst>
            <a:rect l="0" t="0" r="r" b="b"/>
            <a:pathLst>
              <a:path w="2739" h="2475">
                <a:moveTo>
                  <a:pt x="0" y="0"/>
                </a:moveTo>
                <a:lnTo>
                  <a:pt x="160" y="89"/>
                </a:lnTo>
                <a:lnTo>
                  <a:pt x="316" y="182"/>
                </a:lnTo>
                <a:lnTo>
                  <a:pt x="666" y="413"/>
                </a:lnTo>
                <a:lnTo>
                  <a:pt x="1008" y="662"/>
                </a:lnTo>
                <a:lnTo>
                  <a:pt x="1277" y="870"/>
                </a:lnTo>
                <a:lnTo>
                  <a:pt x="1533" y="1089"/>
                </a:lnTo>
                <a:lnTo>
                  <a:pt x="1783" y="1319"/>
                </a:lnTo>
                <a:lnTo>
                  <a:pt x="2021" y="1565"/>
                </a:lnTo>
                <a:lnTo>
                  <a:pt x="2248" y="1817"/>
                </a:lnTo>
                <a:lnTo>
                  <a:pt x="2460" y="2081"/>
                </a:lnTo>
                <a:lnTo>
                  <a:pt x="2661" y="2356"/>
                </a:lnTo>
                <a:lnTo>
                  <a:pt x="2739" y="2475"/>
                </a:lnTo>
                <a:lnTo>
                  <a:pt x="2382" y="2252"/>
                </a:lnTo>
                <a:lnTo>
                  <a:pt x="2040" y="2014"/>
                </a:lnTo>
                <a:lnTo>
                  <a:pt x="1705" y="1758"/>
                </a:lnTo>
                <a:lnTo>
                  <a:pt x="1381" y="1490"/>
                </a:lnTo>
                <a:lnTo>
                  <a:pt x="1068" y="1208"/>
                </a:lnTo>
                <a:lnTo>
                  <a:pt x="770" y="914"/>
                </a:lnTo>
                <a:lnTo>
                  <a:pt x="566" y="695"/>
                </a:lnTo>
                <a:lnTo>
                  <a:pt x="368" y="472"/>
                </a:lnTo>
                <a:lnTo>
                  <a:pt x="182" y="23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" name="Freeform 307"/>
          <p:cNvSpPr>
            <a:spLocks/>
          </p:cNvSpPr>
          <p:nvPr/>
        </p:nvSpPr>
        <p:spPr bwMode="auto">
          <a:xfrm>
            <a:off x="4048291" y="4236302"/>
            <a:ext cx="448781" cy="282021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111" y="0"/>
              </a:cxn>
              <a:cxn ang="0">
                <a:pos x="152" y="8"/>
              </a:cxn>
              <a:cxn ang="0">
                <a:pos x="197" y="19"/>
              </a:cxn>
              <a:cxn ang="0">
                <a:pos x="271" y="41"/>
              </a:cxn>
              <a:cxn ang="0">
                <a:pos x="301" y="52"/>
              </a:cxn>
              <a:cxn ang="0">
                <a:pos x="320" y="60"/>
              </a:cxn>
              <a:cxn ang="0">
                <a:pos x="513" y="138"/>
              </a:cxn>
              <a:cxn ang="0">
                <a:pos x="703" y="231"/>
              </a:cxn>
              <a:cxn ang="0">
                <a:pos x="889" y="327"/>
              </a:cxn>
              <a:cxn ang="0">
                <a:pos x="1076" y="431"/>
              </a:cxn>
              <a:cxn ang="0">
                <a:pos x="1407" y="625"/>
              </a:cxn>
              <a:cxn ang="0">
                <a:pos x="1734" y="829"/>
              </a:cxn>
              <a:cxn ang="0">
                <a:pos x="2051" y="1045"/>
              </a:cxn>
              <a:cxn ang="0">
                <a:pos x="2360" y="1275"/>
              </a:cxn>
              <a:cxn ang="0">
                <a:pos x="2494" y="1390"/>
              </a:cxn>
              <a:cxn ang="0">
                <a:pos x="2907" y="1714"/>
              </a:cxn>
              <a:cxn ang="0">
                <a:pos x="3045" y="1825"/>
              </a:cxn>
              <a:cxn ang="0">
                <a:pos x="3175" y="1944"/>
              </a:cxn>
              <a:cxn ang="0">
                <a:pos x="3294" y="2070"/>
              </a:cxn>
              <a:cxn ang="0">
                <a:pos x="2617" y="1729"/>
              </a:cxn>
              <a:cxn ang="0">
                <a:pos x="1947" y="1379"/>
              </a:cxn>
              <a:cxn ang="0">
                <a:pos x="1589" y="1197"/>
              </a:cxn>
              <a:cxn ang="0">
                <a:pos x="1239" y="1008"/>
              </a:cxn>
              <a:cxn ang="0">
                <a:pos x="968" y="851"/>
              </a:cxn>
              <a:cxn ang="0">
                <a:pos x="700" y="688"/>
              </a:cxn>
              <a:cxn ang="0">
                <a:pos x="439" y="513"/>
              </a:cxn>
              <a:cxn ang="0">
                <a:pos x="331" y="435"/>
              </a:cxn>
              <a:cxn ang="0">
                <a:pos x="230" y="353"/>
              </a:cxn>
              <a:cxn ang="0">
                <a:pos x="134" y="264"/>
              </a:cxn>
              <a:cxn ang="0">
                <a:pos x="89" y="223"/>
              </a:cxn>
              <a:cxn ang="0">
                <a:pos x="48" y="175"/>
              </a:cxn>
              <a:cxn ang="0">
                <a:pos x="18" y="127"/>
              </a:cxn>
              <a:cxn ang="0">
                <a:pos x="0" y="71"/>
              </a:cxn>
              <a:cxn ang="0">
                <a:pos x="3" y="38"/>
              </a:cxn>
              <a:cxn ang="0">
                <a:pos x="18" y="15"/>
              </a:cxn>
              <a:cxn ang="0">
                <a:pos x="41" y="4"/>
              </a:cxn>
              <a:cxn ang="0">
                <a:pos x="74" y="0"/>
              </a:cxn>
            </a:cxnLst>
            <a:rect l="0" t="0" r="r" b="b"/>
            <a:pathLst>
              <a:path w="3294" h="2070">
                <a:moveTo>
                  <a:pt x="74" y="0"/>
                </a:moveTo>
                <a:lnTo>
                  <a:pt x="111" y="0"/>
                </a:lnTo>
                <a:lnTo>
                  <a:pt x="152" y="8"/>
                </a:lnTo>
                <a:lnTo>
                  <a:pt x="197" y="19"/>
                </a:lnTo>
                <a:lnTo>
                  <a:pt x="271" y="41"/>
                </a:lnTo>
                <a:lnTo>
                  <a:pt x="301" y="52"/>
                </a:lnTo>
                <a:lnTo>
                  <a:pt x="320" y="60"/>
                </a:lnTo>
                <a:lnTo>
                  <a:pt x="513" y="138"/>
                </a:lnTo>
                <a:lnTo>
                  <a:pt x="703" y="231"/>
                </a:lnTo>
                <a:lnTo>
                  <a:pt x="889" y="327"/>
                </a:lnTo>
                <a:lnTo>
                  <a:pt x="1076" y="431"/>
                </a:lnTo>
                <a:lnTo>
                  <a:pt x="1407" y="625"/>
                </a:lnTo>
                <a:lnTo>
                  <a:pt x="1734" y="829"/>
                </a:lnTo>
                <a:lnTo>
                  <a:pt x="2051" y="1045"/>
                </a:lnTo>
                <a:lnTo>
                  <a:pt x="2360" y="1275"/>
                </a:lnTo>
                <a:lnTo>
                  <a:pt x="2494" y="1390"/>
                </a:lnTo>
                <a:lnTo>
                  <a:pt x="2907" y="1714"/>
                </a:lnTo>
                <a:lnTo>
                  <a:pt x="3045" y="1825"/>
                </a:lnTo>
                <a:lnTo>
                  <a:pt x="3175" y="1944"/>
                </a:lnTo>
                <a:lnTo>
                  <a:pt x="3294" y="2070"/>
                </a:lnTo>
                <a:lnTo>
                  <a:pt x="2617" y="1729"/>
                </a:lnTo>
                <a:lnTo>
                  <a:pt x="1947" y="1379"/>
                </a:lnTo>
                <a:lnTo>
                  <a:pt x="1589" y="1197"/>
                </a:lnTo>
                <a:lnTo>
                  <a:pt x="1239" y="1008"/>
                </a:lnTo>
                <a:lnTo>
                  <a:pt x="968" y="851"/>
                </a:lnTo>
                <a:lnTo>
                  <a:pt x="700" y="688"/>
                </a:lnTo>
                <a:lnTo>
                  <a:pt x="439" y="513"/>
                </a:lnTo>
                <a:lnTo>
                  <a:pt x="331" y="435"/>
                </a:lnTo>
                <a:lnTo>
                  <a:pt x="230" y="353"/>
                </a:lnTo>
                <a:lnTo>
                  <a:pt x="134" y="264"/>
                </a:lnTo>
                <a:lnTo>
                  <a:pt x="89" y="223"/>
                </a:lnTo>
                <a:lnTo>
                  <a:pt x="48" y="175"/>
                </a:lnTo>
                <a:lnTo>
                  <a:pt x="18" y="127"/>
                </a:lnTo>
                <a:lnTo>
                  <a:pt x="0" y="71"/>
                </a:lnTo>
                <a:lnTo>
                  <a:pt x="3" y="38"/>
                </a:lnTo>
                <a:lnTo>
                  <a:pt x="18" y="15"/>
                </a:lnTo>
                <a:lnTo>
                  <a:pt x="41" y="4"/>
                </a:lnTo>
                <a:lnTo>
                  <a:pt x="7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" name="Freeform 308"/>
          <p:cNvSpPr>
            <a:spLocks/>
          </p:cNvSpPr>
          <p:nvPr/>
        </p:nvSpPr>
        <p:spPr bwMode="auto">
          <a:xfrm>
            <a:off x="4146112" y="3793379"/>
            <a:ext cx="280931" cy="416628"/>
          </a:xfrm>
          <a:custGeom>
            <a:avLst/>
            <a:gdLst/>
            <a:ahLst/>
            <a:cxnLst>
              <a:cxn ang="0">
                <a:pos x="78" y="0"/>
              </a:cxn>
              <a:cxn ang="0">
                <a:pos x="540" y="631"/>
              </a:cxn>
              <a:cxn ang="0">
                <a:pos x="853" y="1066"/>
              </a:cxn>
              <a:cxn ang="0">
                <a:pos x="1158" y="1505"/>
              </a:cxn>
              <a:cxn ang="0">
                <a:pos x="1456" y="1947"/>
              </a:cxn>
              <a:cxn ang="0">
                <a:pos x="1653" y="2248"/>
              </a:cxn>
              <a:cxn ang="0">
                <a:pos x="1839" y="2556"/>
              </a:cxn>
              <a:cxn ang="0">
                <a:pos x="1899" y="2657"/>
              </a:cxn>
              <a:cxn ang="0">
                <a:pos x="1954" y="2761"/>
              </a:cxn>
              <a:cxn ang="0">
                <a:pos x="2007" y="2869"/>
              </a:cxn>
              <a:cxn ang="0">
                <a:pos x="2048" y="2976"/>
              </a:cxn>
              <a:cxn ang="0">
                <a:pos x="2055" y="3002"/>
              </a:cxn>
              <a:cxn ang="0">
                <a:pos x="2062" y="3032"/>
              </a:cxn>
              <a:cxn ang="0">
                <a:pos x="2059" y="3058"/>
              </a:cxn>
              <a:cxn ang="0">
                <a:pos x="1917" y="2973"/>
              </a:cxn>
              <a:cxn ang="0">
                <a:pos x="1787" y="2872"/>
              </a:cxn>
              <a:cxn ang="0">
                <a:pos x="1668" y="2761"/>
              </a:cxn>
              <a:cxn ang="0">
                <a:pos x="1556" y="2642"/>
              </a:cxn>
              <a:cxn ang="0">
                <a:pos x="1452" y="2512"/>
              </a:cxn>
              <a:cxn ang="0">
                <a:pos x="1355" y="2374"/>
              </a:cxn>
              <a:cxn ang="0">
                <a:pos x="1266" y="2237"/>
              </a:cxn>
              <a:cxn ang="0">
                <a:pos x="1180" y="2099"/>
              </a:cxn>
              <a:cxn ang="0">
                <a:pos x="1095" y="1947"/>
              </a:cxn>
              <a:cxn ang="0">
                <a:pos x="1013" y="1791"/>
              </a:cxn>
              <a:cxn ang="0">
                <a:pos x="931" y="1638"/>
              </a:cxn>
              <a:cxn ang="0">
                <a:pos x="841" y="1486"/>
              </a:cxn>
              <a:cxn ang="0">
                <a:pos x="748" y="1360"/>
              </a:cxn>
              <a:cxn ang="0">
                <a:pos x="644" y="1248"/>
              </a:cxn>
              <a:cxn ang="0">
                <a:pos x="536" y="1140"/>
              </a:cxn>
              <a:cxn ang="0">
                <a:pos x="417" y="1040"/>
              </a:cxn>
              <a:cxn ang="0">
                <a:pos x="335" y="969"/>
              </a:cxn>
              <a:cxn ang="0">
                <a:pos x="253" y="891"/>
              </a:cxn>
              <a:cxn ang="0">
                <a:pos x="183" y="810"/>
              </a:cxn>
              <a:cxn ang="0">
                <a:pos x="119" y="720"/>
              </a:cxn>
              <a:cxn ang="0">
                <a:pos x="71" y="620"/>
              </a:cxn>
              <a:cxn ang="0">
                <a:pos x="30" y="516"/>
              </a:cxn>
              <a:cxn ang="0">
                <a:pos x="8" y="408"/>
              </a:cxn>
              <a:cxn ang="0">
                <a:pos x="0" y="297"/>
              </a:cxn>
              <a:cxn ang="0">
                <a:pos x="11" y="185"/>
              </a:cxn>
              <a:cxn ang="0">
                <a:pos x="26" y="122"/>
              </a:cxn>
              <a:cxn ang="0">
                <a:pos x="49" y="59"/>
              </a:cxn>
              <a:cxn ang="0">
                <a:pos x="78" y="0"/>
              </a:cxn>
            </a:cxnLst>
            <a:rect l="0" t="0" r="r" b="b"/>
            <a:pathLst>
              <a:path w="2062" h="3058">
                <a:moveTo>
                  <a:pt x="78" y="0"/>
                </a:moveTo>
                <a:lnTo>
                  <a:pt x="540" y="631"/>
                </a:lnTo>
                <a:lnTo>
                  <a:pt x="853" y="1066"/>
                </a:lnTo>
                <a:lnTo>
                  <a:pt x="1158" y="1505"/>
                </a:lnTo>
                <a:lnTo>
                  <a:pt x="1456" y="1947"/>
                </a:lnTo>
                <a:lnTo>
                  <a:pt x="1653" y="2248"/>
                </a:lnTo>
                <a:lnTo>
                  <a:pt x="1839" y="2556"/>
                </a:lnTo>
                <a:lnTo>
                  <a:pt x="1899" y="2657"/>
                </a:lnTo>
                <a:lnTo>
                  <a:pt x="1954" y="2761"/>
                </a:lnTo>
                <a:lnTo>
                  <a:pt x="2007" y="2869"/>
                </a:lnTo>
                <a:lnTo>
                  <a:pt x="2048" y="2976"/>
                </a:lnTo>
                <a:lnTo>
                  <a:pt x="2055" y="3002"/>
                </a:lnTo>
                <a:lnTo>
                  <a:pt x="2062" y="3032"/>
                </a:lnTo>
                <a:lnTo>
                  <a:pt x="2059" y="3058"/>
                </a:lnTo>
                <a:lnTo>
                  <a:pt x="1917" y="2973"/>
                </a:lnTo>
                <a:lnTo>
                  <a:pt x="1787" y="2872"/>
                </a:lnTo>
                <a:lnTo>
                  <a:pt x="1668" y="2761"/>
                </a:lnTo>
                <a:lnTo>
                  <a:pt x="1556" y="2642"/>
                </a:lnTo>
                <a:lnTo>
                  <a:pt x="1452" y="2512"/>
                </a:lnTo>
                <a:lnTo>
                  <a:pt x="1355" y="2374"/>
                </a:lnTo>
                <a:lnTo>
                  <a:pt x="1266" y="2237"/>
                </a:lnTo>
                <a:lnTo>
                  <a:pt x="1180" y="2099"/>
                </a:lnTo>
                <a:lnTo>
                  <a:pt x="1095" y="1947"/>
                </a:lnTo>
                <a:lnTo>
                  <a:pt x="1013" y="1791"/>
                </a:lnTo>
                <a:lnTo>
                  <a:pt x="931" y="1638"/>
                </a:lnTo>
                <a:lnTo>
                  <a:pt x="841" y="1486"/>
                </a:lnTo>
                <a:lnTo>
                  <a:pt x="748" y="1360"/>
                </a:lnTo>
                <a:lnTo>
                  <a:pt x="644" y="1248"/>
                </a:lnTo>
                <a:lnTo>
                  <a:pt x="536" y="1140"/>
                </a:lnTo>
                <a:lnTo>
                  <a:pt x="417" y="1040"/>
                </a:lnTo>
                <a:lnTo>
                  <a:pt x="335" y="969"/>
                </a:lnTo>
                <a:lnTo>
                  <a:pt x="253" y="891"/>
                </a:lnTo>
                <a:lnTo>
                  <a:pt x="183" y="810"/>
                </a:lnTo>
                <a:lnTo>
                  <a:pt x="119" y="720"/>
                </a:lnTo>
                <a:lnTo>
                  <a:pt x="71" y="620"/>
                </a:lnTo>
                <a:lnTo>
                  <a:pt x="30" y="516"/>
                </a:lnTo>
                <a:lnTo>
                  <a:pt x="8" y="408"/>
                </a:lnTo>
                <a:lnTo>
                  <a:pt x="0" y="297"/>
                </a:lnTo>
                <a:lnTo>
                  <a:pt x="11" y="185"/>
                </a:lnTo>
                <a:lnTo>
                  <a:pt x="26" y="122"/>
                </a:lnTo>
                <a:lnTo>
                  <a:pt x="49" y="59"/>
                </a:lnTo>
                <a:lnTo>
                  <a:pt x="7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" name="Freeform 309"/>
          <p:cNvSpPr>
            <a:spLocks/>
          </p:cNvSpPr>
          <p:nvPr/>
        </p:nvSpPr>
        <p:spPr bwMode="auto">
          <a:xfrm>
            <a:off x="4258240" y="1469226"/>
            <a:ext cx="137468" cy="244555"/>
          </a:xfrm>
          <a:custGeom>
            <a:avLst/>
            <a:gdLst/>
            <a:ahLst/>
            <a:cxnLst>
              <a:cxn ang="0">
                <a:pos x="1009" y="4"/>
              </a:cxn>
              <a:cxn ang="0">
                <a:pos x="741" y="1085"/>
              </a:cxn>
              <a:cxn ang="0">
                <a:pos x="547" y="1684"/>
              </a:cxn>
              <a:cxn ang="0">
                <a:pos x="517" y="1758"/>
              </a:cxn>
              <a:cxn ang="0">
                <a:pos x="499" y="1777"/>
              </a:cxn>
              <a:cxn ang="0">
                <a:pos x="413" y="1795"/>
              </a:cxn>
              <a:cxn ang="0">
                <a:pos x="316" y="1784"/>
              </a:cxn>
              <a:cxn ang="0">
                <a:pos x="279" y="1754"/>
              </a:cxn>
              <a:cxn ang="0">
                <a:pos x="264" y="1710"/>
              </a:cxn>
              <a:cxn ang="0">
                <a:pos x="205" y="1516"/>
              </a:cxn>
              <a:cxn ang="0">
                <a:pos x="78" y="952"/>
              </a:cxn>
              <a:cxn ang="0">
                <a:pos x="11" y="376"/>
              </a:cxn>
              <a:cxn ang="0">
                <a:pos x="0" y="71"/>
              </a:cxn>
              <a:cxn ang="0">
                <a:pos x="7" y="48"/>
              </a:cxn>
              <a:cxn ang="0">
                <a:pos x="33" y="34"/>
              </a:cxn>
              <a:cxn ang="0">
                <a:pos x="97" y="19"/>
              </a:cxn>
              <a:cxn ang="0">
                <a:pos x="160" y="19"/>
              </a:cxn>
              <a:cxn ang="0">
                <a:pos x="197" y="26"/>
              </a:cxn>
              <a:cxn ang="0">
                <a:pos x="223" y="41"/>
              </a:cxn>
              <a:cxn ang="0">
                <a:pos x="260" y="249"/>
              </a:cxn>
              <a:cxn ang="0">
                <a:pos x="346" y="784"/>
              </a:cxn>
              <a:cxn ang="0">
                <a:pos x="409" y="1033"/>
              </a:cxn>
              <a:cxn ang="0">
                <a:pos x="420" y="1078"/>
              </a:cxn>
              <a:cxn ang="0">
                <a:pos x="461" y="1108"/>
              </a:cxn>
              <a:cxn ang="0">
                <a:pos x="517" y="1111"/>
              </a:cxn>
              <a:cxn ang="0">
                <a:pos x="566" y="1085"/>
              </a:cxn>
              <a:cxn ang="0">
                <a:pos x="581" y="1059"/>
              </a:cxn>
              <a:cxn ang="0">
                <a:pos x="584" y="1044"/>
              </a:cxn>
              <a:cxn ang="0">
                <a:pos x="651" y="781"/>
              </a:cxn>
              <a:cxn ang="0">
                <a:pos x="808" y="74"/>
              </a:cxn>
              <a:cxn ang="0">
                <a:pos x="811" y="56"/>
              </a:cxn>
              <a:cxn ang="0">
                <a:pos x="819" y="37"/>
              </a:cxn>
              <a:cxn ang="0">
                <a:pos x="837" y="26"/>
              </a:cxn>
              <a:cxn ang="0">
                <a:pos x="867" y="15"/>
              </a:cxn>
              <a:cxn ang="0">
                <a:pos x="942" y="0"/>
              </a:cxn>
            </a:cxnLst>
            <a:rect l="0" t="0" r="r" b="b"/>
            <a:pathLst>
              <a:path w="1009" h="1795">
                <a:moveTo>
                  <a:pt x="942" y="0"/>
                </a:moveTo>
                <a:lnTo>
                  <a:pt x="1009" y="4"/>
                </a:lnTo>
                <a:lnTo>
                  <a:pt x="882" y="546"/>
                </a:lnTo>
                <a:lnTo>
                  <a:pt x="741" y="1085"/>
                </a:lnTo>
                <a:lnTo>
                  <a:pt x="651" y="1386"/>
                </a:lnTo>
                <a:lnTo>
                  <a:pt x="547" y="1684"/>
                </a:lnTo>
                <a:lnTo>
                  <a:pt x="532" y="1728"/>
                </a:lnTo>
                <a:lnTo>
                  <a:pt x="517" y="1758"/>
                </a:lnTo>
                <a:lnTo>
                  <a:pt x="510" y="1769"/>
                </a:lnTo>
                <a:lnTo>
                  <a:pt x="499" y="1777"/>
                </a:lnTo>
                <a:lnTo>
                  <a:pt x="484" y="1784"/>
                </a:lnTo>
                <a:lnTo>
                  <a:pt x="413" y="1795"/>
                </a:lnTo>
                <a:lnTo>
                  <a:pt x="346" y="1791"/>
                </a:lnTo>
                <a:lnTo>
                  <a:pt x="316" y="1784"/>
                </a:lnTo>
                <a:lnTo>
                  <a:pt x="290" y="1769"/>
                </a:lnTo>
                <a:lnTo>
                  <a:pt x="279" y="1754"/>
                </a:lnTo>
                <a:lnTo>
                  <a:pt x="268" y="1732"/>
                </a:lnTo>
                <a:lnTo>
                  <a:pt x="264" y="1710"/>
                </a:lnTo>
                <a:lnTo>
                  <a:pt x="257" y="1687"/>
                </a:lnTo>
                <a:lnTo>
                  <a:pt x="205" y="1516"/>
                </a:lnTo>
                <a:lnTo>
                  <a:pt x="134" y="1234"/>
                </a:lnTo>
                <a:lnTo>
                  <a:pt x="78" y="952"/>
                </a:lnTo>
                <a:lnTo>
                  <a:pt x="37" y="665"/>
                </a:lnTo>
                <a:lnTo>
                  <a:pt x="11" y="376"/>
                </a:lnTo>
                <a:lnTo>
                  <a:pt x="0" y="86"/>
                </a:lnTo>
                <a:lnTo>
                  <a:pt x="0" y="71"/>
                </a:lnTo>
                <a:lnTo>
                  <a:pt x="4" y="56"/>
                </a:lnTo>
                <a:lnTo>
                  <a:pt x="7" y="48"/>
                </a:lnTo>
                <a:lnTo>
                  <a:pt x="18" y="41"/>
                </a:lnTo>
                <a:lnTo>
                  <a:pt x="33" y="34"/>
                </a:lnTo>
                <a:lnTo>
                  <a:pt x="63" y="26"/>
                </a:lnTo>
                <a:lnTo>
                  <a:pt x="97" y="19"/>
                </a:lnTo>
                <a:lnTo>
                  <a:pt x="130" y="15"/>
                </a:lnTo>
                <a:lnTo>
                  <a:pt x="160" y="19"/>
                </a:lnTo>
                <a:lnTo>
                  <a:pt x="175" y="19"/>
                </a:lnTo>
                <a:lnTo>
                  <a:pt x="197" y="26"/>
                </a:lnTo>
                <a:lnTo>
                  <a:pt x="212" y="30"/>
                </a:lnTo>
                <a:lnTo>
                  <a:pt x="223" y="41"/>
                </a:lnTo>
                <a:lnTo>
                  <a:pt x="231" y="63"/>
                </a:lnTo>
                <a:lnTo>
                  <a:pt x="260" y="249"/>
                </a:lnTo>
                <a:lnTo>
                  <a:pt x="286" y="435"/>
                </a:lnTo>
                <a:lnTo>
                  <a:pt x="346" y="784"/>
                </a:lnTo>
                <a:lnTo>
                  <a:pt x="387" y="952"/>
                </a:lnTo>
                <a:lnTo>
                  <a:pt x="409" y="1033"/>
                </a:lnTo>
                <a:lnTo>
                  <a:pt x="417" y="1056"/>
                </a:lnTo>
                <a:lnTo>
                  <a:pt x="420" y="1078"/>
                </a:lnTo>
                <a:lnTo>
                  <a:pt x="435" y="1097"/>
                </a:lnTo>
                <a:lnTo>
                  <a:pt x="461" y="1108"/>
                </a:lnTo>
                <a:lnTo>
                  <a:pt x="491" y="1115"/>
                </a:lnTo>
                <a:lnTo>
                  <a:pt x="517" y="1111"/>
                </a:lnTo>
                <a:lnTo>
                  <a:pt x="547" y="1104"/>
                </a:lnTo>
                <a:lnTo>
                  <a:pt x="566" y="1085"/>
                </a:lnTo>
                <a:lnTo>
                  <a:pt x="577" y="1063"/>
                </a:lnTo>
                <a:lnTo>
                  <a:pt x="581" y="1059"/>
                </a:lnTo>
                <a:lnTo>
                  <a:pt x="581" y="1052"/>
                </a:lnTo>
                <a:lnTo>
                  <a:pt x="584" y="1044"/>
                </a:lnTo>
                <a:lnTo>
                  <a:pt x="618" y="914"/>
                </a:lnTo>
                <a:lnTo>
                  <a:pt x="651" y="781"/>
                </a:lnTo>
                <a:lnTo>
                  <a:pt x="778" y="193"/>
                </a:lnTo>
                <a:lnTo>
                  <a:pt x="808" y="74"/>
                </a:lnTo>
                <a:lnTo>
                  <a:pt x="811" y="63"/>
                </a:lnTo>
                <a:lnTo>
                  <a:pt x="811" y="56"/>
                </a:lnTo>
                <a:lnTo>
                  <a:pt x="815" y="45"/>
                </a:lnTo>
                <a:lnTo>
                  <a:pt x="819" y="37"/>
                </a:lnTo>
                <a:lnTo>
                  <a:pt x="826" y="34"/>
                </a:lnTo>
                <a:lnTo>
                  <a:pt x="837" y="26"/>
                </a:lnTo>
                <a:lnTo>
                  <a:pt x="852" y="19"/>
                </a:lnTo>
                <a:lnTo>
                  <a:pt x="867" y="15"/>
                </a:lnTo>
                <a:lnTo>
                  <a:pt x="878" y="11"/>
                </a:lnTo>
                <a:lnTo>
                  <a:pt x="94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4" name="Freeform 310"/>
          <p:cNvSpPr>
            <a:spLocks/>
          </p:cNvSpPr>
          <p:nvPr/>
        </p:nvSpPr>
        <p:spPr bwMode="auto">
          <a:xfrm>
            <a:off x="4128401" y="3979077"/>
            <a:ext cx="239922" cy="318534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231" y="171"/>
              </a:cxn>
              <a:cxn ang="0">
                <a:pos x="424" y="353"/>
              </a:cxn>
              <a:cxn ang="0">
                <a:pos x="610" y="547"/>
              </a:cxn>
              <a:cxn ang="0">
                <a:pos x="789" y="744"/>
              </a:cxn>
              <a:cxn ang="0">
                <a:pos x="994" y="985"/>
              </a:cxn>
              <a:cxn ang="0">
                <a:pos x="1184" y="1238"/>
              </a:cxn>
              <a:cxn ang="0">
                <a:pos x="1362" y="1502"/>
              </a:cxn>
              <a:cxn ang="0">
                <a:pos x="1522" y="1777"/>
              </a:cxn>
              <a:cxn ang="0">
                <a:pos x="1615" y="1959"/>
              </a:cxn>
              <a:cxn ang="0">
                <a:pos x="1697" y="2145"/>
              </a:cxn>
              <a:cxn ang="0">
                <a:pos x="1761" y="2338"/>
              </a:cxn>
              <a:cxn ang="0">
                <a:pos x="1675" y="2282"/>
              </a:cxn>
              <a:cxn ang="0">
                <a:pos x="1597" y="2215"/>
              </a:cxn>
              <a:cxn ang="0">
                <a:pos x="1530" y="2137"/>
              </a:cxn>
              <a:cxn ang="0">
                <a:pos x="1467" y="2056"/>
              </a:cxn>
              <a:cxn ang="0">
                <a:pos x="1407" y="1970"/>
              </a:cxn>
              <a:cxn ang="0">
                <a:pos x="1236" y="1695"/>
              </a:cxn>
              <a:cxn ang="0">
                <a:pos x="1117" y="1524"/>
              </a:cxn>
              <a:cxn ang="0">
                <a:pos x="1027" y="1424"/>
              </a:cxn>
              <a:cxn ang="0">
                <a:pos x="923" y="1331"/>
              </a:cxn>
              <a:cxn ang="0">
                <a:pos x="819" y="1245"/>
              </a:cxn>
              <a:cxn ang="0">
                <a:pos x="711" y="1164"/>
              </a:cxn>
              <a:cxn ang="0">
                <a:pos x="558" y="1048"/>
              </a:cxn>
              <a:cxn ang="0">
                <a:pos x="409" y="930"/>
              </a:cxn>
              <a:cxn ang="0">
                <a:pos x="272" y="799"/>
              </a:cxn>
              <a:cxn ang="0">
                <a:pos x="186" y="703"/>
              </a:cxn>
              <a:cxn ang="0">
                <a:pos x="115" y="602"/>
              </a:cxn>
              <a:cxn ang="0">
                <a:pos x="56" y="491"/>
              </a:cxn>
              <a:cxn ang="0">
                <a:pos x="15" y="372"/>
              </a:cxn>
              <a:cxn ang="0">
                <a:pos x="0" y="294"/>
              </a:cxn>
              <a:cxn ang="0">
                <a:pos x="0" y="220"/>
              </a:cxn>
              <a:cxn ang="0">
                <a:pos x="7" y="142"/>
              </a:cxn>
              <a:cxn ang="0">
                <a:pos x="7" y="127"/>
              </a:cxn>
              <a:cxn ang="0">
                <a:pos x="22" y="52"/>
              </a:cxn>
              <a:cxn ang="0">
                <a:pos x="26" y="0"/>
              </a:cxn>
            </a:cxnLst>
            <a:rect l="0" t="0" r="r" b="b"/>
            <a:pathLst>
              <a:path w="1761" h="2338">
                <a:moveTo>
                  <a:pt x="26" y="0"/>
                </a:moveTo>
                <a:lnTo>
                  <a:pt x="231" y="171"/>
                </a:lnTo>
                <a:lnTo>
                  <a:pt x="424" y="353"/>
                </a:lnTo>
                <a:lnTo>
                  <a:pt x="610" y="547"/>
                </a:lnTo>
                <a:lnTo>
                  <a:pt x="789" y="744"/>
                </a:lnTo>
                <a:lnTo>
                  <a:pt x="994" y="985"/>
                </a:lnTo>
                <a:lnTo>
                  <a:pt x="1184" y="1238"/>
                </a:lnTo>
                <a:lnTo>
                  <a:pt x="1362" y="1502"/>
                </a:lnTo>
                <a:lnTo>
                  <a:pt x="1522" y="1777"/>
                </a:lnTo>
                <a:lnTo>
                  <a:pt x="1615" y="1959"/>
                </a:lnTo>
                <a:lnTo>
                  <a:pt x="1697" y="2145"/>
                </a:lnTo>
                <a:lnTo>
                  <a:pt x="1761" y="2338"/>
                </a:lnTo>
                <a:lnTo>
                  <a:pt x="1675" y="2282"/>
                </a:lnTo>
                <a:lnTo>
                  <a:pt x="1597" y="2215"/>
                </a:lnTo>
                <a:lnTo>
                  <a:pt x="1530" y="2137"/>
                </a:lnTo>
                <a:lnTo>
                  <a:pt x="1467" y="2056"/>
                </a:lnTo>
                <a:lnTo>
                  <a:pt x="1407" y="1970"/>
                </a:lnTo>
                <a:lnTo>
                  <a:pt x="1236" y="1695"/>
                </a:lnTo>
                <a:lnTo>
                  <a:pt x="1117" y="1524"/>
                </a:lnTo>
                <a:lnTo>
                  <a:pt x="1027" y="1424"/>
                </a:lnTo>
                <a:lnTo>
                  <a:pt x="923" y="1331"/>
                </a:lnTo>
                <a:lnTo>
                  <a:pt x="819" y="1245"/>
                </a:lnTo>
                <a:lnTo>
                  <a:pt x="711" y="1164"/>
                </a:lnTo>
                <a:lnTo>
                  <a:pt x="558" y="1048"/>
                </a:lnTo>
                <a:lnTo>
                  <a:pt x="409" y="930"/>
                </a:lnTo>
                <a:lnTo>
                  <a:pt x="272" y="799"/>
                </a:lnTo>
                <a:lnTo>
                  <a:pt x="186" y="703"/>
                </a:lnTo>
                <a:lnTo>
                  <a:pt x="115" y="602"/>
                </a:lnTo>
                <a:lnTo>
                  <a:pt x="56" y="491"/>
                </a:lnTo>
                <a:lnTo>
                  <a:pt x="15" y="372"/>
                </a:lnTo>
                <a:lnTo>
                  <a:pt x="0" y="294"/>
                </a:lnTo>
                <a:lnTo>
                  <a:pt x="0" y="220"/>
                </a:lnTo>
                <a:lnTo>
                  <a:pt x="7" y="142"/>
                </a:lnTo>
                <a:lnTo>
                  <a:pt x="7" y="127"/>
                </a:lnTo>
                <a:lnTo>
                  <a:pt x="22" y="52"/>
                </a:lnTo>
                <a:lnTo>
                  <a:pt x="2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" name="Freeform 311"/>
          <p:cNvSpPr>
            <a:spLocks/>
          </p:cNvSpPr>
          <p:nvPr/>
        </p:nvSpPr>
        <p:spPr bwMode="auto">
          <a:xfrm>
            <a:off x="4062460" y="4040386"/>
            <a:ext cx="261176" cy="287062"/>
          </a:xfrm>
          <a:custGeom>
            <a:avLst/>
            <a:gdLst/>
            <a:ahLst/>
            <a:cxnLst>
              <a:cxn ang="0">
                <a:pos x="63" y="0"/>
              </a:cxn>
              <a:cxn ang="0">
                <a:pos x="324" y="219"/>
              </a:cxn>
              <a:cxn ang="0">
                <a:pos x="573" y="446"/>
              </a:cxn>
              <a:cxn ang="0">
                <a:pos x="815" y="684"/>
              </a:cxn>
              <a:cxn ang="0">
                <a:pos x="1050" y="926"/>
              </a:cxn>
              <a:cxn ang="0">
                <a:pos x="1195" y="1082"/>
              </a:cxn>
              <a:cxn ang="0">
                <a:pos x="1336" y="1245"/>
              </a:cxn>
              <a:cxn ang="0">
                <a:pos x="1474" y="1412"/>
              </a:cxn>
              <a:cxn ang="0">
                <a:pos x="1601" y="1580"/>
              </a:cxn>
              <a:cxn ang="0">
                <a:pos x="1716" y="1751"/>
              </a:cxn>
              <a:cxn ang="0">
                <a:pos x="1824" y="1925"/>
              </a:cxn>
              <a:cxn ang="0">
                <a:pos x="1917" y="2107"/>
              </a:cxn>
              <a:cxn ang="0">
                <a:pos x="1612" y="1903"/>
              </a:cxn>
              <a:cxn ang="0">
                <a:pos x="1310" y="1699"/>
              </a:cxn>
              <a:cxn ang="0">
                <a:pos x="1150" y="1594"/>
              </a:cxn>
              <a:cxn ang="0">
                <a:pos x="986" y="1494"/>
              </a:cxn>
              <a:cxn ang="0">
                <a:pos x="931" y="1457"/>
              </a:cxn>
              <a:cxn ang="0">
                <a:pos x="875" y="1412"/>
              </a:cxn>
              <a:cxn ang="0">
                <a:pos x="823" y="1371"/>
              </a:cxn>
              <a:cxn ang="0">
                <a:pos x="622" y="1204"/>
              </a:cxn>
              <a:cxn ang="0">
                <a:pos x="428" y="1026"/>
              </a:cxn>
              <a:cxn ang="0">
                <a:pos x="309" y="896"/>
              </a:cxn>
              <a:cxn ang="0">
                <a:pos x="201" y="762"/>
              </a:cxn>
              <a:cxn ang="0">
                <a:pos x="104" y="617"/>
              </a:cxn>
              <a:cxn ang="0">
                <a:pos x="63" y="539"/>
              </a:cxn>
              <a:cxn ang="0">
                <a:pos x="30" y="457"/>
              </a:cxn>
              <a:cxn ang="0">
                <a:pos x="7" y="375"/>
              </a:cxn>
              <a:cxn ang="0">
                <a:pos x="0" y="286"/>
              </a:cxn>
              <a:cxn ang="0">
                <a:pos x="33" y="145"/>
              </a:cxn>
              <a:cxn ang="0">
                <a:pos x="63" y="0"/>
              </a:cxn>
            </a:cxnLst>
            <a:rect l="0" t="0" r="r" b="b"/>
            <a:pathLst>
              <a:path w="1917" h="2107">
                <a:moveTo>
                  <a:pt x="63" y="0"/>
                </a:moveTo>
                <a:lnTo>
                  <a:pt x="324" y="219"/>
                </a:lnTo>
                <a:lnTo>
                  <a:pt x="573" y="446"/>
                </a:lnTo>
                <a:lnTo>
                  <a:pt x="815" y="684"/>
                </a:lnTo>
                <a:lnTo>
                  <a:pt x="1050" y="926"/>
                </a:lnTo>
                <a:lnTo>
                  <a:pt x="1195" y="1082"/>
                </a:lnTo>
                <a:lnTo>
                  <a:pt x="1336" y="1245"/>
                </a:lnTo>
                <a:lnTo>
                  <a:pt x="1474" y="1412"/>
                </a:lnTo>
                <a:lnTo>
                  <a:pt x="1601" y="1580"/>
                </a:lnTo>
                <a:lnTo>
                  <a:pt x="1716" y="1751"/>
                </a:lnTo>
                <a:lnTo>
                  <a:pt x="1824" y="1925"/>
                </a:lnTo>
                <a:lnTo>
                  <a:pt x="1917" y="2107"/>
                </a:lnTo>
                <a:lnTo>
                  <a:pt x="1612" y="1903"/>
                </a:lnTo>
                <a:lnTo>
                  <a:pt x="1310" y="1699"/>
                </a:lnTo>
                <a:lnTo>
                  <a:pt x="1150" y="1594"/>
                </a:lnTo>
                <a:lnTo>
                  <a:pt x="986" y="1494"/>
                </a:lnTo>
                <a:lnTo>
                  <a:pt x="931" y="1457"/>
                </a:lnTo>
                <a:lnTo>
                  <a:pt x="875" y="1412"/>
                </a:lnTo>
                <a:lnTo>
                  <a:pt x="823" y="1371"/>
                </a:lnTo>
                <a:lnTo>
                  <a:pt x="622" y="1204"/>
                </a:lnTo>
                <a:lnTo>
                  <a:pt x="428" y="1026"/>
                </a:lnTo>
                <a:lnTo>
                  <a:pt x="309" y="896"/>
                </a:lnTo>
                <a:lnTo>
                  <a:pt x="201" y="762"/>
                </a:lnTo>
                <a:lnTo>
                  <a:pt x="104" y="617"/>
                </a:lnTo>
                <a:lnTo>
                  <a:pt x="63" y="539"/>
                </a:lnTo>
                <a:lnTo>
                  <a:pt x="30" y="457"/>
                </a:lnTo>
                <a:lnTo>
                  <a:pt x="7" y="375"/>
                </a:lnTo>
                <a:lnTo>
                  <a:pt x="0" y="286"/>
                </a:lnTo>
                <a:lnTo>
                  <a:pt x="33" y="145"/>
                </a:lnTo>
                <a:lnTo>
                  <a:pt x="63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6" name="Freeform 312"/>
          <p:cNvSpPr>
            <a:spLocks/>
          </p:cNvSpPr>
          <p:nvPr/>
        </p:nvSpPr>
        <p:spPr bwMode="auto">
          <a:xfrm>
            <a:off x="4138483" y="3929076"/>
            <a:ext cx="136515" cy="152319"/>
          </a:xfrm>
          <a:custGeom>
            <a:avLst/>
            <a:gdLst/>
            <a:ahLst/>
            <a:cxnLst>
              <a:cxn ang="0">
                <a:pos x="131" y="0"/>
              </a:cxn>
              <a:cxn ang="0">
                <a:pos x="149" y="0"/>
              </a:cxn>
              <a:cxn ang="0">
                <a:pos x="183" y="11"/>
              </a:cxn>
              <a:cxn ang="0">
                <a:pos x="216" y="26"/>
              </a:cxn>
              <a:cxn ang="0">
                <a:pos x="302" y="81"/>
              </a:cxn>
              <a:cxn ang="0">
                <a:pos x="384" y="148"/>
              </a:cxn>
              <a:cxn ang="0">
                <a:pos x="454" y="222"/>
              </a:cxn>
              <a:cxn ang="0">
                <a:pos x="521" y="301"/>
              </a:cxn>
              <a:cxn ang="0">
                <a:pos x="629" y="438"/>
              </a:cxn>
              <a:cxn ang="0">
                <a:pos x="726" y="579"/>
              </a:cxn>
              <a:cxn ang="0">
                <a:pos x="819" y="724"/>
              </a:cxn>
              <a:cxn ang="0">
                <a:pos x="890" y="851"/>
              </a:cxn>
              <a:cxn ang="0">
                <a:pos x="953" y="981"/>
              </a:cxn>
              <a:cxn ang="0">
                <a:pos x="1002" y="1118"/>
              </a:cxn>
              <a:cxn ang="0">
                <a:pos x="890" y="1029"/>
              </a:cxn>
              <a:cxn ang="0">
                <a:pos x="786" y="929"/>
              </a:cxn>
              <a:cxn ang="0">
                <a:pos x="689" y="821"/>
              </a:cxn>
              <a:cxn ang="0">
                <a:pos x="596" y="709"/>
              </a:cxn>
              <a:cxn ang="0">
                <a:pos x="417" y="486"/>
              </a:cxn>
              <a:cxn ang="0">
                <a:pos x="320" y="375"/>
              </a:cxn>
              <a:cxn ang="0">
                <a:pos x="224" y="271"/>
              </a:cxn>
              <a:cxn ang="0">
                <a:pos x="116" y="174"/>
              </a:cxn>
              <a:cxn ang="0">
                <a:pos x="0" y="89"/>
              </a:cxn>
              <a:cxn ang="0">
                <a:pos x="52" y="52"/>
              </a:cxn>
              <a:cxn ang="0">
                <a:pos x="108" y="14"/>
              </a:cxn>
              <a:cxn ang="0">
                <a:pos x="116" y="7"/>
              </a:cxn>
              <a:cxn ang="0">
                <a:pos x="131" y="0"/>
              </a:cxn>
            </a:cxnLst>
            <a:rect l="0" t="0" r="r" b="b"/>
            <a:pathLst>
              <a:path w="1002" h="1118">
                <a:moveTo>
                  <a:pt x="131" y="0"/>
                </a:moveTo>
                <a:lnTo>
                  <a:pt x="149" y="0"/>
                </a:lnTo>
                <a:lnTo>
                  <a:pt x="183" y="11"/>
                </a:lnTo>
                <a:lnTo>
                  <a:pt x="216" y="26"/>
                </a:lnTo>
                <a:lnTo>
                  <a:pt x="302" y="81"/>
                </a:lnTo>
                <a:lnTo>
                  <a:pt x="384" y="148"/>
                </a:lnTo>
                <a:lnTo>
                  <a:pt x="454" y="222"/>
                </a:lnTo>
                <a:lnTo>
                  <a:pt x="521" y="301"/>
                </a:lnTo>
                <a:lnTo>
                  <a:pt x="629" y="438"/>
                </a:lnTo>
                <a:lnTo>
                  <a:pt x="726" y="579"/>
                </a:lnTo>
                <a:lnTo>
                  <a:pt x="819" y="724"/>
                </a:lnTo>
                <a:lnTo>
                  <a:pt x="890" y="851"/>
                </a:lnTo>
                <a:lnTo>
                  <a:pt x="953" y="981"/>
                </a:lnTo>
                <a:lnTo>
                  <a:pt x="1002" y="1118"/>
                </a:lnTo>
                <a:lnTo>
                  <a:pt x="890" y="1029"/>
                </a:lnTo>
                <a:lnTo>
                  <a:pt x="786" y="929"/>
                </a:lnTo>
                <a:lnTo>
                  <a:pt x="689" y="821"/>
                </a:lnTo>
                <a:lnTo>
                  <a:pt x="596" y="709"/>
                </a:lnTo>
                <a:lnTo>
                  <a:pt x="417" y="486"/>
                </a:lnTo>
                <a:lnTo>
                  <a:pt x="320" y="375"/>
                </a:lnTo>
                <a:lnTo>
                  <a:pt x="224" y="271"/>
                </a:lnTo>
                <a:lnTo>
                  <a:pt x="116" y="174"/>
                </a:lnTo>
                <a:lnTo>
                  <a:pt x="0" y="89"/>
                </a:lnTo>
                <a:lnTo>
                  <a:pt x="52" y="52"/>
                </a:lnTo>
                <a:lnTo>
                  <a:pt x="108" y="14"/>
                </a:lnTo>
                <a:lnTo>
                  <a:pt x="116" y="7"/>
                </a:lnTo>
                <a:lnTo>
                  <a:pt x="13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7" name="Freeform 313"/>
          <p:cNvSpPr>
            <a:spLocks/>
          </p:cNvSpPr>
          <p:nvPr/>
        </p:nvSpPr>
        <p:spPr bwMode="auto">
          <a:xfrm>
            <a:off x="3449234" y="1709285"/>
            <a:ext cx="697968" cy="1902757"/>
          </a:xfrm>
          <a:custGeom>
            <a:avLst/>
            <a:gdLst/>
            <a:ahLst/>
            <a:cxnLst>
              <a:cxn ang="0">
                <a:pos x="1556" y="85"/>
              </a:cxn>
              <a:cxn ang="0">
                <a:pos x="2599" y="1219"/>
              </a:cxn>
              <a:cxn ang="0">
                <a:pos x="2882" y="1743"/>
              </a:cxn>
              <a:cxn ang="0">
                <a:pos x="2740" y="2404"/>
              </a:cxn>
              <a:cxn ang="0">
                <a:pos x="2115" y="3757"/>
              </a:cxn>
              <a:cxn ang="0">
                <a:pos x="1962" y="4222"/>
              </a:cxn>
              <a:cxn ang="0">
                <a:pos x="1609" y="6180"/>
              </a:cxn>
              <a:cxn ang="0">
                <a:pos x="1668" y="7812"/>
              </a:cxn>
              <a:cxn ang="0">
                <a:pos x="2174" y="9436"/>
              </a:cxn>
              <a:cxn ang="0">
                <a:pos x="3220" y="11231"/>
              </a:cxn>
              <a:cxn ang="0">
                <a:pos x="3786" y="11911"/>
              </a:cxn>
              <a:cxn ang="0">
                <a:pos x="4721" y="12725"/>
              </a:cxn>
              <a:cxn ang="0">
                <a:pos x="5067" y="13167"/>
              </a:cxn>
              <a:cxn ang="0">
                <a:pos x="5108" y="13513"/>
              </a:cxn>
              <a:cxn ang="0">
                <a:pos x="4914" y="13739"/>
              </a:cxn>
              <a:cxn ang="0">
                <a:pos x="4605" y="13884"/>
              </a:cxn>
              <a:cxn ang="0">
                <a:pos x="4077" y="13962"/>
              </a:cxn>
              <a:cxn ang="0">
                <a:pos x="3202" y="13765"/>
              </a:cxn>
              <a:cxn ang="0">
                <a:pos x="2547" y="13305"/>
              </a:cxn>
              <a:cxn ang="0">
                <a:pos x="2167" y="12803"/>
              </a:cxn>
              <a:cxn ang="0">
                <a:pos x="1527" y="11562"/>
              </a:cxn>
              <a:cxn ang="0">
                <a:pos x="857" y="10283"/>
              </a:cxn>
              <a:cxn ang="0">
                <a:pos x="291" y="8403"/>
              </a:cxn>
              <a:cxn ang="0">
                <a:pos x="0" y="6228"/>
              </a:cxn>
              <a:cxn ang="0">
                <a:pos x="172" y="5645"/>
              </a:cxn>
              <a:cxn ang="0">
                <a:pos x="321" y="5823"/>
              </a:cxn>
              <a:cxn ang="0">
                <a:pos x="447" y="7492"/>
              </a:cxn>
              <a:cxn ang="0">
                <a:pos x="808" y="9094"/>
              </a:cxn>
              <a:cxn ang="0">
                <a:pos x="1225" y="10149"/>
              </a:cxn>
              <a:cxn ang="0">
                <a:pos x="1962" y="11454"/>
              </a:cxn>
              <a:cxn ang="0">
                <a:pos x="2997" y="12873"/>
              </a:cxn>
              <a:cxn ang="0">
                <a:pos x="3217" y="13108"/>
              </a:cxn>
              <a:cxn ang="0">
                <a:pos x="3626" y="13397"/>
              </a:cxn>
              <a:cxn ang="0">
                <a:pos x="4036" y="13342"/>
              </a:cxn>
              <a:cxn ang="0">
                <a:pos x="4255" y="13029"/>
              </a:cxn>
              <a:cxn ang="0">
                <a:pos x="4151" y="12769"/>
              </a:cxn>
              <a:cxn ang="0">
                <a:pos x="3667" y="12309"/>
              </a:cxn>
              <a:cxn ang="0">
                <a:pos x="2625" y="11004"/>
              </a:cxn>
              <a:cxn ang="0">
                <a:pos x="1899" y="9778"/>
              </a:cxn>
              <a:cxn ang="0">
                <a:pos x="1467" y="8492"/>
              </a:cxn>
              <a:cxn ang="0">
                <a:pos x="1207" y="6552"/>
              </a:cxn>
              <a:cxn ang="0">
                <a:pos x="1207" y="6243"/>
              </a:cxn>
              <a:cxn ang="0">
                <a:pos x="1218" y="5805"/>
              </a:cxn>
              <a:cxn ang="0">
                <a:pos x="1318" y="4983"/>
              </a:cxn>
              <a:cxn ang="0">
                <a:pos x="1783" y="3642"/>
              </a:cxn>
              <a:cxn ang="0">
                <a:pos x="2338" y="2419"/>
              </a:cxn>
              <a:cxn ang="0">
                <a:pos x="2494" y="1973"/>
              </a:cxn>
              <a:cxn ang="0">
                <a:pos x="2293" y="1453"/>
              </a:cxn>
              <a:cxn ang="0">
                <a:pos x="1601" y="684"/>
              </a:cxn>
              <a:cxn ang="0">
                <a:pos x="1233" y="223"/>
              </a:cxn>
              <a:cxn ang="0">
                <a:pos x="1262" y="29"/>
              </a:cxn>
            </a:cxnLst>
            <a:rect l="0" t="0" r="r" b="b"/>
            <a:pathLst>
              <a:path w="5123" h="13966">
                <a:moveTo>
                  <a:pt x="1326" y="0"/>
                </a:moveTo>
                <a:lnTo>
                  <a:pt x="1445" y="0"/>
                </a:lnTo>
                <a:lnTo>
                  <a:pt x="1460" y="3"/>
                </a:lnTo>
                <a:lnTo>
                  <a:pt x="1475" y="11"/>
                </a:lnTo>
                <a:lnTo>
                  <a:pt x="1556" y="85"/>
                </a:lnTo>
                <a:lnTo>
                  <a:pt x="1821" y="342"/>
                </a:lnTo>
                <a:lnTo>
                  <a:pt x="2078" y="606"/>
                </a:lnTo>
                <a:lnTo>
                  <a:pt x="2323" y="881"/>
                </a:lnTo>
                <a:lnTo>
                  <a:pt x="2465" y="1048"/>
                </a:lnTo>
                <a:lnTo>
                  <a:pt x="2599" y="1219"/>
                </a:lnTo>
                <a:lnTo>
                  <a:pt x="2722" y="1397"/>
                </a:lnTo>
                <a:lnTo>
                  <a:pt x="2770" y="1479"/>
                </a:lnTo>
                <a:lnTo>
                  <a:pt x="2818" y="1564"/>
                </a:lnTo>
                <a:lnTo>
                  <a:pt x="2856" y="1650"/>
                </a:lnTo>
                <a:lnTo>
                  <a:pt x="2882" y="1743"/>
                </a:lnTo>
                <a:lnTo>
                  <a:pt x="2889" y="1836"/>
                </a:lnTo>
                <a:lnTo>
                  <a:pt x="2874" y="1969"/>
                </a:lnTo>
                <a:lnTo>
                  <a:pt x="2848" y="2103"/>
                </a:lnTo>
                <a:lnTo>
                  <a:pt x="2803" y="2233"/>
                </a:lnTo>
                <a:lnTo>
                  <a:pt x="2740" y="2404"/>
                </a:lnTo>
                <a:lnTo>
                  <a:pt x="2673" y="2568"/>
                </a:lnTo>
                <a:lnTo>
                  <a:pt x="2535" y="2876"/>
                </a:lnTo>
                <a:lnTo>
                  <a:pt x="2390" y="3185"/>
                </a:lnTo>
                <a:lnTo>
                  <a:pt x="2241" y="3489"/>
                </a:lnTo>
                <a:lnTo>
                  <a:pt x="2115" y="3757"/>
                </a:lnTo>
                <a:lnTo>
                  <a:pt x="2037" y="3913"/>
                </a:lnTo>
                <a:lnTo>
                  <a:pt x="2011" y="3984"/>
                </a:lnTo>
                <a:lnTo>
                  <a:pt x="1992" y="4062"/>
                </a:lnTo>
                <a:lnTo>
                  <a:pt x="1977" y="4144"/>
                </a:lnTo>
                <a:lnTo>
                  <a:pt x="1962" y="4222"/>
                </a:lnTo>
                <a:lnTo>
                  <a:pt x="1947" y="4296"/>
                </a:lnTo>
                <a:lnTo>
                  <a:pt x="1783" y="5054"/>
                </a:lnTo>
                <a:lnTo>
                  <a:pt x="1705" y="5474"/>
                </a:lnTo>
                <a:lnTo>
                  <a:pt x="1642" y="5894"/>
                </a:lnTo>
                <a:lnTo>
                  <a:pt x="1609" y="6180"/>
                </a:lnTo>
                <a:lnTo>
                  <a:pt x="1586" y="6466"/>
                </a:lnTo>
                <a:lnTo>
                  <a:pt x="1579" y="6808"/>
                </a:lnTo>
                <a:lnTo>
                  <a:pt x="1590" y="7146"/>
                </a:lnTo>
                <a:lnTo>
                  <a:pt x="1620" y="7481"/>
                </a:lnTo>
                <a:lnTo>
                  <a:pt x="1668" y="7812"/>
                </a:lnTo>
                <a:lnTo>
                  <a:pt x="1735" y="8142"/>
                </a:lnTo>
                <a:lnTo>
                  <a:pt x="1817" y="8466"/>
                </a:lnTo>
                <a:lnTo>
                  <a:pt x="1918" y="8789"/>
                </a:lnTo>
                <a:lnTo>
                  <a:pt x="2037" y="9116"/>
                </a:lnTo>
                <a:lnTo>
                  <a:pt x="2174" y="9436"/>
                </a:lnTo>
                <a:lnTo>
                  <a:pt x="2357" y="9811"/>
                </a:lnTo>
                <a:lnTo>
                  <a:pt x="2550" y="10175"/>
                </a:lnTo>
                <a:lnTo>
                  <a:pt x="2763" y="10536"/>
                </a:lnTo>
                <a:lnTo>
                  <a:pt x="2986" y="10889"/>
                </a:lnTo>
                <a:lnTo>
                  <a:pt x="3220" y="11231"/>
                </a:lnTo>
                <a:lnTo>
                  <a:pt x="3332" y="11387"/>
                </a:lnTo>
                <a:lnTo>
                  <a:pt x="3447" y="11539"/>
                </a:lnTo>
                <a:lnTo>
                  <a:pt x="3552" y="11669"/>
                </a:lnTo>
                <a:lnTo>
                  <a:pt x="3663" y="11792"/>
                </a:lnTo>
                <a:lnTo>
                  <a:pt x="3786" y="11911"/>
                </a:lnTo>
                <a:lnTo>
                  <a:pt x="4002" y="12097"/>
                </a:lnTo>
                <a:lnTo>
                  <a:pt x="4222" y="12275"/>
                </a:lnTo>
                <a:lnTo>
                  <a:pt x="4441" y="12461"/>
                </a:lnTo>
                <a:lnTo>
                  <a:pt x="4650" y="12654"/>
                </a:lnTo>
                <a:lnTo>
                  <a:pt x="4721" y="12725"/>
                </a:lnTo>
                <a:lnTo>
                  <a:pt x="4799" y="12799"/>
                </a:lnTo>
                <a:lnTo>
                  <a:pt x="4877" y="12885"/>
                </a:lnTo>
                <a:lnTo>
                  <a:pt x="4948" y="12974"/>
                </a:lnTo>
                <a:lnTo>
                  <a:pt x="5015" y="13067"/>
                </a:lnTo>
                <a:lnTo>
                  <a:pt x="5067" y="13167"/>
                </a:lnTo>
                <a:lnTo>
                  <a:pt x="5104" y="13267"/>
                </a:lnTo>
                <a:lnTo>
                  <a:pt x="5123" y="13371"/>
                </a:lnTo>
                <a:lnTo>
                  <a:pt x="5115" y="13475"/>
                </a:lnTo>
                <a:lnTo>
                  <a:pt x="5115" y="13490"/>
                </a:lnTo>
                <a:lnTo>
                  <a:pt x="5108" y="13513"/>
                </a:lnTo>
                <a:lnTo>
                  <a:pt x="5104" y="13520"/>
                </a:lnTo>
                <a:lnTo>
                  <a:pt x="5074" y="13587"/>
                </a:lnTo>
                <a:lnTo>
                  <a:pt x="5030" y="13646"/>
                </a:lnTo>
                <a:lnTo>
                  <a:pt x="4974" y="13695"/>
                </a:lnTo>
                <a:lnTo>
                  <a:pt x="4914" y="13739"/>
                </a:lnTo>
                <a:lnTo>
                  <a:pt x="4851" y="13780"/>
                </a:lnTo>
                <a:lnTo>
                  <a:pt x="4788" y="13814"/>
                </a:lnTo>
                <a:lnTo>
                  <a:pt x="4702" y="13855"/>
                </a:lnTo>
                <a:lnTo>
                  <a:pt x="4613" y="13884"/>
                </a:lnTo>
                <a:lnTo>
                  <a:pt x="4605" y="13884"/>
                </a:lnTo>
                <a:lnTo>
                  <a:pt x="4520" y="13914"/>
                </a:lnTo>
                <a:lnTo>
                  <a:pt x="4434" y="13936"/>
                </a:lnTo>
                <a:lnTo>
                  <a:pt x="4315" y="13959"/>
                </a:lnTo>
                <a:lnTo>
                  <a:pt x="4196" y="13966"/>
                </a:lnTo>
                <a:lnTo>
                  <a:pt x="4077" y="13962"/>
                </a:lnTo>
                <a:lnTo>
                  <a:pt x="3957" y="13955"/>
                </a:lnTo>
                <a:lnTo>
                  <a:pt x="3760" y="13929"/>
                </a:lnTo>
                <a:lnTo>
                  <a:pt x="3567" y="13892"/>
                </a:lnTo>
                <a:lnTo>
                  <a:pt x="3380" y="13836"/>
                </a:lnTo>
                <a:lnTo>
                  <a:pt x="3202" y="13765"/>
                </a:lnTo>
                <a:lnTo>
                  <a:pt x="3031" y="13676"/>
                </a:lnTo>
                <a:lnTo>
                  <a:pt x="2867" y="13572"/>
                </a:lnTo>
                <a:lnTo>
                  <a:pt x="2710" y="13453"/>
                </a:lnTo>
                <a:lnTo>
                  <a:pt x="2565" y="13319"/>
                </a:lnTo>
                <a:lnTo>
                  <a:pt x="2547" y="13305"/>
                </a:lnTo>
                <a:lnTo>
                  <a:pt x="2532" y="13286"/>
                </a:lnTo>
                <a:lnTo>
                  <a:pt x="2517" y="13271"/>
                </a:lnTo>
                <a:lnTo>
                  <a:pt x="2390" y="13122"/>
                </a:lnTo>
                <a:lnTo>
                  <a:pt x="2275" y="12966"/>
                </a:lnTo>
                <a:lnTo>
                  <a:pt x="2167" y="12803"/>
                </a:lnTo>
                <a:lnTo>
                  <a:pt x="2066" y="12632"/>
                </a:lnTo>
                <a:lnTo>
                  <a:pt x="1973" y="12461"/>
                </a:lnTo>
                <a:lnTo>
                  <a:pt x="1884" y="12286"/>
                </a:lnTo>
                <a:lnTo>
                  <a:pt x="1798" y="12112"/>
                </a:lnTo>
                <a:lnTo>
                  <a:pt x="1527" y="11562"/>
                </a:lnTo>
                <a:lnTo>
                  <a:pt x="1247" y="11015"/>
                </a:lnTo>
                <a:lnTo>
                  <a:pt x="1136" y="10807"/>
                </a:lnTo>
                <a:lnTo>
                  <a:pt x="1017" y="10595"/>
                </a:lnTo>
                <a:lnTo>
                  <a:pt x="935" y="10443"/>
                </a:lnTo>
                <a:lnTo>
                  <a:pt x="857" y="10283"/>
                </a:lnTo>
                <a:lnTo>
                  <a:pt x="786" y="10127"/>
                </a:lnTo>
                <a:lnTo>
                  <a:pt x="730" y="9963"/>
                </a:lnTo>
                <a:lnTo>
                  <a:pt x="570" y="9447"/>
                </a:lnTo>
                <a:lnTo>
                  <a:pt x="425" y="8930"/>
                </a:lnTo>
                <a:lnTo>
                  <a:pt x="291" y="8403"/>
                </a:lnTo>
                <a:lnTo>
                  <a:pt x="179" y="7875"/>
                </a:lnTo>
                <a:lnTo>
                  <a:pt x="90" y="7340"/>
                </a:lnTo>
                <a:lnTo>
                  <a:pt x="45" y="6972"/>
                </a:lnTo>
                <a:lnTo>
                  <a:pt x="15" y="6600"/>
                </a:lnTo>
                <a:lnTo>
                  <a:pt x="0" y="6228"/>
                </a:lnTo>
                <a:lnTo>
                  <a:pt x="8" y="5939"/>
                </a:lnTo>
                <a:lnTo>
                  <a:pt x="19" y="5652"/>
                </a:lnTo>
                <a:lnTo>
                  <a:pt x="71" y="5641"/>
                </a:lnTo>
                <a:lnTo>
                  <a:pt x="123" y="5638"/>
                </a:lnTo>
                <a:lnTo>
                  <a:pt x="172" y="5645"/>
                </a:lnTo>
                <a:lnTo>
                  <a:pt x="220" y="5664"/>
                </a:lnTo>
                <a:lnTo>
                  <a:pt x="261" y="5690"/>
                </a:lnTo>
                <a:lnTo>
                  <a:pt x="294" y="5723"/>
                </a:lnTo>
                <a:lnTo>
                  <a:pt x="313" y="5768"/>
                </a:lnTo>
                <a:lnTo>
                  <a:pt x="321" y="5823"/>
                </a:lnTo>
                <a:lnTo>
                  <a:pt x="313" y="5998"/>
                </a:lnTo>
                <a:lnTo>
                  <a:pt x="317" y="6173"/>
                </a:lnTo>
                <a:lnTo>
                  <a:pt x="339" y="6563"/>
                </a:lnTo>
                <a:lnTo>
                  <a:pt x="376" y="6957"/>
                </a:lnTo>
                <a:lnTo>
                  <a:pt x="447" y="7492"/>
                </a:lnTo>
                <a:lnTo>
                  <a:pt x="544" y="8020"/>
                </a:lnTo>
                <a:lnTo>
                  <a:pt x="659" y="8544"/>
                </a:lnTo>
                <a:lnTo>
                  <a:pt x="659" y="8547"/>
                </a:lnTo>
                <a:lnTo>
                  <a:pt x="693" y="8681"/>
                </a:lnTo>
                <a:lnTo>
                  <a:pt x="808" y="9094"/>
                </a:lnTo>
                <a:lnTo>
                  <a:pt x="946" y="9499"/>
                </a:lnTo>
                <a:lnTo>
                  <a:pt x="1024" y="9700"/>
                </a:lnTo>
                <a:lnTo>
                  <a:pt x="1110" y="9897"/>
                </a:lnTo>
                <a:lnTo>
                  <a:pt x="1169" y="10023"/>
                </a:lnTo>
                <a:lnTo>
                  <a:pt x="1225" y="10149"/>
                </a:lnTo>
                <a:lnTo>
                  <a:pt x="1355" y="10421"/>
                </a:lnTo>
                <a:lnTo>
                  <a:pt x="1497" y="10684"/>
                </a:lnTo>
                <a:lnTo>
                  <a:pt x="1646" y="10945"/>
                </a:lnTo>
                <a:lnTo>
                  <a:pt x="1802" y="11201"/>
                </a:lnTo>
                <a:lnTo>
                  <a:pt x="1962" y="11454"/>
                </a:lnTo>
                <a:lnTo>
                  <a:pt x="2152" y="11751"/>
                </a:lnTo>
                <a:lnTo>
                  <a:pt x="2346" y="12041"/>
                </a:lnTo>
                <a:lnTo>
                  <a:pt x="2550" y="12327"/>
                </a:lnTo>
                <a:lnTo>
                  <a:pt x="2766" y="12606"/>
                </a:lnTo>
                <a:lnTo>
                  <a:pt x="2997" y="12873"/>
                </a:lnTo>
                <a:lnTo>
                  <a:pt x="3004" y="12885"/>
                </a:lnTo>
                <a:lnTo>
                  <a:pt x="3031" y="12911"/>
                </a:lnTo>
                <a:lnTo>
                  <a:pt x="3086" y="12974"/>
                </a:lnTo>
                <a:lnTo>
                  <a:pt x="3150" y="13041"/>
                </a:lnTo>
                <a:lnTo>
                  <a:pt x="3217" y="13108"/>
                </a:lnTo>
                <a:lnTo>
                  <a:pt x="3291" y="13178"/>
                </a:lnTo>
                <a:lnTo>
                  <a:pt x="3373" y="13245"/>
                </a:lnTo>
                <a:lnTo>
                  <a:pt x="3455" y="13305"/>
                </a:lnTo>
                <a:lnTo>
                  <a:pt x="3537" y="13357"/>
                </a:lnTo>
                <a:lnTo>
                  <a:pt x="3626" y="13397"/>
                </a:lnTo>
                <a:lnTo>
                  <a:pt x="3712" y="13423"/>
                </a:lnTo>
                <a:lnTo>
                  <a:pt x="3797" y="13431"/>
                </a:lnTo>
                <a:lnTo>
                  <a:pt x="3883" y="13423"/>
                </a:lnTo>
                <a:lnTo>
                  <a:pt x="3969" y="13390"/>
                </a:lnTo>
                <a:lnTo>
                  <a:pt x="4036" y="13342"/>
                </a:lnTo>
                <a:lnTo>
                  <a:pt x="4099" y="13278"/>
                </a:lnTo>
                <a:lnTo>
                  <a:pt x="4155" y="13212"/>
                </a:lnTo>
                <a:lnTo>
                  <a:pt x="4203" y="13145"/>
                </a:lnTo>
                <a:lnTo>
                  <a:pt x="4237" y="13089"/>
                </a:lnTo>
                <a:lnTo>
                  <a:pt x="4255" y="13029"/>
                </a:lnTo>
                <a:lnTo>
                  <a:pt x="4263" y="12970"/>
                </a:lnTo>
                <a:lnTo>
                  <a:pt x="4252" y="12911"/>
                </a:lnTo>
                <a:lnTo>
                  <a:pt x="4222" y="12847"/>
                </a:lnTo>
                <a:lnTo>
                  <a:pt x="4192" y="12807"/>
                </a:lnTo>
                <a:lnTo>
                  <a:pt x="4151" y="12769"/>
                </a:lnTo>
                <a:lnTo>
                  <a:pt x="4106" y="12732"/>
                </a:lnTo>
                <a:lnTo>
                  <a:pt x="4065" y="12699"/>
                </a:lnTo>
                <a:lnTo>
                  <a:pt x="3969" y="12610"/>
                </a:lnTo>
                <a:lnTo>
                  <a:pt x="3876" y="12520"/>
                </a:lnTo>
                <a:lnTo>
                  <a:pt x="3667" y="12309"/>
                </a:lnTo>
                <a:lnTo>
                  <a:pt x="3470" y="12089"/>
                </a:lnTo>
                <a:lnTo>
                  <a:pt x="3235" y="11814"/>
                </a:lnTo>
                <a:lnTo>
                  <a:pt x="3008" y="11528"/>
                </a:lnTo>
                <a:lnTo>
                  <a:pt x="2789" y="11238"/>
                </a:lnTo>
                <a:lnTo>
                  <a:pt x="2625" y="11004"/>
                </a:lnTo>
                <a:lnTo>
                  <a:pt x="2465" y="10766"/>
                </a:lnTo>
                <a:lnTo>
                  <a:pt x="2308" y="10525"/>
                </a:lnTo>
                <a:lnTo>
                  <a:pt x="2159" y="10279"/>
                </a:lnTo>
                <a:lnTo>
                  <a:pt x="2022" y="10030"/>
                </a:lnTo>
                <a:lnTo>
                  <a:pt x="1899" y="9778"/>
                </a:lnTo>
                <a:lnTo>
                  <a:pt x="1783" y="9517"/>
                </a:lnTo>
                <a:lnTo>
                  <a:pt x="1683" y="9246"/>
                </a:lnTo>
                <a:lnTo>
                  <a:pt x="1601" y="8997"/>
                </a:lnTo>
                <a:lnTo>
                  <a:pt x="1530" y="8748"/>
                </a:lnTo>
                <a:lnTo>
                  <a:pt x="1467" y="8492"/>
                </a:lnTo>
                <a:lnTo>
                  <a:pt x="1378" y="8064"/>
                </a:lnTo>
                <a:lnTo>
                  <a:pt x="1303" y="7633"/>
                </a:lnTo>
                <a:lnTo>
                  <a:pt x="1251" y="7198"/>
                </a:lnTo>
                <a:lnTo>
                  <a:pt x="1221" y="6875"/>
                </a:lnTo>
                <a:lnTo>
                  <a:pt x="1207" y="6552"/>
                </a:lnTo>
                <a:lnTo>
                  <a:pt x="1207" y="6496"/>
                </a:lnTo>
                <a:lnTo>
                  <a:pt x="1203" y="6373"/>
                </a:lnTo>
                <a:lnTo>
                  <a:pt x="1203" y="6254"/>
                </a:lnTo>
                <a:lnTo>
                  <a:pt x="1207" y="6251"/>
                </a:lnTo>
                <a:lnTo>
                  <a:pt x="1207" y="6243"/>
                </a:lnTo>
                <a:lnTo>
                  <a:pt x="1203" y="6240"/>
                </a:lnTo>
                <a:lnTo>
                  <a:pt x="1203" y="6236"/>
                </a:lnTo>
                <a:lnTo>
                  <a:pt x="1207" y="6020"/>
                </a:lnTo>
                <a:lnTo>
                  <a:pt x="1214" y="5809"/>
                </a:lnTo>
                <a:lnTo>
                  <a:pt x="1218" y="5805"/>
                </a:lnTo>
                <a:lnTo>
                  <a:pt x="1218" y="5801"/>
                </a:lnTo>
                <a:lnTo>
                  <a:pt x="1214" y="5794"/>
                </a:lnTo>
                <a:lnTo>
                  <a:pt x="1236" y="5522"/>
                </a:lnTo>
                <a:lnTo>
                  <a:pt x="1270" y="5251"/>
                </a:lnTo>
                <a:lnTo>
                  <a:pt x="1318" y="4983"/>
                </a:lnTo>
                <a:lnTo>
                  <a:pt x="1385" y="4716"/>
                </a:lnTo>
                <a:lnTo>
                  <a:pt x="1463" y="4456"/>
                </a:lnTo>
                <a:lnTo>
                  <a:pt x="1560" y="4181"/>
                </a:lnTo>
                <a:lnTo>
                  <a:pt x="1668" y="3909"/>
                </a:lnTo>
                <a:lnTo>
                  <a:pt x="1783" y="3642"/>
                </a:lnTo>
                <a:lnTo>
                  <a:pt x="1787" y="3642"/>
                </a:lnTo>
                <a:lnTo>
                  <a:pt x="1787" y="3634"/>
                </a:lnTo>
                <a:lnTo>
                  <a:pt x="1903" y="3378"/>
                </a:lnTo>
                <a:lnTo>
                  <a:pt x="2275" y="2575"/>
                </a:lnTo>
                <a:lnTo>
                  <a:pt x="2338" y="2419"/>
                </a:lnTo>
                <a:lnTo>
                  <a:pt x="2401" y="2267"/>
                </a:lnTo>
                <a:lnTo>
                  <a:pt x="2431" y="2196"/>
                </a:lnTo>
                <a:lnTo>
                  <a:pt x="2461" y="2122"/>
                </a:lnTo>
                <a:lnTo>
                  <a:pt x="2483" y="2047"/>
                </a:lnTo>
                <a:lnTo>
                  <a:pt x="2494" y="1973"/>
                </a:lnTo>
                <a:lnTo>
                  <a:pt x="2483" y="1862"/>
                </a:lnTo>
                <a:lnTo>
                  <a:pt x="2457" y="1754"/>
                </a:lnTo>
                <a:lnTo>
                  <a:pt x="2409" y="1646"/>
                </a:lnTo>
                <a:lnTo>
                  <a:pt x="2353" y="1546"/>
                </a:lnTo>
                <a:lnTo>
                  <a:pt x="2293" y="1453"/>
                </a:lnTo>
                <a:lnTo>
                  <a:pt x="2226" y="1364"/>
                </a:lnTo>
                <a:lnTo>
                  <a:pt x="2081" y="1185"/>
                </a:lnTo>
                <a:lnTo>
                  <a:pt x="1925" y="1014"/>
                </a:lnTo>
                <a:lnTo>
                  <a:pt x="1761" y="851"/>
                </a:lnTo>
                <a:lnTo>
                  <a:pt x="1601" y="684"/>
                </a:lnTo>
                <a:lnTo>
                  <a:pt x="1430" y="505"/>
                </a:lnTo>
                <a:lnTo>
                  <a:pt x="1270" y="319"/>
                </a:lnTo>
                <a:lnTo>
                  <a:pt x="1255" y="293"/>
                </a:lnTo>
                <a:lnTo>
                  <a:pt x="1240" y="260"/>
                </a:lnTo>
                <a:lnTo>
                  <a:pt x="1233" y="223"/>
                </a:lnTo>
                <a:lnTo>
                  <a:pt x="1225" y="178"/>
                </a:lnTo>
                <a:lnTo>
                  <a:pt x="1225" y="137"/>
                </a:lnTo>
                <a:lnTo>
                  <a:pt x="1233" y="96"/>
                </a:lnTo>
                <a:lnTo>
                  <a:pt x="1244" y="59"/>
                </a:lnTo>
                <a:lnTo>
                  <a:pt x="1262" y="29"/>
                </a:lnTo>
                <a:lnTo>
                  <a:pt x="1288" y="7"/>
                </a:lnTo>
                <a:lnTo>
                  <a:pt x="132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8" name="Freeform 314"/>
          <p:cNvSpPr>
            <a:spLocks/>
          </p:cNvSpPr>
          <p:nvPr/>
        </p:nvSpPr>
        <p:spPr bwMode="auto">
          <a:xfrm>
            <a:off x="3934665" y="4340664"/>
            <a:ext cx="196189" cy="128613"/>
          </a:xfrm>
          <a:custGeom>
            <a:avLst/>
            <a:gdLst/>
            <a:ahLst/>
            <a:cxnLst>
              <a:cxn ang="0">
                <a:pos x="320" y="0"/>
              </a:cxn>
              <a:cxn ang="0">
                <a:pos x="406" y="4"/>
              </a:cxn>
              <a:cxn ang="0">
                <a:pos x="484" y="26"/>
              </a:cxn>
              <a:cxn ang="0">
                <a:pos x="566" y="52"/>
              </a:cxn>
              <a:cxn ang="0">
                <a:pos x="633" y="78"/>
              </a:cxn>
              <a:cxn ang="0">
                <a:pos x="696" y="115"/>
              </a:cxn>
              <a:cxn ang="0">
                <a:pos x="785" y="178"/>
              </a:cxn>
              <a:cxn ang="0">
                <a:pos x="871" y="249"/>
              </a:cxn>
              <a:cxn ang="0">
                <a:pos x="949" y="320"/>
              </a:cxn>
              <a:cxn ang="0">
                <a:pos x="1076" y="446"/>
              </a:cxn>
              <a:cxn ang="0">
                <a:pos x="1195" y="580"/>
              </a:cxn>
              <a:cxn ang="0">
                <a:pos x="1306" y="721"/>
              </a:cxn>
              <a:cxn ang="0">
                <a:pos x="1381" y="829"/>
              </a:cxn>
              <a:cxn ang="0">
                <a:pos x="1440" y="944"/>
              </a:cxn>
              <a:cxn ang="0">
                <a:pos x="1303" y="888"/>
              </a:cxn>
              <a:cxn ang="0">
                <a:pos x="1165" y="829"/>
              </a:cxn>
              <a:cxn ang="0">
                <a:pos x="1027" y="766"/>
              </a:cxn>
              <a:cxn ang="0">
                <a:pos x="916" y="725"/>
              </a:cxn>
              <a:cxn ang="0">
                <a:pos x="800" y="691"/>
              </a:cxn>
              <a:cxn ang="0">
                <a:pos x="692" y="669"/>
              </a:cxn>
              <a:cxn ang="0">
                <a:pos x="588" y="658"/>
              </a:cxn>
              <a:cxn ang="0">
                <a:pos x="581" y="654"/>
              </a:cxn>
              <a:cxn ang="0">
                <a:pos x="558" y="654"/>
              </a:cxn>
              <a:cxn ang="0">
                <a:pos x="439" y="647"/>
              </a:cxn>
              <a:cxn ang="0">
                <a:pos x="320" y="647"/>
              </a:cxn>
              <a:cxn ang="0">
                <a:pos x="201" y="639"/>
              </a:cxn>
              <a:cxn ang="0">
                <a:pos x="149" y="624"/>
              </a:cxn>
              <a:cxn ang="0">
                <a:pos x="108" y="598"/>
              </a:cxn>
              <a:cxn ang="0">
                <a:pos x="74" y="565"/>
              </a:cxn>
              <a:cxn ang="0">
                <a:pos x="52" y="524"/>
              </a:cxn>
              <a:cxn ang="0">
                <a:pos x="37" y="476"/>
              </a:cxn>
              <a:cxn ang="0">
                <a:pos x="26" y="424"/>
              </a:cxn>
              <a:cxn ang="0">
                <a:pos x="11" y="282"/>
              </a:cxn>
              <a:cxn ang="0">
                <a:pos x="0" y="141"/>
              </a:cxn>
              <a:cxn ang="0">
                <a:pos x="11" y="126"/>
              </a:cxn>
              <a:cxn ang="0">
                <a:pos x="33" y="108"/>
              </a:cxn>
              <a:cxn ang="0">
                <a:pos x="59" y="89"/>
              </a:cxn>
              <a:cxn ang="0">
                <a:pos x="82" y="78"/>
              </a:cxn>
              <a:cxn ang="0">
                <a:pos x="156" y="37"/>
              </a:cxn>
              <a:cxn ang="0">
                <a:pos x="234" y="11"/>
              </a:cxn>
              <a:cxn ang="0">
                <a:pos x="320" y="0"/>
              </a:cxn>
            </a:cxnLst>
            <a:rect l="0" t="0" r="r" b="b"/>
            <a:pathLst>
              <a:path w="1440" h="944">
                <a:moveTo>
                  <a:pt x="320" y="0"/>
                </a:moveTo>
                <a:lnTo>
                  <a:pt x="406" y="4"/>
                </a:lnTo>
                <a:lnTo>
                  <a:pt x="484" y="26"/>
                </a:lnTo>
                <a:lnTo>
                  <a:pt x="566" y="52"/>
                </a:lnTo>
                <a:lnTo>
                  <a:pt x="633" y="78"/>
                </a:lnTo>
                <a:lnTo>
                  <a:pt x="696" y="115"/>
                </a:lnTo>
                <a:lnTo>
                  <a:pt x="785" y="178"/>
                </a:lnTo>
                <a:lnTo>
                  <a:pt x="871" y="249"/>
                </a:lnTo>
                <a:lnTo>
                  <a:pt x="949" y="320"/>
                </a:lnTo>
                <a:lnTo>
                  <a:pt x="1076" y="446"/>
                </a:lnTo>
                <a:lnTo>
                  <a:pt x="1195" y="580"/>
                </a:lnTo>
                <a:lnTo>
                  <a:pt x="1306" y="721"/>
                </a:lnTo>
                <a:lnTo>
                  <a:pt x="1381" y="829"/>
                </a:lnTo>
                <a:lnTo>
                  <a:pt x="1440" y="944"/>
                </a:lnTo>
                <a:lnTo>
                  <a:pt x="1303" y="888"/>
                </a:lnTo>
                <a:lnTo>
                  <a:pt x="1165" y="829"/>
                </a:lnTo>
                <a:lnTo>
                  <a:pt x="1027" y="766"/>
                </a:lnTo>
                <a:lnTo>
                  <a:pt x="916" y="725"/>
                </a:lnTo>
                <a:lnTo>
                  <a:pt x="800" y="691"/>
                </a:lnTo>
                <a:lnTo>
                  <a:pt x="692" y="669"/>
                </a:lnTo>
                <a:lnTo>
                  <a:pt x="588" y="658"/>
                </a:lnTo>
                <a:lnTo>
                  <a:pt x="581" y="654"/>
                </a:lnTo>
                <a:lnTo>
                  <a:pt x="558" y="654"/>
                </a:lnTo>
                <a:lnTo>
                  <a:pt x="439" y="647"/>
                </a:lnTo>
                <a:lnTo>
                  <a:pt x="320" y="647"/>
                </a:lnTo>
                <a:lnTo>
                  <a:pt x="201" y="639"/>
                </a:lnTo>
                <a:lnTo>
                  <a:pt x="149" y="624"/>
                </a:lnTo>
                <a:lnTo>
                  <a:pt x="108" y="598"/>
                </a:lnTo>
                <a:lnTo>
                  <a:pt x="74" y="565"/>
                </a:lnTo>
                <a:lnTo>
                  <a:pt x="52" y="524"/>
                </a:lnTo>
                <a:lnTo>
                  <a:pt x="37" y="476"/>
                </a:lnTo>
                <a:lnTo>
                  <a:pt x="26" y="424"/>
                </a:lnTo>
                <a:lnTo>
                  <a:pt x="11" y="282"/>
                </a:lnTo>
                <a:lnTo>
                  <a:pt x="0" y="141"/>
                </a:lnTo>
                <a:lnTo>
                  <a:pt x="11" y="126"/>
                </a:lnTo>
                <a:lnTo>
                  <a:pt x="33" y="108"/>
                </a:lnTo>
                <a:lnTo>
                  <a:pt x="59" y="89"/>
                </a:lnTo>
                <a:lnTo>
                  <a:pt x="82" y="78"/>
                </a:lnTo>
                <a:lnTo>
                  <a:pt x="156" y="37"/>
                </a:lnTo>
                <a:lnTo>
                  <a:pt x="234" y="11"/>
                </a:lnTo>
                <a:lnTo>
                  <a:pt x="32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9" name="Freeform 315"/>
          <p:cNvSpPr>
            <a:spLocks/>
          </p:cNvSpPr>
          <p:nvPr/>
        </p:nvSpPr>
        <p:spPr bwMode="auto">
          <a:xfrm>
            <a:off x="3719675" y="1490480"/>
            <a:ext cx="394966" cy="399053"/>
          </a:xfrm>
          <a:custGeom>
            <a:avLst/>
            <a:gdLst/>
            <a:ahLst/>
            <a:cxnLst>
              <a:cxn ang="0">
                <a:pos x="2680" y="71"/>
              </a:cxn>
              <a:cxn ang="0">
                <a:pos x="2884" y="164"/>
              </a:cxn>
              <a:cxn ang="0">
                <a:pos x="2892" y="1472"/>
              </a:cxn>
              <a:cxn ang="0">
                <a:pos x="2877" y="1884"/>
              </a:cxn>
              <a:cxn ang="0">
                <a:pos x="2862" y="1925"/>
              </a:cxn>
              <a:cxn ang="0">
                <a:pos x="2844" y="1951"/>
              </a:cxn>
              <a:cxn ang="0">
                <a:pos x="2806" y="2003"/>
              </a:cxn>
              <a:cxn ang="0">
                <a:pos x="2680" y="2152"/>
              </a:cxn>
              <a:cxn ang="0">
                <a:pos x="2468" y="2345"/>
              </a:cxn>
              <a:cxn ang="0">
                <a:pos x="2162" y="2565"/>
              </a:cxn>
              <a:cxn ang="0">
                <a:pos x="1701" y="2817"/>
              </a:cxn>
              <a:cxn ang="0">
                <a:pos x="1511" y="2910"/>
              </a:cxn>
              <a:cxn ang="0">
                <a:pos x="1459" y="2929"/>
              </a:cxn>
              <a:cxn ang="0">
                <a:pos x="1399" y="2903"/>
              </a:cxn>
              <a:cxn ang="0">
                <a:pos x="1261" y="2773"/>
              </a:cxn>
              <a:cxn ang="0">
                <a:pos x="1019" y="2490"/>
              </a:cxn>
              <a:cxn ang="0">
                <a:pos x="275" y="1517"/>
              </a:cxn>
              <a:cxn ang="0">
                <a:pos x="18" y="1171"/>
              </a:cxn>
              <a:cxn ang="0">
                <a:pos x="0" y="1137"/>
              </a:cxn>
              <a:cxn ang="0">
                <a:pos x="18" y="1082"/>
              </a:cxn>
              <a:cxn ang="0">
                <a:pos x="96" y="1000"/>
              </a:cxn>
              <a:cxn ang="0">
                <a:pos x="189" y="944"/>
              </a:cxn>
              <a:cxn ang="0">
                <a:pos x="290" y="922"/>
              </a:cxn>
              <a:cxn ang="0">
                <a:pos x="364" y="989"/>
              </a:cxn>
              <a:cxn ang="0">
                <a:pos x="502" y="1171"/>
              </a:cxn>
              <a:cxn ang="0">
                <a:pos x="882" y="1766"/>
              </a:cxn>
              <a:cxn ang="0">
                <a:pos x="1116" y="2074"/>
              </a:cxn>
              <a:cxn ang="0">
                <a:pos x="1325" y="2290"/>
              </a:cxn>
              <a:cxn ang="0">
                <a:pos x="1489" y="2423"/>
              </a:cxn>
              <a:cxn ang="0">
                <a:pos x="1544" y="2438"/>
              </a:cxn>
              <a:cxn ang="0">
                <a:pos x="1842" y="2323"/>
              </a:cxn>
              <a:cxn ang="0">
                <a:pos x="2129" y="2171"/>
              </a:cxn>
              <a:cxn ang="0">
                <a:pos x="2326" y="2015"/>
              </a:cxn>
              <a:cxn ang="0">
                <a:pos x="2486" y="1821"/>
              </a:cxn>
              <a:cxn ang="0">
                <a:pos x="2538" y="1725"/>
              </a:cxn>
              <a:cxn ang="0">
                <a:pos x="2542" y="1676"/>
              </a:cxn>
              <a:cxn ang="0">
                <a:pos x="2546" y="1598"/>
              </a:cxn>
              <a:cxn ang="0">
                <a:pos x="2553" y="1141"/>
              </a:cxn>
              <a:cxn ang="0">
                <a:pos x="2568" y="379"/>
              </a:cxn>
            </a:cxnLst>
            <a:rect l="0" t="0" r="r" b="b"/>
            <a:pathLst>
              <a:path w="2899" h="2929">
                <a:moveTo>
                  <a:pt x="2590" y="0"/>
                </a:moveTo>
                <a:lnTo>
                  <a:pt x="2680" y="71"/>
                </a:lnTo>
                <a:lnTo>
                  <a:pt x="2780" y="123"/>
                </a:lnTo>
                <a:lnTo>
                  <a:pt x="2884" y="164"/>
                </a:lnTo>
                <a:lnTo>
                  <a:pt x="2899" y="818"/>
                </a:lnTo>
                <a:lnTo>
                  <a:pt x="2892" y="1472"/>
                </a:lnTo>
                <a:lnTo>
                  <a:pt x="2877" y="1858"/>
                </a:lnTo>
                <a:lnTo>
                  <a:pt x="2877" y="1884"/>
                </a:lnTo>
                <a:lnTo>
                  <a:pt x="2873" y="1903"/>
                </a:lnTo>
                <a:lnTo>
                  <a:pt x="2862" y="1925"/>
                </a:lnTo>
                <a:lnTo>
                  <a:pt x="2855" y="1937"/>
                </a:lnTo>
                <a:lnTo>
                  <a:pt x="2844" y="1951"/>
                </a:lnTo>
                <a:lnTo>
                  <a:pt x="2836" y="1963"/>
                </a:lnTo>
                <a:lnTo>
                  <a:pt x="2806" y="2003"/>
                </a:lnTo>
                <a:lnTo>
                  <a:pt x="2773" y="2044"/>
                </a:lnTo>
                <a:lnTo>
                  <a:pt x="2680" y="2152"/>
                </a:lnTo>
                <a:lnTo>
                  <a:pt x="2575" y="2252"/>
                </a:lnTo>
                <a:lnTo>
                  <a:pt x="2468" y="2345"/>
                </a:lnTo>
                <a:lnTo>
                  <a:pt x="2319" y="2461"/>
                </a:lnTo>
                <a:lnTo>
                  <a:pt x="2162" y="2565"/>
                </a:lnTo>
                <a:lnTo>
                  <a:pt x="2002" y="2661"/>
                </a:lnTo>
                <a:lnTo>
                  <a:pt x="1701" y="2817"/>
                </a:lnTo>
                <a:lnTo>
                  <a:pt x="1533" y="2895"/>
                </a:lnTo>
                <a:lnTo>
                  <a:pt x="1511" y="2910"/>
                </a:lnTo>
                <a:lnTo>
                  <a:pt x="1485" y="2921"/>
                </a:lnTo>
                <a:lnTo>
                  <a:pt x="1459" y="2929"/>
                </a:lnTo>
                <a:lnTo>
                  <a:pt x="1436" y="2925"/>
                </a:lnTo>
                <a:lnTo>
                  <a:pt x="1399" y="2903"/>
                </a:lnTo>
                <a:lnTo>
                  <a:pt x="1366" y="2877"/>
                </a:lnTo>
                <a:lnTo>
                  <a:pt x="1261" y="2773"/>
                </a:lnTo>
                <a:lnTo>
                  <a:pt x="1139" y="2635"/>
                </a:lnTo>
                <a:lnTo>
                  <a:pt x="1019" y="2490"/>
                </a:lnTo>
                <a:lnTo>
                  <a:pt x="766" y="2171"/>
                </a:lnTo>
                <a:lnTo>
                  <a:pt x="275" y="1517"/>
                </a:lnTo>
                <a:lnTo>
                  <a:pt x="33" y="1190"/>
                </a:lnTo>
                <a:lnTo>
                  <a:pt x="18" y="1171"/>
                </a:lnTo>
                <a:lnTo>
                  <a:pt x="7" y="1156"/>
                </a:lnTo>
                <a:lnTo>
                  <a:pt x="0" y="1137"/>
                </a:lnTo>
                <a:lnTo>
                  <a:pt x="0" y="1119"/>
                </a:lnTo>
                <a:lnTo>
                  <a:pt x="18" y="1082"/>
                </a:lnTo>
                <a:lnTo>
                  <a:pt x="52" y="1037"/>
                </a:lnTo>
                <a:lnTo>
                  <a:pt x="96" y="1000"/>
                </a:lnTo>
                <a:lnTo>
                  <a:pt x="141" y="970"/>
                </a:lnTo>
                <a:lnTo>
                  <a:pt x="189" y="944"/>
                </a:lnTo>
                <a:lnTo>
                  <a:pt x="238" y="926"/>
                </a:lnTo>
                <a:lnTo>
                  <a:pt x="290" y="922"/>
                </a:lnTo>
                <a:lnTo>
                  <a:pt x="320" y="937"/>
                </a:lnTo>
                <a:lnTo>
                  <a:pt x="364" y="989"/>
                </a:lnTo>
                <a:lnTo>
                  <a:pt x="435" y="1078"/>
                </a:lnTo>
                <a:lnTo>
                  <a:pt x="502" y="1171"/>
                </a:lnTo>
                <a:lnTo>
                  <a:pt x="778" y="1602"/>
                </a:lnTo>
                <a:lnTo>
                  <a:pt x="882" y="1766"/>
                </a:lnTo>
                <a:lnTo>
                  <a:pt x="997" y="1922"/>
                </a:lnTo>
                <a:lnTo>
                  <a:pt x="1116" y="2074"/>
                </a:lnTo>
                <a:lnTo>
                  <a:pt x="1217" y="2186"/>
                </a:lnTo>
                <a:lnTo>
                  <a:pt x="1325" y="2290"/>
                </a:lnTo>
                <a:lnTo>
                  <a:pt x="1459" y="2401"/>
                </a:lnTo>
                <a:lnTo>
                  <a:pt x="1489" y="2423"/>
                </a:lnTo>
                <a:lnTo>
                  <a:pt x="1515" y="2438"/>
                </a:lnTo>
                <a:lnTo>
                  <a:pt x="1544" y="2438"/>
                </a:lnTo>
                <a:lnTo>
                  <a:pt x="1693" y="2386"/>
                </a:lnTo>
                <a:lnTo>
                  <a:pt x="1842" y="2323"/>
                </a:lnTo>
                <a:lnTo>
                  <a:pt x="1987" y="2252"/>
                </a:lnTo>
                <a:lnTo>
                  <a:pt x="2129" y="2171"/>
                </a:lnTo>
                <a:lnTo>
                  <a:pt x="2233" y="2096"/>
                </a:lnTo>
                <a:lnTo>
                  <a:pt x="2326" y="2015"/>
                </a:lnTo>
                <a:lnTo>
                  <a:pt x="2412" y="1922"/>
                </a:lnTo>
                <a:lnTo>
                  <a:pt x="2486" y="1821"/>
                </a:lnTo>
                <a:lnTo>
                  <a:pt x="2516" y="1773"/>
                </a:lnTo>
                <a:lnTo>
                  <a:pt x="2538" y="1725"/>
                </a:lnTo>
                <a:lnTo>
                  <a:pt x="2546" y="1702"/>
                </a:lnTo>
                <a:lnTo>
                  <a:pt x="2542" y="1676"/>
                </a:lnTo>
                <a:lnTo>
                  <a:pt x="2542" y="1650"/>
                </a:lnTo>
                <a:lnTo>
                  <a:pt x="2546" y="1598"/>
                </a:lnTo>
                <a:lnTo>
                  <a:pt x="2546" y="1543"/>
                </a:lnTo>
                <a:lnTo>
                  <a:pt x="2553" y="1141"/>
                </a:lnTo>
                <a:lnTo>
                  <a:pt x="2561" y="762"/>
                </a:lnTo>
                <a:lnTo>
                  <a:pt x="2568" y="379"/>
                </a:lnTo>
                <a:lnTo>
                  <a:pt x="259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0" name="Freeform 316"/>
          <p:cNvSpPr>
            <a:spLocks/>
          </p:cNvSpPr>
          <p:nvPr/>
        </p:nvSpPr>
        <p:spPr bwMode="auto">
          <a:xfrm>
            <a:off x="3690246" y="3586700"/>
            <a:ext cx="403685" cy="886663"/>
          </a:xfrm>
          <a:custGeom>
            <a:avLst/>
            <a:gdLst/>
            <a:ahLst/>
            <a:cxnLst>
              <a:cxn ang="0">
                <a:pos x="1544" y="60"/>
              </a:cxn>
              <a:cxn ang="0">
                <a:pos x="1850" y="149"/>
              </a:cxn>
              <a:cxn ang="0">
                <a:pos x="2144" y="197"/>
              </a:cxn>
              <a:cxn ang="0">
                <a:pos x="2412" y="212"/>
              </a:cxn>
              <a:cxn ang="0">
                <a:pos x="2605" y="193"/>
              </a:cxn>
              <a:cxn ang="0">
                <a:pos x="2795" y="145"/>
              </a:cxn>
              <a:cxn ang="0">
                <a:pos x="2877" y="190"/>
              </a:cxn>
              <a:cxn ang="0">
                <a:pos x="2925" y="338"/>
              </a:cxn>
              <a:cxn ang="0">
                <a:pos x="2944" y="494"/>
              </a:cxn>
              <a:cxn ang="0">
                <a:pos x="2963" y="926"/>
              </a:cxn>
              <a:cxn ang="0">
                <a:pos x="2918" y="1587"/>
              </a:cxn>
              <a:cxn ang="0">
                <a:pos x="2777" y="2479"/>
              </a:cxn>
              <a:cxn ang="0">
                <a:pos x="2587" y="3304"/>
              </a:cxn>
              <a:cxn ang="0">
                <a:pos x="2356" y="4070"/>
              </a:cxn>
              <a:cxn ang="0">
                <a:pos x="2066" y="4809"/>
              </a:cxn>
              <a:cxn ang="0">
                <a:pos x="1824" y="5289"/>
              </a:cxn>
              <a:cxn ang="0">
                <a:pos x="1615" y="5627"/>
              </a:cxn>
              <a:cxn ang="0">
                <a:pos x="1369" y="5943"/>
              </a:cxn>
              <a:cxn ang="0">
                <a:pos x="1079" y="6218"/>
              </a:cxn>
              <a:cxn ang="0">
                <a:pos x="822" y="6392"/>
              </a:cxn>
              <a:cxn ang="0">
                <a:pos x="606" y="6482"/>
              </a:cxn>
              <a:cxn ang="0">
                <a:pos x="454" y="6508"/>
              </a:cxn>
              <a:cxn ang="0">
                <a:pos x="301" y="6482"/>
              </a:cxn>
              <a:cxn ang="0">
                <a:pos x="178" y="6396"/>
              </a:cxn>
              <a:cxn ang="0">
                <a:pos x="93" y="6270"/>
              </a:cxn>
              <a:cxn ang="0">
                <a:pos x="41" y="6129"/>
              </a:cxn>
              <a:cxn ang="0">
                <a:pos x="0" y="5813"/>
              </a:cxn>
              <a:cxn ang="0">
                <a:pos x="22" y="5396"/>
              </a:cxn>
              <a:cxn ang="0">
                <a:pos x="119" y="4846"/>
              </a:cxn>
              <a:cxn ang="0">
                <a:pos x="242" y="4256"/>
              </a:cxn>
              <a:cxn ang="0">
                <a:pos x="454" y="2602"/>
              </a:cxn>
              <a:cxn ang="0">
                <a:pos x="554" y="1788"/>
              </a:cxn>
              <a:cxn ang="0">
                <a:pos x="573" y="1550"/>
              </a:cxn>
              <a:cxn ang="0">
                <a:pos x="670" y="1071"/>
              </a:cxn>
              <a:cxn ang="0">
                <a:pos x="837" y="613"/>
              </a:cxn>
              <a:cxn ang="0">
                <a:pos x="971" y="364"/>
              </a:cxn>
              <a:cxn ang="0">
                <a:pos x="1113" y="182"/>
              </a:cxn>
              <a:cxn ang="0">
                <a:pos x="1243" y="71"/>
              </a:cxn>
              <a:cxn ang="0">
                <a:pos x="1396" y="0"/>
              </a:cxn>
            </a:cxnLst>
            <a:rect l="0" t="0" r="r" b="b"/>
            <a:pathLst>
              <a:path w="2963" h="6508">
                <a:moveTo>
                  <a:pt x="1396" y="0"/>
                </a:moveTo>
                <a:lnTo>
                  <a:pt x="1544" y="60"/>
                </a:lnTo>
                <a:lnTo>
                  <a:pt x="1697" y="112"/>
                </a:lnTo>
                <a:lnTo>
                  <a:pt x="1850" y="149"/>
                </a:lnTo>
                <a:lnTo>
                  <a:pt x="2010" y="179"/>
                </a:lnTo>
                <a:lnTo>
                  <a:pt x="2144" y="197"/>
                </a:lnTo>
                <a:lnTo>
                  <a:pt x="2278" y="208"/>
                </a:lnTo>
                <a:lnTo>
                  <a:pt x="2412" y="212"/>
                </a:lnTo>
                <a:lnTo>
                  <a:pt x="2509" y="208"/>
                </a:lnTo>
                <a:lnTo>
                  <a:pt x="2605" y="193"/>
                </a:lnTo>
                <a:lnTo>
                  <a:pt x="2698" y="171"/>
                </a:lnTo>
                <a:lnTo>
                  <a:pt x="2795" y="145"/>
                </a:lnTo>
                <a:lnTo>
                  <a:pt x="2840" y="130"/>
                </a:lnTo>
                <a:lnTo>
                  <a:pt x="2877" y="190"/>
                </a:lnTo>
                <a:lnTo>
                  <a:pt x="2903" y="260"/>
                </a:lnTo>
                <a:lnTo>
                  <a:pt x="2925" y="338"/>
                </a:lnTo>
                <a:lnTo>
                  <a:pt x="2937" y="416"/>
                </a:lnTo>
                <a:lnTo>
                  <a:pt x="2944" y="494"/>
                </a:lnTo>
                <a:lnTo>
                  <a:pt x="2963" y="710"/>
                </a:lnTo>
                <a:lnTo>
                  <a:pt x="2963" y="926"/>
                </a:lnTo>
                <a:lnTo>
                  <a:pt x="2955" y="1137"/>
                </a:lnTo>
                <a:lnTo>
                  <a:pt x="2918" y="1587"/>
                </a:lnTo>
                <a:lnTo>
                  <a:pt x="2858" y="2033"/>
                </a:lnTo>
                <a:lnTo>
                  <a:pt x="2777" y="2479"/>
                </a:lnTo>
                <a:lnTo>
                  <a:pt x="2684" y="2918"/>
                </a:lnTo>
                <a:lnTo>
                  <a:pt x="2587" y="3304"/>
                </a:lnTo>
                <a:lnTo>
                  <a:pt x="2479" y="3687"/>
                </a:lnTo>
                <a:lnTo>
                  <a:pt x="2356" y="4070"/>
                </a:lnTo>
                <a:lnTo>
                  <a:pt x="2218" y="4441"/>
                </a:lnTo>
                <a:lnTo>
                  <a:pt x="2066" y="4809"/>
                </a:lnTo>
                <a:lnTo>
                  <a:pt x="1950" y="5051"/>
                </a:lnTo>
                <a:lnTo>
                  <a:pt x="1824" y="5289"/>
                </a:lnTo>
                <a:lnTo>
                  <a:pt x="1723" y="5460"/>
                </a:lnTo>
                <a:lnTo>
                  <a:pt x="1615" y="5627"/>
                </a:lnTo>
                <a:lnTo>
                  <a:pt x="1496" y="5790"/>
                </a:lnTo>
                <a:lnTo>
                  <a:pt x="1369" y="5943"/>
                </a:lnTo>
                <a:lnTo>
                  <a:pt x="1228" y="6084"/>
                </a:lnTo>
                <a:lnTo>
                  <a:pt x="1079" y="6218"/>
                </a:lnTo>
                <a:lnTo>
                  <a:pt x="953" y="6311"/>
                </a:lnTo>
                <a:lnTo>
                  <a:pt x="822" y="6392"/>
                </a:lnTo>
                <a:lnTo>
                  <a:pt x="681" y="6459"/>
                </a:lnTo>
                <a:lnTo>
                  <a:pt x="606" y="6482"/>
                </a:lnTo>
                <a:lnTo>
                  <a:pt x="532" y="6500"/>
                </a:lnTo>
                <a:lnTo>
                  <a:pt x="454" y="6508"/>
                </a:lnTo>
                <a:lnTo>
                  <a:pt x="376" y="6504"/>
                </a:lnTo>
                <a:lnTo>
                  <a:pt x="301" y="6482"/>
                </a:lnTo>
                <a:lnTo>
                  <a:pt x="234" y="6444"/>
                </a:lnTo>
                <a:lnTo>
                  <a:pt x="178" y="6396"/>
                </a:lnTo>
                <a:lnTo>
                  <a:pt x="130" y="6337"/>
                </a:lnTo>
                <a:lnTo>
                  <a:pt x="93" y="6270"/>
                </a:lnTo>
                <a:lnTo>
                  <a:pt x="63" y="6199"/>
                </a:lnTo>
                <a:lnTo>
                  <a:pt x="41" y="6129"/>
                </a:lnTo>
                <a:lnTo>
                  <a:pt x="11" y="5972"/>
                </a:lnTo>
                <a:lnTo>
                  <a:pt x="0" y="5813"/>
                </a:lnTo>
                <a:lnTo>
                  <a:pt x="0" y="5649"/>
                </a:lnTo>
                <a:lnTo>
                  <a:pt x="22" y="5396"/>
                </a:lnTo>
                <a:lnTo>
                  <a:pt x="59" y="5144"/>
                </a:lnTo>
                <a:lnTo>
                  <a:pt x="119" y="4846"/>
                </a:lnTo>
                <a:lnTo>
                  <a:pt x="182" y="4553"/>
                </a:lnTo>
                <a:lnTo>
                  <a:pt x="242" y="4256"/>
                </a:lnTo>
                <a:lnTo>
                  <a:pt x="286" y="3958"/>
                </a:lnTo>
                <a:lnTo>
                  <a:pt x="454" y="2602"/>
                </a:lnTo>
                <a:lnTo>
                  <a:pt x="536" y="1948"/>
                </a:lnTo>
                <a:lnTo>
                  <a:pt x="554" y="1788"/>
                </a:lnTo>
                <a:lnTo>
                  <a:pt x="562" y="1669"/>
                </a:lnTo>
                <a:lnTo>
                  <a:pt x="573" y="1550"/>
                </a:lnTo>
                <a:lnTo>
                  <a:pt x="610" y="1308"/>
                </a:lnTo>
                <a:lnTo>
                  <a:pt x="670" y="1071"/>
                </a:lnTo>
                <a:lnTo>
                  <a:pt x="744" y="840"/>
                </a:lnTo>
                <a:lnTo>
                  <a:pt x="837" y="613"/>
                </a:lnTo>
                <a:lnTo>
                  <a:pt x="897" y="491"/>
                </a:lnTo>
                <a:lnTo>
                  <a:pt x="971" y="364"/>
                </a:lnTo>
                <a:lnTo>
                  <a:pt x="1057" y="245"/>
                </a:lnTo>
                <a:lnTo>
                  <a:pt x="1113" y="182"/>
                </a:lnTo>
                <a:lnTo>
                  <a:pt x="1176" y="123"/>
                </a:lnTo>
                <a:lnTo>
                  <a:pt x="1243" y="71"/>
                </a:lnTo>
                <a:lnTo>
                  <a:pt x="1317" y="30"/>
                </a:lnTo>
                <a:lnTo>
                  <a:pt x="139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" name="Freeform 317"/>
          <p:cNvSpPr>
            <a:spLocks/>
          </p:cNvSpPr>
          <p:nvPr/>
        </p:nvSpPr>
        <p:spPr bwMode="auto">
          <a:xfrm>
            <a:off x="3498009" y="2596902"/>
            <a:ext cx="529437" cy="938708"/>
          </a:xfrm>
          <a:custGeom>
            <a:avLst/>
            <a:gdLst/>
            <a:ahLst/>
            <a:cxnLst>
              <a:cxn ang="0">
                <a:pos x="205" y="26"/>
              </a:cxn>
              <a:cxn ang="0">
                <a:pos x="621" y="37"/>
              </a:cxn>
              <a:cxn ang="0">
                <a:pos x="826" y="3"/>
              </a:cxn>
              <a:cxn ang="0">
                <a:pos x="830" y="159"/>
              </a:cxn>
              <a:cxn ang="0">
                <a:pos x="916" y="1077"/>
              </a:cxn>
              <a:cxn ang="0">
                <a:pos x="1087" y="1980"/>
              </a:cxn>
              <a:cxn ang="0">
                <a:pos x="1128" y="2151"/>
              </a:cxn>
              <a:cxn ang="0">
                <a:pos x="1284" y="2687"/>
              </a:cxn>
              <a:cxn ang="0">
                <a:pos x="1478" y="3203"/>
              </a:cxn>
              <a:cxn ang="0">
                <a:pos x="1731" y="3697"/>
              </a:cxn>
              <a:cxn ang="0">
                <a:pos x="2174" y="4396"/>
              </a:cxn>
              <a:cxn ang="0">
                <a:pos x="2643" y="5043"/>
              </a:cxn>
              <a:cxn ang="0">
                <a:pos x="3060" y="5552"/>
              </a:cxn>
              <a:cxn ang="0">
                <a:pos x="3465" y="5990"/>
              </a:cxn>
              <a:cxn ang="0">
                <a:pos x="3756" y="6254"/>
              </a:cxn>
              <a:cxn ang="0">
                <a:pos x="3845" y="6351"/>
              </a:cxn>
              <a:cxn ang="0">
                <a:pos x="3882" y="6422"/>
              </a:cxn>
              <a:cxn ang="0">
                <a:pos x="3886" y="6455"/>
              </a:cxn>
              <a:cxn ang="0">
                <a:pos x="3845" y="6581"/>
              </a:cxn>
              <a:cxn ang="0">
                <a:pos x="3760" y="6693"/>
              </a:cxn>
              <a:cxn ang="0">
                <a:pos x="3674" y="6790"/>
              </a:cxn>
              <a:cxn ang="0">
                <a:pos x="3573" y="6864"/>
              </a:cxn>
              <a:cxn ang="0">
                <a:pos x="3451" y="6890"/>
              </a:cxn>
              <a:cxn ang="0">
                <a:pos x="3294" y="6856"/>
              </a:cxn>
              <a:cxn ang="0">
                <a:pos x="3149" y="6782"/>
              </a:cxn>
              <a:cxn ang="0">
                <a:pos x="2907" y="6600"/>
              </a:cxn>
              <a:cxn ang="0">
                <a:pos x="2687" y="6381"/>
              </a:cxn>
              <a:cxn ang="0">
                <a:pos x="2315" y="5931"/>
              </a:cxn>
              <a:cxn ang="0">
                <a:pos x="1913" y="5370"/>
              </a:cxn>
              <a:cxn ang="0">
                <a:pos x="1541" y="4790"/>
              </a:cxn>
              <a:cxn ang="0">
                <a:pos x="1035" y="3913"/>
              </a:cxn>
              <a:cxn ang="0">
                <a:pos x="789" y="3415"/>
              </a:cxn>
              <a:cxn ang="0">
                <a:pos x="659" y="3114"/>
              </a:cxn>
              <a:cxn ang="0">
                <a:pos x="476" y="2583"/>
              </a:cxn>
              <a:cxn ang="0">
                <a:pos x="327" y="2036"/>
              </a:cxn>
              <a:cxn ang="0">
                <a:pos x="473" y="1932"/>
              </a:cxn>
              <a:cxn ang="0">
                <a:pos x="573" y="1787"/>
              </a:cxn>
              <a:cxn ang="0">
                <a:pos x="614" y="1616"/>
              </a:cxn>
              <a:cxn ang="0">
                <a:pos x="592" y="1453"/>
              </a:cxn>
              <a:cxn ang="0">
                <a:pos x="517" y="1323"/>
              </a:cxn>
              <a:cxn ang="0">
                <a:pos x="394" y="1222"/>
              </a:cxn>
              <a:cxn ang="0">
                <a:pos x="231" y="1170"/>
              </a:cxn>
              <a:cxn ang="0">
                <a:pos x="85" y="795"/>
              </a:cxn>
              <a:cxn ang="0">
                <a:pos x="3" y="48"/>
              </a:cxn>
              <a:cxn ang="0">
                <a:pos x="0" y="0"/>
              </a:cxn>
            </a:cxnLst>
            <a:rect l="0" t="0" r="r" b="b"/>
            <a:pathLst>
              <a:path w="3886" h="6890">
                <a:moveTo>
                  <a:pt x="0" y="0"/>
                </a:moveTo>
                <a:lnTo>
                  <a:pt x="205" y="26"/>
                </a:lnTo>
                <a:lnTo>
                  <a:pt x="413" y="37"/>
                </a:lnTo>
                <a:lnTo>
                  <a:pt x="621" y="37"/>
                </a:lnTo>
                <a:lnTo>
                  <a:pt x="726" y="26"/>
                </a:lnTo>
                <a:lnTo>
                  <a:pt x="826" y="3"/>
                </a:lnTo>
                <a:lnTo>
                  <a:pt x="826" y="37"/>
                </a:lnTo>
                <a:lnTo>
                  <a:pt x="830" y="159"/>
                </a:lnTo>
                <a:lnTo>
                  <a:pt x="863" y="620"/>
                </a:lnTo>
                <a:lnTo>
                  <a:pt x="916" y="1077"/>
                </a:lnTo>
                <a:lnTo>
                  <a:pt x="990" y="1531"/>
                </a:lnTo>
                <a:lnTo>
                  <a:pt x="1087" y="1980"/>
                </a:lnTo>
                <a:lnTo>
                  <a:pt x="1105" y="2066"/>
                </a:lnTo>
                <a:lnTo>
                  <a:pt x="1128" y="2151"/>
                </a:lnTo>
                <a:lnTo>
                  <a:pt x="1202" y="2419"/>
                </a:lnTo>
                <a:lnTo>
                  <a:pt x="1284" y="2687"/>
                </a:lnTo>
                <a:lnTo>
                  <a:pt x="1373" y="2947"/>
                </a:lnTo>
                <a:lnTo>
                  <a:pt x="1478" y="3203"/>
                </a:lnTo>
                <a:lnTo>
                  <a:pt x="1597" y="3452"/>
                </a:lnTo>
                <a:lnTo>
                  <a:pt x="1731" y="3697"/>
                </a:lnTo>
                <a:lnTo>
                  <a:pt x="1947" y="4051"/>
                </a:lnTo>
                <a:lnTo>
                  <a:pt x="2174" y="4396"/>
                </a:lnTo>
                <a:lnTo>
                  <a:pt x="2527" y="4890"/>
                </a:lnTo>
                <a:lnTo>
                  <a:pt x="2643" y="5043"/>
                </a:lnTo>
                <a:lnTo>
                  <a:pt x="2847" y="5303"/>
                </a:lnTo>
                <a:lnTo>
                  <a:pt x="3060" y="5552"/>
                </a:lnTo>
                <a:lnTo>
                  <a:pt x="3279" y="5797"/>
                </a:lnTo>
                <a:lnTo>
                  <a:pt x="3465" y="5990"/>
                </a:lnTo>
                <a:lnTo>
                  <a:pt x="3659" y="6173"/>
                </a:lnTo>
                <a:lnTo>
                  <a:pt x="3756" y="6254"/>
                </a:lnTo>
                <a:lnTo>
                  <a:pt x="3804" y="6299"/>
                </a:lnTo>
                <a:lnTo>
                  <a:pt x="3845" y="6351"/>
                </a:lnTo>
                <a:lnTo>
                  <a:pt x="3875" y="6407"/>
                </a:lnTo>
                <a:lnTo>
                  <a:pt x="3882" y="6422"/>
                </a:lnTo>
                <a:lnTo>
                  <a:pt x="3886" y="6440"/>
                </a:lnTo>
                <a:lnTo>
                  <a:pt x="3886" y="6455"/>
                </a:lnTo>
                <a:lnTo>
                  <a:pt x="3875" y="6518"/>
                </a:lnTo>
                <a:lnTo>
                  <a:pt x="3845" y="6581"/>
                </a:lnTo>
                <a:lnTo>
                  <a:pt x="3804" y="6641"/>
                </a:lnTo>
                <a:lnTo>
                  <a:pt x="3760" y="6693"/>
                </a:lnTo>
                <a:lnTo>
                  <a:pt x="3719" y="6741"/>
                </a:lnTo>
                <a:lnTo>
                  <a:pt x="3674" y="6790"/>
                </a:lnTo>
                <a:lnTo>
                  <a:pt x="3625" y="6830"/>
                </a:lnTo>
                <a:lnTo>
                  <a:pt x="3573" y="6864"/>
                </a:lnTo>
                <a:lnTo>
                  <a:pt x="3518" y="6882"/>
                </a:lnTo>
                <a:lnTo>
                  <a:pt x="3451" y="6890"/>
                </a:lnTo>
                <a:lnTo>
                  <a:pt x="3369" y="6879"/>
                </a:lnTo>
                <a:lnTo>
                  <a:pt x="3294" y="6856"/>
                </a:lnTo>
                <a:lnTo>
                  <a:pt x="3220" y="6819"/>
                </a:lnTo>
                <a:lnTo>
                  <a:pt x="3149" y="6782"/>
                </a:lnTo>
                <a:lnTo>
                  <a:pt x="3022" y="6697"/>
                </a:lnTo>
                <a:lnTo>
                  <a:pt x="2907" y="6600"/>
                </a:lnTo>
                <a:lnTo>
                  <a:pt x="2795" y="6492"/>
                </a:lnTo>
                <a:lnTo>
                  <a:pt x="2687" y="6381"/>
                </a:lnTo>
                <a:lnTo>
                  <a:pt x="2531" y="6199"/>
                </a:lnTo>
                <a:lnTo>
                  <a:pt x="2315" y="5931"/>
                </a:lnTo>
                <a:lnTo>
                  <a:pt x="2107" y="5656"/>
                </a:lnTo>
                <a:lnTo>
                  <a:pt x="1913" y="5370"/>
                </a:lnTo>
                <a:lnTo>
                  <a:pt x="1723" y="5080"/>
                </a:lnTo>
                <a:lnTo>
                  <a:pt x="1541" y="4790"/>
                </a:lnTo>
                <a:lnTo>
                  <a:pt x="1280" y="4355"/>
                </a:lnTo>
                <a:lnTo>
                  <a:pt x="1035" y="3913"/>
                </a:lnTo>
                <a:lnTo>
                  <a:pt x="808" y="3460"/>
                </a:lnTo>
                <a:lnTo>
                  <a:pt x="789" y="3415"/>
                </a:lnTo>
                <a:lnTo>
                  <a:pt x="770" y="3374"/>
                </a:lnTo>
                <a:lnTo>
                  <a:pt x="659" y="3114"/>
                </a:lnTo>
                <a:lnTo>
                  <a:pt x="562" y="2850"/>
                </a:lnTo>
                <a:lnTo>
                  <a:pt x="476" y="2583"/>
                </a:lnTo>
                <a:lnTo>
                  <a:pt x="398" y="2311"/>
                </a:lnTo>
                <a:lnTo>
                  <a:pt x="327" y="2036"/>
                </a:lnTo>
                <a:lnTo>
                  <a:pt x="406" y="1992"/>
                </a:lnTo>
                <a:lnTo>
                  <a:pt x="473" y="1932"/>
                </a:lnTo>
                <a:lnTo>
                  <a:pt x="528" y="1862"/>
                </a:lnTo>
                <a:lnTo>
                  <a:pt x="573" y="1787"/>
                </a:lnTo>
                <a:lnTo>
                  <a:pt x="603" y="1702"/>
                </a:lnTo>
                <a:lnTo>
                  <a:pt x="614" y="1616"/>
                </a:lnTo>
                <a:lnTo>
                  <a:pt x="610" y="1523"/>
                </a:lnTo>
                <a:lnTo>
                  <a:pt x="592" y="1453"/>
                </a:lnTo>
                <a:lnTo>
                  <a:pt x="562" y="1386"/>
                </a:lnTo>
                <a:lnTo>
                  <a:pt x="517" y="1323"/>
                </a:lnTo>
                <a:lnTo>
                  <a:pt x="465" y="1271"/>
                </a:lnTo>
                <a:lnTo>
                  <a:pt x="394" y="1222"/>
                </a:lnTo>
                <a:lnTo>
                  <a:pt x="316" y="1189"/>
                </a:lnTo>
                <a:lnTo>
                  <a:pt x="231" y="1170"/>
                </a:lnTo>
                <a:lnTo>
                  <a:pt x="145" y="1163"/>
                </a:lnTo>
                <a:lnTo>
                  <a:pt x="85" y="795"/>
                </a:lnTo>
                <a:lnTo>
                  <a:pt x="41" y="423"/>
                </a:lnTo>
                <a:lnTo>
                  <a:pt x="3" y="48"/>
                </a:lnTo>
                <a:lnTo>
                  <a:pt x="3" y="1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2" name="Freeform 318"/>
          <p:cNvSpPr>
            <a:spLocks/>
          </p:cNvSpPr>
          <p:nvPr/>
        </p:nvSpPr>
        <p:spPr bwMode="auto">
          <a:xfrm>
            <a:off x="3112035" y="2420604"/>
            <a:ext cx="763773" cy="2250174"/>
          </a:xfrm>
          <a:custGeom>
            <a:avLst/>
            <a:gdLst/>
            <a:ahLst/>
            <a:cxnLst>
              <a:cxn ang="0">
                <a:pos x="7" y="11"/>
              </a:cxn>
              <a:cxn ang="0">
                <a:pos x="160" y="168"/>
              </a:cxn>
              <a:cxn ang="0">
                <a:pos x="469" y="312"/>
              </a:cxn>
              <a:cxn ang="0">
                <a:pos x="1031" y="443"/>
              </a:cxn>
              <a:cxn ang="0">
                <a:pos x="1414" y="483"/>
              </a:cxn>
              <a:cxn ang="0">
                <a:pos x="1973" y="509"/>
              </a:cxn>
              <a:cxn ang="0">
                <a:pos x="2401" y="465"/>
              </a:cxn>
              <a:cxn ang="0">
                <a:pos x="2464" y="443"/>
              </a:cxn>
              <a:cxn ang="0">
                <a:pos x="2464" y="535"/>
              </a:cxn>
              <a:cxn ang="0">
                <a:pos x="2475" y="1531"/>
              </a:cxn>
              <a:cxn ang="0">
                <a:pos x="2624" y="2617"/>
              </a:cxn>
              <a:cxn ang="0">
                <a:pos x="2941" y="3958"/>
              </a:cxn>
              <a:cxn ang="0">
                <a:pos x="3287" y="5047"/>
              </a:cxn>
              <a:cxn ang="0">
                <a:pos x="3480" y="5382"/>
              </a:cxn>
              <a:cxn ang="0">
                <a:pos x="4065" y="6526"/>
              </a:cxn>
              <a:cxn ang="0">
                <a:pos x="4363" y="7132"/>
              </a:cxn>
              <a:cxn ang="0">
                <a:pos x="4701" y="7716"/>
              </a:cxn>
              <a:cxn ang="0">
                <a:pos x="5104" y="8195"/>
              </a:cxn>
              <a:cxn ang="0">
                <a:pos x="5546" y="8515"/>
              </a:cxn>
              <a:cxn ang="0">
                <a:pos x="5427" y="8645"/>
              </a:cxn>
              <a:cxn ang="0">
                <a:pos x="5204" y="8901"/>
              </a:cxn>
              <a:cxn ang="0">
                <a:pos x="4992" y="9314"/>
              </a:cxn>
              <a:cxn ang="0">
                <a:pos x="4828" y="9886"/>
              </a:cxn>
              <a:cxn ang="0">
                <a:pos x="4776" y="10339"/>
              </a:cxn>
              <a:cxn ang="0">
                <a:pos x="4716" y="10815"/>
              </a:cxn>
              <a:cxn ang="0">
                <a:pos x="4463" y="12807"/>
              </a:cxn>
              <a:cxn ang="0">
                <a:pos x="4281" y="13699"/>
              </a:cxn>
              <a:cxn ang="0">
                <a:pos x="4218" y="14335"/>
              </a:cxn>
              <a:cxn ang="0">
                <a:pos x="4273" y="14732"/>
              </a:cxn>
              <a:cxn ang="0">
                <a:pos x="4396" y="14963"/>
              </a:cxn>
              <a:cxn ang="0">
                <a:pos x="4549" y="15070"/>
              </a:cxn>
              <a:cxn ang="0">
                <a:pos x="4649" y="15275"/>
              </a:cxn>
              <a:cxn ang="0">
                <a:pos x="4277" y="15527"/>
              </a:cxn>
              <a:cxn ang="0">
                <a:pos x="3964" y="15855"/>
              </a:cxn>
              <a:cxn ang="0">
                <a:pos x="3588" y="16278"/>
              </a:cxn>
              <a:cxn ang="0">
                <a:pos x="3283" y="16479"/>
              </a:cxn>
              <a:cxn ang="0">
                <a:pos x="2997" y="16516"/>
              </a:cxn>
              <a:cxn ang="0">
                <a:pos x="2662" y="16427"/>
              </a:cxn>
              <a:cxn ang="0">
                <a:pos x="2278" y="16185"/>
              </a:cxn>
              <a:cxn ang="0">
                <a:pos x="1954" y="15866"/>
              </a:cxn>
              <a:cxn ang="0">
                <a:pos x="1470" y="15208"/>
              </a:cxn>
              <a:cxn ang="0">
                <a:pos x="983" y="14297"/>
              </a:cxn>
              <a:cxn ang="0">
                <a:pos x="603" y="13335"/>
              </a:cxn>
              <a:cxn ang="0">
                <a:pos x="313" y="12357"/>
              </a:cxn>
              <a:cxn ang="0">
                <a:pos x="149" y="11380"/>
              </a:cxn>
              <a:cxn ang="0">
                <a:pos x="182" y="10365"/>
              </a:cxn>
              <a:cxn ang="0">
                <a:pos x="395" y="9150"/>
              </a:cxn>
              <a:cxn ang="0">
                <a:pos x="670" y="7901"/>
              </a:cxn>
              <a:cxn ang="0">
                <a:pos x="789" y="6965"/>
              </a:cxn>
              <a:cxn ang="0">
                <a:pos x="759" y="6322"/>
              </a:cxn>
              <a:cxn ang="0">
                <a:pos x="659" y="5746"/>
              </a:cxn>
              <a:cxn ang="0">
                <a:pos x="473" y="5196"/>
              </a:cxn>
              <a:cxn ang="0">
                <a:pos x="160" y="4360"/>
              </a:cxn>
              <a:cxn ang="0">
                <a:pos x="59" y="3776"/>
              </a:cxn>
              <a:cxn ang="0">
                <a:pos x="11" y="2672"/>
              </a:cxn>
              <a:cxn ang="0">
                <a:pos x="0" y="941"/>
              </a:cxn>
            </a:cxnLst>
            <a:rect l="0" t="0" r="r" b="b"/>
            <a:pathLst>
              <a:path w="5606" h="16516">
                <a:moveTo>
                  <a:pt x="4" y="0"/>
                </a:moveTo>
                <a:lnTo>
                  <a:pt x="4" y="4"/>
                </a:lnTo>
                <a:lnTo>
                  <a:pt x="7" y="11"/>
                </a:lnTo>
                <a:lnTo>
                  <a:pt x="48" y="71"/>
                </a:lnTo>
                <a:lnTo>
                  <a:pt x="100" y="123"/>
                </a:lnTo>
                <a:lnTo>
                  <a:pt x="160" y="168"/>
                </a:lnTo>
                <a:lnTo>
                  <a:pt x="223" y="205"/>
                </a:lnTo>
                <a:lnTo>
                  <a:pt x="294" y="238"/>
                </a:lnTo>
                <a:lnTo>
                  <a:pt x="469" y="312"/>
                </a:lnTo>
                <a:lnTo>
                  <a:pt x="651" y="368"/>
                </a:lnTo>
                <a:lnTo>
                  <a:pt x="841" y="409"/>
                </a:lnTo>
                <a:lnTo>
                  <a:pt x="1031" y="443"/>
                </a:lnTo>
                <a:lnTo>
                  <a:pt x="1221" y="465"/>
                </a:lnTo>
                <a:lnTo>
                  <a:pt x="1411" y="483"/>
                </a:lnTo>
                <a:lnTo>
                  <a:pt x="1414" y="483"/>
                </a:lnTo>
                <a:lnTo>
                  <a:pt x="1597" y="498"/>
                </a:lnTo>
                <a:lnTo>
                  <a:pt x="1783" y="509"/>
                </a:lnTo>
                <a:lnTo>
                  <a:pt x="1973" y="509"/>
                </a:lnTo>
                <a:lnTo>
                  <a:pt x="2159" y="502"/>
                </a:lnTo>
                <a:lnTo>
                  <a:pt x="2341" y="476"/>
                </a:lnTo>
                <a:lnTo>
                  <a:pt x="2401" y="465"/>
                </a:lnTo>
                <a:lnTo>
                  <a:pt x="2427" y="454"/>
                </a:lnTo>
                <a:lnTo>
                  <a:pt x="2457" y="446"/>
                </a:lnTo>
                <a:lnTo>
                  <a:pt x="2464" y="443"/>
                </a:lnTo>
                <a:lnTo>
                  <a:pt x="2468" y="443"/>
                </a:lnTo>
                <a:lnTo>
                  <a:pt x="2468" y="487"/>
                </a:lnTo>
                <a:lnTo>
                  <a:pt x="2464" y="535"/>
                </a:lnTo>
                <a:lnTo>
                  <a:pt x="2453" y="799"/>
                </a:lnTo>
                <a:lnTo>
                  <a:pt x="2453" y="1164"/>
                </a:lnTo>
                <a:lnTo>
                  <a:pt x="2475" y="1531"/>
                </a:lnTo>
                <a:lnTo>
                  <a:pt x="2509" y="1892"/>
                </a:lnTo>
                <a:lnTo>
                  <a:pt x="2561" y="2256"/>
                </a:lnTo>
                <a:lnTo>
                  <a:pt x="2624" y="2617"/>
                </a:lnTo>
                <a:lnTo>
                  <a:pt x="2695" y="2973"/>
                </a:lnTo>
                <a:lnTo>
                  <a:pt x="2810" y="3468"/>
                </a:lnTo>
                <a:lnTo>
                  <a:pt x="2941" y="3958"/>
                </a:lnTo>
                <a:lnTo>
                  <a:pt x="3086" y="4449"/>
                </a:lnTo>
                <a:lnTo>
                  <a:pt x="3239" y="4932"/>
                </a:lnTo>
                <a:lnTo>
                  <a:pt x="3287" y="5047"/>
                </a:lnTo>
                <a:lnTo>
                  <a:pt x="3346" y="5162"/>
                </a:lnTo>
                <a:lnTo>
                  <a:pt x="3417" y="5274"/>
                </a:lnTo>
                <a:lnTo>
                  <a:pt x="3480" y="5382"/>
                </a:lnTo>
                <a:lnTo>
                  <a:pt x="3741" y="5883"/>
                </a:lnTo>
                <a:lnTo>
                  <a:pt x="3968" y="6329"/>
                </a:lnTo>
                <a:lnTo>
                  <a:pt x="4065" y="6526"/>
                </a:lnTo>
                <a:lnTo>
                  <a:pt x="4165" y="6727"/>
                </a:lnTo>
                <a:lnTo>
                  <a:pt x="4262" y="6931"/>
                </a:lnTo>
                <a:lnTo>
                  <a:pt x="4363" y="7132"/>
                </a:lnTo>
                <a:lnTo>
                  <a:pt x="4471" y="7333"/>
                </a:lnTo>
                <a:lnTo>
                  <a:pt x="4582" y="7530"/>
                </a:lnTo>
                <a:lnTo>
                  <a:pt x="4701" y="7716"/>
                </a:lnTo>
                <a:lnTo>
                  <a:pt x="4832" y="7898"/>
                </a:lnTo>
                <a:lnTo>
                  <a:pt x="4977" y="8065"/>
                </a:lnTo>
                <a:lnTo>
                  <a:pt x="5104" y="8195"/>
                </a:lnTo>
                <a:lnTo>
                  <a:pt x="5238" y="8314"/>
                </a:lnTo>
                <a:lnTo>
                  <a:pt x="5386" y="8418"/>
                </a:lnTo>
                <a:lnTo>
                  <a:pt x="5546" y="8515"/>
                </a:lnTo>
                <a:lnTo>
                  <a:pt x="5606" y="8544"/>
                </a:lnTo>
                <a:lnTo>
                  <a:pt x="5513" y="8585"/>
                </a:lnTo>
                <a:lnTo>
                  <a:pt x="5427" y="8645"/>
                </a:lnTo>
                <a:lnTo>
                  <a:pt x="5349" y="8712"/>
                </a:lnTo>
                <a:lnTo>
                  <a:pt x="5282" y="8790"/>
                </a:lnTo>
                <a:lnTo>
                  <a:pt x="5204" y="8901"/>
                </a:lnTo>
                <a:lnTo>
                  <a:pt x="5133" y="9020"/>
                </a:lnTo>
                <a:lnTo>
                  <a:pt x="5074" y="9135"/>
                </a:lnTo>
                <a:lnTo>
                  <a:pt x="4992" y="9314"/>
                </a:lnTo>
                <a:lnTo>
                  <a:pt x="4925" y="9503"/>
                </a:lnTo>
                <a:lnTo>
                  <a:pt x="4869" y="9693"/>
                </a:lnTo>
                <a:lnTo>
                  <a:pt x="4828" y="9886"/>
                </a:lnTo>
                <a:lnTo>
                  <a:pt x="4795" y="10083"/>
                </a:lnTo>
                <a:lnTo>
                  <a:pt x="4783" y="10213"/>
                </a:lnTo>
                <a:lnTo>
                  <a:pt x="4776" y="10339"/>
                </a:lnTo>
                <a:lnTo>
                  <a:pt x="4765" y="10417"/>
                </a:lnTo>
                <a:lnTo>
                  <a:pt x="4757" y="10492"/>
                </a:lnTo>
                <a:lnTo>
                  <a:pt x="4716" y="10815"/>
                </a:lnTo>
                <a:lnTo>
                  <a:pt x="4675" y="11135"/>
                </a:lnTo>
                <a:lnTo>
                  <a:pt x="4508" y="12506"/>
                </a:lnTo>
                <a:lnTo>
                  <a:pt x="4463" y="12807"/>
                </a:lnTo>
                <a:lnTo>
                  <a:pt x="4404" y="13104"/>
                </a:lnTo>
                <a:lnTo>
                  <a:pt x="4340" y="13402"/>
                </a:lnTo>
                <a:lnTo>
                  <a:pt x="4281" y="13699"/>
                </a:lnTo>
                <a:lnTo>
                  <a:pt x="4244" y="13937"/>
                </a:lnTo>
                <a:lnTo>
                  <a:pt x="4221" y="14178"/>
                </a:lnTo>
                <a:lnTo>
                  <a:pt x="4218" y="14335"/>
                </a:lnTo>
                <a:lnTo>
                  <a:pt x="4225" y="14491"/>
                </a:lnTo>
                <a:lnTo>
                  <a:pt x="4251" y="14647"/>
                </a:lnTo>
                <a:lnTo>
                  <a:pt x="4273" y="14732"/>
                </a:lnTo>
                <a:lnTo>
                  <a:pt x="4303" y="14814"/>
                </a:lnTo>
                <a:lnTo>
                  <a:pt x="4344" y="14892"/>
                </a:lnTo>
                <a:lnTo>
                  <a:pt x="4396" y="14963"/>
                </a:lnTo>
                <a:lnTo>
                  <a:pt x="4463" y="15022"/>
                </a:lnTo>
                <a:lnTo>
                  <a:pt x="4504" y="15052"/>
                </a:lnTo>
                <a:lnTo>
                  <a:pt x="4549" y="15070"/>
                </a:lnTo>
                <a:lnTo>
                  <a:pt x="4690" y="15256"/>
                </a:lnTo>
                <a:lnTo>
                  <a:pt x="4661" y="15271"/>
                </a:lnTo>
                <a:lnTo>
                  <a:pt x="4649" y="15275"/>
                </a:lnTo>
                <a:lnTo>
                  <a:pt x="4515" y="15345"/>
                </a:lnTo>
                <a:lnTo>
                  <a:pt x="4393" y="15431"/>
                </a:lnTo>
                <a:lnTo>
                  <a:pt x="4277" y="15527"/>
                </a:lnTo>
                <a:lnTo>
                  <a:pt x="4169" y="15632"/>
                </a:lnTo>
                <a:lnTo>
                  <a:pt x="4065" y="15739"/>
                </a:lnTo>
                <a:lnTo>
                  <a:pt x="3964" y="15855"/>
                </a:lnTo>
                <a:lnTo>
                  <a:pt x="3771" y="16085"/>
                </a:lnTo>
                <a:lnTo>
                  <a:pt x="3682" y="16185"/>
                </a:lnTo>
                <a:lnTo>
                  <a:pt x="3588" y="16278"/>
                </a:lnTo>
                <a:lnTo>
                  <a:pt x="3484" y="16367"/>
                </a:lnTo>
                <a:lnTo>
                  <a:pt x="3373" y="16438"/>
                </a:lnTo>
                <a:lnTo>
                  <a:pt x="3283" y="16479"/>
                </a:lnTo>
                <a:lnTo>
                  <a:pt x="3186" y="16505"/>
                </a:lnTo>
                <a:lnTo>
                  <a:pt x="3093" y="16516"/>
                </a:lnTo>
                <a:lnTo>
                  <a:pt x="2997" y="16516"/>
                </a:lnTo>
                <a:lnTo>
                  <a:pt x="2900" y="16501"/>
                </a:lnTo>
                <a:lnTo>
                  <a:pt x="2803" y="16479"/>
                </a:lnTo>
                <a:lnTo>
                  <a:pt x="2662" y="16427"/>
                </a:lnTo>
                <a:lnTo>
                  <a:pt x="2528" y="16360"/>
                </a:lnTo>
                <a:lnTo>
                  <a:pt x="2401" y="16278"/>
                </a:lnTo>
                <a:lnTo>
                  <a:pt x="2278" y="16185"/>
                </a:lnTo>
                <a:lnTo>
                  <a:pt x="2163" y="16085"/>
                </a:lnTo>
                <a:lnTo>
                  <a:pt x="2055" y="15977"/>
                </a:lnTo>
                <a:lnTo>
                  <a:pt x="1954" y="15866"/>
                </a:lnTo>
                <a:lnTo>
                  <a:pt x="1857" y="15750"/>
                </a:lnTo>
                <a:lnTo>
                  <a:pt x="1656" y="15483"/>
                </a:lnTo>
                <a:lnTo>
                  <a:pt x="1470" y="15208"/>
                </a:lnTo>
                <a:lnTo>
                  <a:pt x="1295" y="14918"/>
                </a:lnTo>
                <a:lnTo>
                  <a:pt x="1132" y="14613"/>
                </a:lnTo>
                <a:lnTo>
                  <a:pt x="983" y="14297"/>
                </a:lnTo>
                <a:lnTo>
                  <a:pt x="845" y="13981"/>
                </a:lnTo>
                <a:lnTo>
                  <a:pt x="718" y="13658"/>
                </a:lnTo>
                <a:lnTo>
                  <a:pt x="603" y="13335"/>
                </a:lnTo>
                <a:lnTo>
                  <a:pt x="495" y="13011"/>
                </a:lnTo>
                <a:lnTo>
                  <a:pt x="398" y="12684"/>
                </a:lnTo>
                <a:lnTo>
                  <a:pt x="313" y="12357"/>
                </a:lnTo>
                <a:lnTo>
                  <a:pt x="238" y="12027"/>
                </a:lnTo>
                <a:lnTo>
                  <a:pt x="182" y="11692"/>
                </a:lnTo>
                <a:lnTo>
                  <a:pt x="149" y="11380"/>
                </a:lnTo>
                <a:lnTo>
                  <a:pt x="138" y="11064"/>
                </a:lnTo>
                <a:lnTo>
                  <a:pt x="149" y="10752"/>
                </a:lnTo>
                <a:lnTo>
                  <a:pt x="182" y="10365"/>
                </a:lnTo>
                <a:lnTo>
                  <a:pt x="231" y="9983"/>
                </a:lnTo>
                <a:lnTo>
                  <a:pt x="305" y="9566"/>
                </a:lnTo>
                <a:lnTo>
                  <a:pt x="395" y="9150"/>
                </a:lnTo>
                <a:lnTo>
                  <a:pt x="491" y="8734"/>
                </a:lnTo>
                <a:lnTo>
                  <a:pt x="584" y="8318"/>
                </a:lnTo>
                <a:lnTo>
                  <a:pt x="670" y="7901"/>
                </a:lnTo>
                <a:lnTo>
                  <a:pt x="726" y="7593"/>
                </a:lnTo>
                <a:lnTo>
                  <a:pt x="763" y="7281"/>
                </a:lnTo>
                <a:lnTo>
                  <a:pt x="789" y="6965"/>
                </a:lnTo>
                <a:lnTo>
                  <a:pt x="793" y="6749"/>
                </a:lnTo>
                <a:lnTo>
                  <a:pt x="782" y="6537"/>
                </a:lnTo>
                <a:lnTo>
                  <a:pt x="759" y="6322"/>
                </a:lnTo>
                <a:lnTo>
                  <a:pt x="730" y="6110"/>
                </a:lnTo>
                <a:lnTo>
                  <a:pt x="700" y="5924"/>
                </a:lnTo>
                <a:lnTo>
                  <a:pt x="659" y="5746"/>
                </a:lnTo>
                <a:lnTo>
                  <a:pt x="610" y="5575"/>
                </a:lnTo>
                <a:lnTo>
                  <a:pt x="547" y="5385"/>
                </a:lnTo>
                <a:lnTo>
                  <a:pt x="473" y="5196"/>
                </a:lnTo>
                <a:lnTo>
                  <a:pt x="331" y="4850"/>
                </a:lnTo>
                <a:lnTo>
                  <a:pt x="205" y="4497"/>
                </a:lnTo>
                <a:lnTo>
                  <a:pt x="160" y="4360"/>
                </a:lnTo>
                <a:lnTo>
                  <a:pt x="119" y="4226"/>
                </a:lnTo>
                <a:lnTo>
                  <a:pt x="93" y="4085"/>
                </a:lnTo>
                <a:lnTo>
                  <a:pt x="59" y="3776"/>
                </a:lnTo>
                <a:lnTo>
                  <a:pt x="37" y="3468"/>
                </a:lnTo>
                <a:lnTo>
                  <a:pt x="19" y="3070"/>
                </a:lnTo>
                <a:lnTo>
                  <a:pt x="11" y="2672"/>
                </a:lnTo>
                <a:lnTo>
                  <a:pt x="7" y="2275"/>
                </a:lnTo>
                <a:lnTo>
                  <a:pt x="4" y="1881"/>
                </a:lnTo>
                <a:lnTo>
                  <a:pt x="0" y="941"/>
                </a:lnTo>
                <a:lnTo>
                  <a:pt x="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3" name="Freeform 319"/>
          <p:cNvSpPr>
            <a:spLocks/>
          </p:cNvSpPr>
          <p:nvPr/>
        </p:nvSpPr>
        <p:spPr bwMode="auto">
          <a:xfrm>
            <a:off x="3229748" y="2014603"/>
            <a:ext cx="458863" cy="227252"/>
          </a:xfrm>
          <a:custGeom>
            <a:avLst/>
            <a:gdLst/>
            <a:ahLst/>
            <a:cxnLst>
              <a:cxn ang="0">
                <a:pos x="37" y="0"/>
              </a:cxn>
              <a:cxn ang="0">
                <a:pos x="212" y="67"/>
              </a:cxn>
              <a:cxn ang="0">
                <a:pos x="383" y="145"/>
              </a:cxn>
              <a:cxn ang="0">
                <a:pos x="550" y="230"/>
              </a:cxn>
              <a:cxn ang="0">
                <a:pos x="714" y="323"/>
              </a:cxn>
              <a:cxn ang="0">
                <a:pos x="878" y="412"/>
              </a:cxn>
              <a:cxn ang="0">
                <a:pos x="1150" y="561"/>
              </a:cxn>
              <a:cxn ang="0">
                <a:pos x="1418" y="706"/>
              </a:cxn>
              <a:cxn ang="0">
                <a:pos x="1693" y="847"/>
              </a:cxn>
              <a:cxn ang="0">
                <a:pos x="1972" y="981"/>
              </a:cxn>
              <a:cxn ang="0">
                <a:pos x="2255" y="1104"/>
              </a:cxn>
              <a:cxn ang="0">
                <a:pos x="2549" y="1211"/>
              </a:cxn>
              <a:cxn ang="0">
                <a:pos x="2818" y="1293"/>
              </a:cxn>
              <a:cxn ang="0">
                <a:pos x="3089" y="1356"/>
              </a:cxn>
              <a:cxn ang="0">
                <a:pos x="3368" y="1401"/>
              </a:cxn>
              <a:cxn ang="0">
                <a:pos x="3257" y="1668"/>
              </a:cxn>
              <a:cxn ang="0">
                <a:pos x="3253" y="1668"/>
              </a:cxn>
              <a:cxn ang="0">
                <a:pos x="3119" y="1657"/>
              </a:cxn>
              <a:cxn ang="0">
                <a:pos x="2985" y="1631"/>
              </a:cxn>
              <a:cxn ang="0">
                <a:pos x="2840" y="1590"/>
              </a:cxn>
              <a:cxn ang="0">
                <a:pos x="2695" y="1546"/>
              </a:cxn>
              <a:cxn ang="0">
                <a:pos x="2423" y="1457"/>
              </a:cxn>
              <a:cxn ang="0">
                <a:pos x="2151" y="1356"/>
              </a:cxn>
              <a:cxn ang="0">
                <a:pos x="1887" y="1252"/>
              </a:cxn>
              <a:cxn ang="0">
                <a:pos x="1459" y="1066"/>
              </a:cxn>
              <a:cxn ang="0">
                <a:pos x="1031" y="869"/>
              </a:cxn>
              <a:cxn ang="0">
                <a:pos x="796" y="750"/>
              </a:cxn>
              <a:cxn ang="0">
                <a:pos x="565" y="628"/>
              </a:cxn>
              <a:cxn ang="0">
                <a:pos x="338" y="494"/>
              </a:cxn>
              <a:cxn ang="0">
                <a:pos x="223" y="423"/>
              </a:cxn>
              <a:cxn ang="0">
                <a:pos x="111" y="342"/>
              </a:cxn>
              <a:cxn ang="0">
                <a:pos x="93" y="323"/>
              </a:cxn>
              <a:cxn ang="0">
                <a:pos x="81" y="316"/>
              </a:cxn>
              <a:cxn ang="0">
                <a:pos x="52" y="290"/>
              </a:cxn>
              <a:cxn ang="0">
                <a:pos x="22" y="256"/>
              </a:cxn>
              <a:cxn ang="0">
                <a:pos x="3" y="223"/>
              </a:cxn>
              <a:cxn ang="0">
                <a:pos x="0" y="223"/>
              </a:cxn>
              <a:cxn ang="0">
                <a:pos x="37" y="0"/>
              </a:cxn>
            </a:cxnLst>
            <a:rect l="0" t="0" r="r" b="b"/>
            <a:pathLst>
              <a:path w="3368" h="1668">
                <a:moveTo>
                  <a:pt x="37" y="0"/>
                </a:moveTo>
                <a:lnTo>
                  <a:pt x="212" y="67"/>
                </a:lnTo>
                <a:lnTo>
                  <a:pt x="383" y="145"/>
                </a:lnTo>
                <a:lnTo>
                  <a:pt x="550" y="230"/>
                </a:lnTo>
                <a:lnTo>
                  <a:pt x="714" y="323"/>
                </a:lnTo>
                <a:lnTo>
                  <a:pt x="878" y="412"/>
                </a:lnTo>
                <a:lnTo>
                  <a:pt x="1150" y="561"/>
                </a:lnTo>
                <a:lnTo>
                  <a:pt x="1418" y="706"/>
                </a:lnTo>
                <a:lnTo>
                  <a:pt x="1693" y="847"/>
                </a:lnTo>
                <a:lnTo>
                  <a:pt x="1972" y="981"/>
                </a:lnTo>
                <a:lnTo>
                  <a:pt x="2255" y="1104"/>
                </a:lnTo>
                <a:lnTo>
                  <a:pt x="2549" y="1211"/>
                </a:lnTo>
                <a:lnTo>
                  <a:pt x="2818" y="1293"/>
                </a:lnTo>
                <a:lnTo>
                  <a:pt x="3089" y="1356"/>
                </a:lnTo>
                <a:lnTo>
                  <a:pt x="3368" y="1401"/>
                </a:lnTo>
                <a:lnTo>
                  <a:pt x="3257" y="1668"/>
                </a:lnTo>
                <a:lnTo>
                  <a:pt x="3253" y="1668"/>
                </a:lnTo>
                <a:lnTo>
                  <a:pt x="3119" y="1657"/>
                </a:lnTo>
                <a:lnTo>
                  <a:pt x="2985" y="1631"/>
                </a:lnTo>
                <a:lnTo>
                  <a:pt x="2840" y="1590"/>
                </a:lnTo>
                <a:lnTo>
                  <a:pt x="2695" y="1546"/>
                </a:lnTo>
                <a:lnTo>
                  <a:pt x="2423" y="1457"/>
                </a:lnTo>
                <a:lnTo>
                  <a:pt x="2151" y="1356"/>
                </a:lnTo>
                <a:lnTo>
                  <a:pt x="1887" y="1252"/>
                </a:lnTo>
                <a:lnTo>
                  <a:pt x="1459" y="1066"/>
                </a:lnTo>
                <a:lnTo>
                  <a:pt x="1031" y="869"/>
                </a:lnTo>
                <a:lnTo>
                  <a:pt x="796" y="750"/>
                </a:lnTo>
                <a:lnTo>
                  <a:pt x="565" y="628"/>
                </a:lnTo>
                <a:lnTo>
                  <a:pt x="338" y="494"/>
                </a:lnTo>
                <a:lnTo>
                  <a:pt x="223" y="423"/>
                </a:lnTo>
                <a:lnTo>
                  <a:pt x="111" y="342"/>
                </a:lnTo>
                <a:lnTo>
                  <a:pt x="93" y="323"/>
                </a:lnTo>
                <a:lnTo>
                  <a:pt x="81" y="316"/>
                </a:lnTo>
                <a:lnTo>
                  <a:pt x="52" y="290"/>
                </a:lnTo>
                <a:lnTo>
                  <a:pt x="22" y="256"/>
                </a:lnTo>
                <a:lnTo>
                  <a:pt x="3" y="223"/>
                </a:lnTo>
                <a:lnTo>
                  <a:pt x="0" y="223"/>
                </a:lnTo>
                <a:lnTo>
                  <a:pt x="37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4" name="Freeform 320"/>
          <p:cNvSpPr>
            <a:spLocks/>
          </p:cNvSpPr>
          <p:nvPr/>
        </p:nvSpPr>
        <p:spPr bwMode="auto">
          <a:xfrm>
            <a:off x="3133289" y="2050026"/>
            <a:ext cx="538701" cy="411587"/>
          </a:xfrm>
          <a:custGeom>
            <a:avLst/>
            <a:gdLst/>
            <a:ahLst/>
            <a:cxnLst>
              <a:cxn ang="0">
                <a:pos x="704" y="0"/>
              </a:cxn>
              <a:cxn ang="0">
                <a:pos x="737" y="37"/>
              </a:cxn>
              <a:cxn ang="0">
                <a:pos x="786" y="85"/>
              </a:cxn>
              <a:cxn ang="0">
                <a:pos x="801" y="97"/>
              </a:cxn>
              <a:cxn ang="0">
                <a:pos x="909" y="175"/>
              </a:cxn>
              <a:cxn ang="0">
                <a:pos x="1020" y="249"/>
              </a:cxn>
              <a:cxn ang="0">
                <a:pos x="1247" y="383"/>
              </a:cxn>
              <a:cxn ang="0">
                <a:pos x="1478" y="505"/>
              </a:cxn>
              <a:cxn ang="0">
                <a:pos x="1713" y="621"/>
              </a:cxn>
              <a:cxn ang="0">
                <a:pos x="2115" y="814"/>
              </a:cxn>
              <a:cxn ang="0">
                <a:pos x="2528" y="992"/>
              </a:cxn>
              <a:cxn ang="0">
                <a:pos x="2945" y="1156"/>
              </a:cxn>
              <a:cxn ang="0">
                <a:pos x="3365" y="1301"/>
              </a:cxn>
              <a:cxn ang="0">
                <a:pos x="3526" y="1349"/>
              </a:cxn>
              <a:cxn ang="0">
                <a:pos x="3689" y="1394"/>
              </a:cxn>
              <a:cxn ang="0">
                <a:pos x="3700" y="1394"/>
              </a:cxn>
              <a:cxn ang="0">
                <a:pos x="3712" y="1397"/>
              </a:cxn>
              <a:cxn ang="0">
                <a:pos x="3831" y="1420"/>
              </a:cxn>
              <a:cxn ang="0">
                <a:pos x="3954" y="1431"/>
              </a:cxn>
              <a:cxn ang="0">
                <a:pos x="3853" y="1687"/>
              </a:cxn>
              <a:cxn ang="0">
                <a:pos x="3764" y="1947"/>
              </a:cxn>
              <a:cxn ang="0">
                <a:pos x="3700" y="2141"/>
              </a:cxn>
              <a:cxn ang="0">
                <a:pos x="3648" y="2334"/>
              </a:cxn>
              <a:cxn ang="0">
                <a:pos x="3596" y="2561"/>
              </a:cxn>
              <a:cxn ang="0">
                <a:pos x="3555" y="2791"/>
              </a:cxn>
              <a:cxn ang="0">
                <a:pos x="3529" y="3021"/>
              </a:cxn>
              <a:cxn ang="0">
                <a:pos x="3008" y="2843"/>
              </a:cxn>
              <a:cxn ang="0">
                <a:pos x="2491" y="2672"/>
              </a:cxn>
              <a:cxn ang="0">
                <a:pos x="1962" y="2490"/>
              </a:cxn>
              <a:cxn ang="0">
                <a:pos x="1433" y="2304"/>
              </a:cxn>
              <a:cxn ang="0">
                <a:pos x="1117" y="2193"/>
              </a:cxn>
              <a:cxn ang="0">
                <a:pos x="804" y="2077"/>
              </a:cxn>
              <a:cxn ang="0">
                <a:pos x="559" y="1988"/>
              </a:cxn>
              <a:cxn ang="0">
                <a:pos x="317" y="1892"/>
              </a:cxn>
              <a:cxn ang="0">
                <a:pos x="157" y="1825"/>
              </a:cxn>
              <a:cxn ang="0">
                <a:pos x="0" y="1750"/>
              </a:cxn>
              <a:cxn ang="0">
                <a:pos x="112" y="1628"/>
              </a:cxn>
              <a:cxn ang="0">
                <a:pos x="212" y="1494"/>
              </a:cxn>
              <a:cxn ang="0">
                <a:pos x="302" y="1349"/>
              </a:cxn>
              <a:cxn ang="0">
                <a:pos x="380" y="1197"/>
              </a:cxn>
              <a:cxn ang="0">
                <a:pos x="447" y="1040"/>
              </a:cxn>
              <a:cxn ang="0">
                <a:pos x="503" y="881"/>
              </a:cxn>
              <a:cxn ang="0">
                <a:pos x="551" y="717"/>
              </a:cxn>
              <a:cxn ang="0">
                <a:pos x="596" y="557"/>
              </a:cxn>
              <a:cxn ang="0">
                <a:pos x="633" y="398"/>
              </a:cxn>
              <a:cxn ang="0">
                <a:pos x="704" y="0"/>
              </a:cxn>
            </a:cxnLst>
            <a:rect l="0" t="0" r="r" b="b"/>
            <a:pathLst>
              <a:path w="3954" h="3021">
                <a:moveTo>
                  <a:pt x="704" y="0"/>
                </a:moveTo>
                <a:lnTo>
                  <a:pt x="737" y="37"/>
                </a:lnTo>
                <a:lnTo>
                  <a:pt x="786" y="85"/>
                </a:lnTo>
                <a:lnTo>
                  <a:pt x="801" y="97"/>
                </a:lnTo>
                <a:lnTo>
                  <a:pt x="909" y="175"/>
                </a:lnTo>
                <a:lnTo>
                  <a:pt x="1020" y="249"/>
                </a:lnTo>
                <a:lnTo>
                  <a:pt x="1247" y="383"/>
                </a:lnTo>
                <a:lnTo>
                  <a:pt x="1478" y="505"/>
                </a:lnTo>
                <a:lnTo>
                  <a:pt x="1713" y="621"/>
                </a:lnTo>
                <a:lnTo>
                  <a:pt x="2115" y="814"/>
                </a:lnTo>
                <a:lnTo>
                  <a:pt x="2528" y="992"/>
                </a:lnTo>
                <a:lnTo>
                  <a:pt x="2945" y="1156"/>
                </a:lnTo>
                <a:lnTo>
                  <a:pt x="3365" y="1301"/>
                </a:lnTo>
                <a:lnTo>
                  <a:pt x="3526" y="1349"/>
                </a:lnTo>
                <a:lnTo>
                  <a:pt x="3689" y="1394"/>
                </a:lnTo>
                <a:lnTo>
                  <a:pt x="3700" y="1394"/>
                </a:lnTo>
                <a:lnTo>
                  <a:pt x="3712" y="1397"/>
                </a:lnTo>
                <a:lnTo>
                  <a:pt x="3831" y="1420"/>
                </a:lnTo>
                <a:lnTo>
                  <a:pt x="3954" y="1431"/>
                </a:lnTo>
                <a:lnTo>
                  <a:pt x="3853" y="1687"/>
                </a:lnTo>
                <a:lnTo>
                  <a:pt x="3764" y="1947"/>
                </a:lnTo>
                <a:lnTo>
                  <a:pt x="3700" y="2141"/>
                </a:lnTo>
                <a:lnTo>
                  <a:pt x="3648" y="2334"/>
                </a:lnTo>
                <a:lnTo>
                  <a:pt x="3596" y="2561"/>
                </a:lnTo>
                <a:lnTo>
                  <a:pt x="3555" y="2791"/>
                </a:lnTo>
                <a:lnTo>
                  <a:pt x="3529" y="3021"/>
                </a:lnTo>
                <a:lnTo>
                  <a:pt x="3008" y="2843"/>
                </a:lnTo>
                <a:lnTo>
                  <a:pt x="2491" y="2672"/>
                </a:lnTo>
                <a:lnTo>
                  <a:pt x="1962" y="2490"/>
                </a:lnTo>
                <a:lnTo>
                  <a:pt x="1433" y="2304"/>
                </a:lnTo>
                <a:lnTo>
                  <a:pt x="1117" y="2193"/>
                </a:lnTo>
                <a:lnTo>
                  <a:pt x="804" y="2077"/>
                </a:lnTo>
                <a:lnTo>
                  <a:pt x="559" y="1988"/>
                </a:lnTo>
                <a:lnTo>
                  <a:pt x="317" y="1892"/>
                </a:lnTo>
                <a:lnTo>
                  <a:pt x="157" y="1825"/>
                </a:lnTo>
                <a:lnTo>
                  <a:pt x="0" y="1750"/>
                </a:lnTo>
                <a:lnTo>
                  <a:pt x="112" y="1628"/>
                </a:lnTo>
                <a:lnTo>
                  <a:pt x="212" y="1494"/>
                </a:lnTo>
                <a:lnTo>
                  <a:pt x="302" y="1349"/>
                </a:lnTo>
                <a:lnTo>
                  <a:pt x="380" y="1197"/>
                </a:lnTo>
                <a:lnTo>
                  <a:pt x="447" y="1040"/>
                </a:lnTo>
                <a:lnTo>
                  <a:pt x="503" y="881"/>
                </a:lnTo>
                <a:lnTo>
                  <a:pt x="551" y="717"/>
                </a:lnTo>
                <a:lnTo>
                  <a:pt x="596" y="557"/>
                </a:lnTo>
                <a:lnTo>
                  <a:pt x="633" y="398"/>
                </a:lnTo>
                <a:lnTo>
                  <a:pt x="70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5" name="Freeform 321"/>
          <p:cNvSpPr>
            <a:spLocks noEditPoints="1"/>
          </p:cNvSpPr>
          <p:nvPr/>
        </p:nvSpPr>
        <p:spPr bwMode="auto">
          <a:xfrm>
            <a:off x="3098275" y="2291038"/>
            <a:ext cx="515404" cy="205998"/>
          </a:xfrm>
          <a:custGeom>
            <a:avLst/>
            <a:gdLst/>
            <a:ahLst/>
            <a:cxnLst>
              <a:cxn ang="0">
                <a:pos x="3783" y="1275"/>
              </a:cxn>
              <a:cxn ang="0">
                <a:pos x="3783" y="1278"/>
              </a:cxn>
              <a:cxn ang="0">
                <a:pos x="3783" y="1275"/>
              </a:cxn>
              <a:cxn ang="0">
                <a:pos x="242" y="0"/>
              </a:cxn>
              <a:cxn ang="0">
                <a:pos x="242" y="4"/>
              </a:cxn>
              <a:cxn ang="0">
                <a:pos x="246" y="4"/>
              </a:cxn>
              <a:cxn ang="0">
                <a:pos x="402" y="78"/>
              </a:cxn>
              <a:cxn ang="0">
                <a:pos x="563" y="145"/>
              </a:cxn>
              <a:cxn ang="0">
                <a:pos x="723" y="208"/>
              </a:cxn>
              <a:cxn ang="0">
                <a:pos x="1102" y="349"/>
              </a:cxn>
              <a:cxn ang="0">
                <a:pos x="1482" y="487"/>
              </a:cxn>
              <a:cxn ang="0">
                <a:pos x="1683" y="561"/>
              </a:cxn>
              <a:cxn ang="0">
                <a:pos x="2409" y="814"/>
              </a:cxn>
              <a:cxn ang="0">
                <a:pos x="3139" y="1059"/>
              </a:cxn>
              <a:cxn ang="0">
                <a:pos x="3779" y="1275"/>
              </a:cxn>
              <a:cxn ang="0">
                <a:pos x="3779" y="1278"/>
              </a:cxn>
              <a:cxn ang="0">
                <a:pos x="3783" y="1278"/>
              </a:cxn>
              <a:cxn ang="0">
                <a:pos x="3768" y="1512"/>
              </a:cxn>
              <a:cxn ang="0">
                <a:pos x="3369" y="1390"/>
              </a:cxn>
              <a:cxn ang="0">
                <a:pos x="2975" y="1260"/>
              </a:cxn>
              <a:cxn ang="0">
                <a:pos x="2223" y="1000"/>
              </a:cxn>
              <a:cxn ang="0">
                <a:pos x="1475" y="732"/>
              </a:cxn>
              <a:cxn ang="0">
                <a:pos x="745" y="461"/>
              </a:cxn>
              <a:cxn ang="0">
                <a:pos x="19" y="186"/>
              </a:cxn>
              <a:cxn ang="0">
                <a:pos x="4" y="178"/>
              </a:cxn>
              <a:cxn ang="0">
                <a:pos x="0" y="178"/>
              </a:cxn>
              <a:cxn ang="0">
                <a:pos x="127" y="93"/>
              </a:cxn>
              <a:cxn ang="0">
                <a:pos x="242" y="0"/>
              </a:cxn>
            </a:cxnLst>
            <a:rect l="0" t="0" r="r" b="b"/>
            <a:pathLst>
              <a:path w="3783" h="1512">
                <a:moveTo>
                  <a:pt x="3783" y="1275"/>
                </a:moveTo>
                <a:lnTo>
                  <a:pt x="3783" y="1278"/>
                </a:lnTo>
                <a:lnTo>
                  <a:pt x="3783" y="1275"/>
                </a:lnTo>
                <a:close/>
                <a:moveTo>
                  <a:pt x="242" y="0"/>
                </a:moveTo>
                <a:lnTo>
                  <a:pt x="242" y="4"/>
                </a:lnTo>
                <a:lnTo>
                  <a:pt x="246" y="4"/>
                </a:lnTo>
                <a:lnTo>
                  <a:pt x="402" y="78"/>
                </a:lnTo>
                <a:lnTo>
                  <a:pt x="563" y="145"/>
                </a:lnTo>
                <a:lnTo>
                  <a:pt x="723" y="208"/>
                </a:lnTo>
                <a:lnTo>
                  <a:pt x="1102" y="349"/>
                </a:lnTo>
                <a:lnTo>
                  <a:pt x="1482" y="487"/>
                </a:lnTo>
                <a:lnTo>
                  <a:pt x="1683" y="561"/>
                </a:lnTo>
                <a:lnTo>
                  <a:pt x="2409" y="814"/>
                </a:lnTo>
                <a:lnTo>
                  <a:pt x="3139" y="1059"/>
                </a:lnTo>
                <a:lnTo>
                  <a:pt x="3779" y="1275"/>
                </a:lnTo>
                <a:lnTo>
                  <a:pt x="3779" y="1278"/>
                </a:lnTo>
                <a:lnTo>
                  <a:pt x="3783" y="1278"/>
                </a:lnTo>
                <a:lnTo>
                  <a:pt x="3768" y="1512"/>
                </a:lnTo>
                <a:lnTo>
                  <a:pt x="3369" y="1390"/>
                </a:lnTo>
                <a:lnTo>
                  <a:pt x="2975" y="1260"/>
                </a:lnTo>
                <a:lnTo>
                  <a:pt x="2223" y="1000"/>
                </a:lnTo>
                <a:lnTo>
                  <a:pt x="1475" y="732"/>
                </a:lnTo>
                <a:lnTo>
                  <a:pt x="745" y="461"/>
                </a:lnTo>
                <a:lnTo>
                  <a:pt x="19" y="186"/>
                </a:lnTo>
                <a:lnTo>
                  <a:pt x="4" y="178"/>
                </a:lnTo>
                <a:lnTo>
                  <a:pt x="0" y="178"/>
                </a:lnTo>
                <a:lnTo>
                  <a:pt x="127" y="93"/>
                </a:lnTo>
                <a:lnTo>
                  <a:pt x="24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6" name="Freeform 322"/>
          <p:cNvSpPr>
            <a:spLocks/>
          </p:cNvSpPr>
          <p:nvPr/>
        </p:nvSpPr>
        <p:spPr bwMode="auto">
          <a:xfrm>
            <a:off x="2756443" y="2955354"/>
            <a:ext cx="328752" cy="57222"/>
          </a:xfrm>
          <a:custGeom>
            <a:avLst/>
            <a:gdLst/>
            <a:ahLst/>
            <a:cxnLst>
              <a:cxn ang="0">
                <a:pos x="175" y="0"/>
              </a:cxn>
              <a:cxn ang="0">
                <a:pos x="224" y="4"/>
              </a:cxn>
              <a:cxn ang="0">
                <a:pos x="265" y="7"/>
              </a:cxn>
              <a:cxn ang="0">
                <a:pos x="313" y="18"/>
              </a:cxn>
              <a:cxn ang="0">
                <a:pos x="358" y="18"/>
              </a:cxn>
              <a:cxn ang="0">
                <a:pos x="406" y="22"/>
              </a:cxn>
              <a:cxn ang="0">
                <a:pos x="555" y="33"/>
              </a:cxn>
              <a:cxn ang="0">
                <a:pos x="708" y="44"/>
              </a:cxn>
              <a:cxn ang="0">
                <a:pos x="1549" y="100"/>
              </a:cxn>
              <a:cxn ang="0">
                <a:pos x="2081" y="134"/>
              </a:cxn>
              <a:cxn ang="0">
                <a:pos x="2234" y="145"/>
              </a:cxn>
              <a:cxn ang="0">
                <a:pos x="2387" y="160"/>
              </a:cxn>
              <a:cxn ang="0">
                <a:pos x="2409" y="383"/>
              </a:cxn>
              <a:cxn ang="0">
                <a:pos x="2409" y="397"/>
              </a:cxn>
              <a:cxn ang="0">
                <a:pos x="2413" y="412"/>
              </a:cxn>
              <a:cxn ang="0">
                <a:pos x="2383" y="412"/>
              </a:cxn>
              <a:cxn ang="0">
                <a:pos x="2346" y="416"/>
              </a:cxn>
              <a:cxn ang="0">
                <a:pos x="2256" y="416"/>
              </a:cxn>
              <a:cxn ang="0">
                <a:pos x="2063" y="420"/>
              </a:cxn>
              <a:cxn ang="0">
                <a:pos x="1873" y="416"/>
              </a:cxn>
              <a:cxn ang="0">
                <a:pos x="1489" y="405"/>
              </a:cxn>
              <a:cxn ang="0">
                <a:pos x="1106" y="383"/>
              </a:cxn>
              <a:cxn ang="0">
                <a:pos x="726" y="342"/>
              </a:cxn>
              <a:cxn ang="0">
                <a:pos x="544" y="316"/>
              </a:cxn>
              <a:cxn ang="0">
                <a:pos x="362" y="282"/>
              </a:cxn>
              <a:cxn ang="0">
                <a:pos x="183" y="245"/>
              </a:cxn>
              <a:cxn ang="0">
                <a:pos x="146" y="238"/>
              </a:cxn>
              <a:cxn ang="0">
                <a:pos x="101" y="230"/>
              </a:cxn>
              <a:cxn ang="0">
                <a:pos x="67" y="219"/>
              </a:cxn>
              <a:cxn ang="0">
                <a:pos x="38" y="201"/>
              </a:cxn>
              <a:cxn ang="0">
                <a:pos x="12" y="175"/>
              </a:cxn>
              <a:cxn ang="0">
                <a:pos x="0" y="137"/>
              </a:cxn>
              <a:cxn ang="0">
                <a:pos x="0" y="104"/>
              </a:cxn>
              <a:cxn ang="0">
                <a:pos x="15" y="67"/>
              </a:cxn>
              <a:cxn ang="0">
                <a:pos x="45" y="33"/>
              </a:cxn>
              <a:cxn ang="0">
                <a:pos x="82" y="15"/>
              </a:cxn>
              <a:cxn ang="0">
                <a:pos x="127" y="4"/>
              </a:cxn>
              <a:cxn ang="0">
                <a:pos x="175" y="0"/>
              </a:cxn>
            </a:cxnLst>
            <a:rect l="0" t="0" r="r" b="b"/>
            <a:pathLst>
              <a:path w="2413" h="420">
                <a:moveTo>
                  <a:pt x="175" y="0"/>
                </a:moveTo>
                <a:lnTo>
                  <a:pt x="224" y="4"/>
                </a:lnTo>
                <a:lnTo>
                  <a:pt x="265" y="7"/>
                </a:lnTo>
                <a:lnTo>
                  <a:pt x="313" y="18"/>
                </a:lnTo>
                <a:lnTo>
                  <a:pt x="358" y="18"/>
                </a:lnTo>
                <a:lnTo>
                  <a:pt x="406" y="22"/>
                </a:lnTo>
                <a:lnTo>
                  <a:pt x="555" y="33"/>
                </a:lnTo>
                <a:lnTo>
                  <a:pt x="708" y="44"/>
                </a:lnTo>
                <a:lnTo>
                  <a:pt x="1549" y="100"/>
                </a:lnTo>
                <a:lnTo>
                  <a:pt x="2081" y="134"/>
                </a:lnTo>
                <a:lnTo>
                  <a:pt x="2234" y="145"/>
                </a:lnTo>
                <a:lnTo>
                  <a:pt x="2387" y="160"/>
                </a:lnTo>
                <a:lnTo>
                  <a:pt x="2409" y="383"/>
                </a:lnTo>
                <a:lnTo>
                  <a:pt x="2409" y="397"/>
                </a:lnTo>
                <a:lnTo>
                  <a:pt x="2413" y="412"/>
                </a:lnTo>
                <a:lnTo>
                  <a:pt x="2383" y="412"/>
                </a:lnTo>
                <a:lnTo>
                  <a:pt x="2346" y="416"/>
                </a:lnTo>
                <a:lnTo>
                  <a:pt x="2256" y="416"/>
                </a:lnTo>
                <a:lnTo>
                  <a:pt x="2063" y="420"/>
                </a:lnTo>
                <a:lnTo>
                  <a:pt x="1873" y="416"/>
                </a:lnTo>
                <a:lnTo>
                  <a:pt x="1489" y="405"/>
                </a:lnTo>
                <a:lnTo>
                  <a:pt x="1106" y="383"/>
                </a:lnTo>
                <a:lnTo>
                  <a:pt x="726" y="342"/>
                </a:lnTo>
                <a:lnTo>
                  <a:pt x="544" y="316"/>
                </a:lnTo>
                <a:lnTo>
                  <a:pt x="362" y="282"/>
                </a:lnTo>
                <a:lnTo>
                  <a:pt x="183" y="245"/>
                </a:lnTo>
                <a:lnTo>
                  <a:pt x="146" y="238"/>
                </a:lnTo>
                <a:lnTo>
                  <a:pt x="101" y="230"/>
                </a:lnTo>
                <a:lnTo>
                  <a:pt x="67" y="219"/>
                </a:lnTo>
                <a:lnTo>
                  <a:pt x="38" y="201"/>
                </a:lnTo>
                <a:lnTo>
                  <a:pt x="12" y="175"/>
                </a:lnTo>
                <a:lnTo>
                  <a:pt x="0" y="137"/>
                </a:lnTo>
                <a:lnTo>
                  <a:pt x="0" y="104"/>
                </a:lnTo>
                <a:lnTo>
                  <a:pt x="15" y="67"/>
                </a:lnTo>
                <a:lnTo>
                  <a:pt x="45" y="33"/>
                </a:lnTo>
                <a:lnTo>
                  <a:pt x="82" y="15"/>
                </a:lnTo>
                <a:lnTo>
                  <a:pt x="127" y="4"/>
                </a:lnTo>
                <a:lnTo>
                  <a:pt x="17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7" name="Freeform 323"/>
          <p:cNvSpPr>
            <a:spLocks/>
          </p:cNvSpPr>
          <p:nvPr/>
        </p:nvSpPr>
        <p:spPr bwMode="auto">
          <a:xfrm>
            <a:off x="2801676" y="2797314"/>
            <a:ext cx="279977" cy="176297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655" y="45"/>
              </a:cxn>
              <a:cxn ang="0">
                <a:pos x="1269" y="82"/>
              </a:cxn>
              <a:cxn ang="0">
                <a:pos x="1589" y="104"/>
              </a:cxn>
              <a:cxn ang="0">
                <a:pos x="1909" y="130"/>
              </a:cxn>
              <a:cxn ang="0">
                <a:pos x="1943" y="134"/>
              </a:cxn>
              <a:cxn ang="0">
                <a:pos x="1980" y="138"/>
              </a:cxn>
              <a:cxn ang="0">
                <a:pos x="1988" y="324"/>
              </a:cxn>
              <a:cxn ang="0">
                <a:pos x="1999" y="513"/>
              </a:cxn>
              <a:cxn ang="0">
                <a:pos x="2002" y="539"/>
              </a:cxn>
              <a:cxn ang="0">
                <a:pos x="2002" y="569"/>
              </a:cxn>
              <a:cxn ang="0">
                <a:pos x="2025" y="929"/>
              </a:cxn>
              <a:cxn ang="0">
                <a:pos x="2055" y="1294"/>
              </a:cxn>
              <a:cxn ang="0">
                <a:pos x="1787" y="1271"/>
              </a:cxn>
              <a:cxn ang="0">
                <a:pos x="1519" y="1253"/>
              </a:cxn>
              <a:cxn ang="0">
                <a:pos x="662" y="1201"/>
              </a:cxn>
              <a:cxn ang="0">
                <a:pos x="171" y="1167"/>
              </a:cxn>
              <a:cxn ang="0">
                <a:pos x="15" y="1152"/>
              </a:cxn>
              <a:cxn ang="0">
                <a:pos x="0" y="1152"/>
              </a:cxn>
              <a:cxn ang="0">
                <a:pos x="63" y="1119"/>
              </a:cxn>
              <a:cxn ang="0">
                <a:pos x="119" y="1067"/>
              </a:cxn>
              <a:cxn ang="0">
                <a:pos x="160" y="1007"/>
              </a:cxn>
              <a:cxn ang="0">
                <a:pos x="197" y="937"/>
              </a:cxn>
              <a:cxn ang="0">
                <a:pos x="223" y="863"/>
              </a:cxn>
              <a:cxn ang="0">
                <a:pos x="242" y="788"/>
              </a:cxn>
              <a:cxn ang="0">
                <a:pos x="257" y="714"/>
              </a:cxn>
              <a:cxn ang="0">
                <a:pos x="264" y="643"/>
              </a:cxn>
              <a:cxn ang="0">
                <a:pos x="268" y="558"/>
              </a:cxn>
              <a:cxn ang="0">
                <a:pos x="264" y="469"/>
              </a:cxn>
              <a:cxn ang="0">
                <a:pos x="253" y="379"/>
              </a:cxn>
              <a:cxn ang="0">
                <a:pos x="231" y="290"/>
              </a:cxn>
              <a:cxn ang="0">
                <a:pos x="201" y="208"/>
              </a:cxn>
              <a:cxn ang="0">
                <a:pos x="160" y="130"/>
              </a:cxn>
              <a:cxn ang="0">
                <a:pos x="104" y="60"/>
              </a:cxn>
              <a:cxn ang="0">
                <a:pos x="41" y="0"/>
              </a:cxn>
            </a:cxnLst>
            <a:rect l="0" t="0" r="r" b="b"/>
            <a:pathLst>
              <a:path w="2055" h="1294">
                <a:moveTo>
                  <a:pt x="41" y="0"/>
                </a:moveTo>
                <a:lnTo>
                  <a:pt x="655" y="45"/>
                </a:lnTo>
                <a:lnTo>
                  <a:pt x="1269" y="82"/>
                </a:lnTo>
                <a:lnTo>
                  <a:pt x="1589" y="104"/>
                </a:lnTo>
                <a:lnTo>
                  <a:pt x="1909" y="130"/>
                </a:lnTo>
                <a:lnTo>
                  <a:pt x="1943" y="134"/>
                </a:lnTo>
                <a:lnTo>
                  <a:pt x="1980" y="138"/>
                </a:lnTo>
                <a:lnTo>
                  <a:pt x="1988" y="324"/>
                </a:lnTo>
                <a:lnTo>
                  <a:pt x="1999" y="513"/>
                </a:lnTo>
                <a:lnTo>
                  <a:pt x="2002" y="539"/>
                </a:lnTo>
                <a:lnTo>
                  <a:pt x="2002" y="569"/>
                </a:lnTo>
                <a:lnTo>
                  <a:pt x="2025" y="929"/>
                </a:lnTo>
                <a:lnTo>
                  <a:pt x="2055" y="1294"/>
                </a:lnTo>
                <a:lnTo>
                  <a:pt x="1787" y="1271"/>
                </a:lnTo>
                <a:lnTo>
                  <a:pt x="1519" y="1253"/>
                </a:lnTo>
                <a:lnTo>
                  <a:pt x="662" y="1201"/>
                </a:lnTo>
                <a:lnTo>
                  <a:pt x="171" y="1167"/>
                </a:lnTo>
                <a:lnTo>
                  <a:pt x="15" y="1152"/>
                </a:lnTo>
                <a:lnTo>
                  <a:pt x="0" y="1152"/>
                </a:lnTo>
                <a:lnTo>
                  <a:pt x="63" y="1119"/>
                </a:lnTo>
                <a:lnTo>
                  <a:pt x="119" y="1067"/>
                </a:lnTo>
                <a:lnTo>
                  <a:pt x="160" y="1007"/>
                </a:lnTo>
                <a:lnTo>
                  <a:pt x="197" y="937"/>
                </a:lnTo>
                <a:lnTo>
                  <a:pt x="223" y="863"/>
                </a:lnTo>
                <a:lnTo>
                  <a:pt x="242" y="788"/>
                </a:lnTo>
                <a:lnTo>
                  <a:pt x="257" y="714"/>
                </a:lnTo>
                <a:lnTo>
                  <a:pt x="264" y="643"/>
                </a:lnTo>
                <a:lnTo>
                  <a:pt x="268" y="558"/>
                </a:lnTo>
                <a:lnTo>
                  <a:pt x="264" y="469"/>
                </a:lnTo>
                <a:lnTo>
                  <a:pt x="253" y="379"/>
                </a:lnTo>
                <a:lnTo>
                  <a:pt x="231" y="290"/>
                </a:lnTo>
                <a:lnTo>
                  <a:pt x="201" y="208"/>
                </a:lnTo>
                <a:lnTo>
                  <a:pt x="160" y="130"/>
                </a:lnTo>
                <a:lnTo>
                  <a:pt x="104" y="60"/>
                </a:lnTo>
                <a:lnTo>
                  <a:pt x="4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8" name="Freeform 324"/>
          <p:cNvSpPr>
            <a:spLocks/>
          </p:cNvSpPr>
          <p:nvPr/>
        </p:nvSpPr>
        <p:spPr bwMode="auto">
          <a:xfrm>
            <a:off x="2778378" y="2759847"/>
            <a:ext cx="292512" cy="53271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160" y="0"/>
              </a:cxn>
              <a:cxn ang="0">
                <a:pos x="204" y="4"/>
              </a:cxn>
              <a:cxn ang="0">
                <a:pos x="372" y="8"/>
              </a:cxn>
              <a:cxn ang="0">
                <a:pos x="845" y="30"/>
              </a:cxn>
              <a:cxn ang="0">
                <a:pos x="1321" y="52"/>
              </a:cxn>
              <a:cxn ang="0">
                <a:pos x="1727" y="75"/>
              </a:cxn>
              <a:cxn ang="0">
                <a:pos x="2133" y="86"/>
              </a:cxn>
              <a:cxn ang="0">
                <a:pos x="2147" y="391"/>
              </a:cxn>
              <a:cxn ang="0">
                <a:pos x="2047" y="379"/>
              </a:cxn>
              <a:cxn ang="0">
                <a:pos x="1946" y="372"/>
              </a:cxn>
              <a:cxn ang="0">
                <a:pos x="1511" y="342"/>
              </a:cxn>
              <a:cxn ang="0">
                <a:pos x="1474" y="338"/>
              </a:cxn>
              <a:cxn ang="0">
                <a:pos x="1440" y="335"/>
              </a:cxn>
              <a:cxn ang="0">
                <a:pos x="424" y="268"/>
              </a:cxn>
              <a:cxn ang="0">
                <a:pos x="320" y="257"/>
              </a:cxn>
              <a:cxn ang="0">
                <a:pos x="215" y="249"/>
              </a:cxn>
              <a:cxn ang="0">
                <a:pos x="208" y="246"/>
              </a:cxn>
              <a:cxn ang="0">
                <a:pos x="204" y="246"/>
              </a:cxn>
              <a:cxn ang="0">
                <a:pos x="156" y="242"/>
              </a:cxn>
              <a:cxn ang="0">
                <a:pos x="115" y="231"/>
              </a:cxn>
              <a:cxn ang="0">
                <a:pos x="74" y="212"/>
              </a:cxn>
              <a:cxn ang="0">
                <a:pos x="37" y="182"/>
              </a:cxn>
              <a:cxn ang="0">
                <a:pos x="11" y="145"/>
              </a:cxn>
              <a:cxn ang="0">
                <a:pos x="0" y="101"/>
              </a:cxn>
              <a:cxn ang="0">
                <a:pos x="7" y="60"/>
              </a:cxn>
              <a:cxn ang="0">
                <a:pos x="33" y="30"/>
              </a:cxn>
              <a:cxn ang="0">
                <a:pos x="74" y="8"/>
              </a:cxn>
              <a:cxn ang="0">
                <a:pos x="104" y="0"/>
              </a:cxn>
            </a:cxnLst>
            <a:rect l="0" t="0" r="r" b="b"/>
            <a:pathLst>
              <a:path w="2147" h="391">
                <a:moveTo>
                  <a:pt x="104" y="0"/>
                </a:moveTo>
                <a:lnTo>
                  <a:pt x="160" y="0"/>
                </a:lnTo>
                <a:lnTo>
                  <a:pt x="204" y="4"/>
                </a:lnTo>
                <a:lnTo>
                  <a:pt x="372" y="8"/>
                </a:lnTo>
                <a:lnTo>
                  <a:pt x="845" y="30"/>
                </a:lnTo>
                <a:lnTo>
                  <a:pt x="1321" y="52"/>
                </a:lnTo>
                <a:lnTo>
                  <a:pt x="1727" y="75"/>
                </a:lnTo>
                <a:lnTo>
                  <a:pt x="2133" y="86"/>
                </a:lnTo>
                <a:lnTo>
                  <a:pt x="2147" y="391"/>
                </a:lnTo>
                <a:lnTo>
                  <a:pt x="2047" y="379"/>
                </a:lnTo>
                <a:lnTo>
                  <a:pt x="1946" y="372"/>
                </a:lnTo>
                <a:lnTo>
                  <a:pt x="1511" y="342"/>
                </a:lnTo>
                <a:lnTo>
                  <a:pt x="1474" y="338"/>
                </a:lnTo>
                <a:lnTo>
                  <a:pt x="1440" y="335"/>
                </a:lnTo>
                <a:lnTo>
                  <a:pt x="424" y="268"/>
                </a:lnTo>
                <a:lnTo>
                  <a:pt x="320" y="257"/>
                </a:lnTo>
                <a:lnTo>
                  <a:pt x="215" y="249"/>
                </a:lnTo>
                <a:lnTo>
                  <a:pt x="208" y="246"/>
                </a:lnTo>
                <a:lnTo>
                  <a:pt x="204" y="246"/>
                </a:lnTo>
                <a:lnTo>
                  <a:pt x="156" y="242"/>
                </a:lnTo>
                <a:lnTo>
                  <a:pt x="115" y="231"/>
                </a:lnTo>
                <a:lnTo>
                  <a:pt x="74" y="212"/>
                </a:lnTo>
                <a:lnTo>
                  <a:pt x="37" y="182"/>
                </a:lnTo>
                <a:lnTo>
                  <a:pt x="11" y="145"/>
                </a:lnTo>
                <a:lnTo>
                  <a:pt x="0" y="101"/>
                </a:lnTo>
                <a:lnTo>
                  <a:pt x="7" y="60"/>
                </a:lnTo>
                <a:lnTo>
                  <a:pt x="33" y="30"/>
                </a:lnTo>
                <a:lnTo>
                  <a:pt x="74" y="8"/>
                </a:lnTo>
                <a:lnTo>
                  <a:pt x="10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9" name="Freeform 325"/>
          <p:cNvSpPr>
            <a:spLocks/>
          </p:cNvSpPr>
          <p:nvPr/>
        </p:nvSpPr>
        <p:spPr bwMode="auto">
          <a:xfrm>
            <a:off x="2770204" y="2679328"/>
            <a:ext cx="297144" cy="46595"/>
          </a:xfrm>
          <a:custGeom>
            <a:avLst/>
            <a:gdLst/>
            <a:ahLst/>
            <a:cxnLst>
              <a:cxn ang="0">
                <a:pos x="60" y="0"/>
              </a:cxn>
              <a:cxn ang="0">
                <a:pos x="190" y="0"/>
              </a:cxn>
              <a:cxn ang="0">
                <a:pos x="365" y="8"/>
              </a:cxn>
              <a:cxn ang="0">
                <a:pos x="543" y="19"/>
              </a:cxn>
              <a:cxn ang="0">
                <a:pos x="1415" y="67"/>
              </a:cxn>
              <a:cxn ang="0">
                <a:pos x="1768" y="90"/>
              </a:cxn>
              <a:cxn ang="0">
                <a:pos x="2126" y="123"/>
              </a:cxn>
              <a:cxn ang="0">
                <a:pos x="2155" y="130"/>
              </a:cxn>
              <a:cxn ang="0">
                <a:pos x="2174" y="130"/>
              </a:cxn>
              <a:cxn ang="0">
                <a:pos x="2181" y="342"/>
              </a:cxn>
              <a:cxn ang="0">
                <a:pos x="1913" y="339"/>
              </a:cxn>
              <a:cxn ang="0">
                <a:pos x="1649" y="331"/>
              </a:cxn>
              <a:cxn ang="0">
                <a:pos x="972" y="301"/>
              </a:cxn>
              <a:cxn ang="0">
                <a:pos x="298" y="264"/>
              </a:cxn>
              <a:cxn ang="0">
                <a:pos x="182" y="253"/>
              </a:cxn>
              <a:cxn ang="0">
                <a:pos x="67" y="246"/>
              </a:cxn>
              <a:cxn ang="0">
                <a:pos x="37" y="235"/>
              </a:cxn>
              <a:cxn ang="0">
                <a:pos x="19" y="212"/>
              </a:cxn>
              <a:cxn ang="0">
                <a:pos x="4" y="179"/>
              </a:cxn>
              <a:cxn ang="0">
                <a:pos x="0" y="142"/>
              </a:cxn>
              <a:cxn ang="0">
                <a:pos x="0" y="101"/>
              </a:cxn>
              <a:cxn ang="0">
                <a:pos x="4" y="64"/>
              </a:cxn>
              <a:cxn ang="0">
                <a:pos x="19" y="30"/>
              </a:cxn>
              <a:cxn ang="0">
                <a:pos x="37" y="8"/>
              </a:cxn>
              <a:cxn ang="0">
                <a:pos x="60" y="0"/>
              </a:cxn>
            </a:cxnLst>
            <a:rect l="0" t="0" r="r" b="b"/>
            <a:pathLst>
              <a:path w="2181" h="342">
                <a:moveTo>
                  <a:pt x="60" y="0"/>
                </a:moveTo>
                <a:lnTo>
                  <a:pt x="190" y="0"/>
                </a:lnTo>
                <a:lnTo>
                  <a:pt x="365" y="8"/>
                </a:lnTo>
                <a:lnTo>
                  <a:pt x="543" y="19"/>
                </a:lnTo>
                <a:lnTo>
                  <a:pt x="1415" y="67"/>
                </a:lnTo>
                <a:lnTo>
                  <a:pt x="1768" y="90"/>
                </a:lnTo>
                <a:lnTo>
                  <a:pt x="2126" y="123"/>
                </a:lnTo>
                <a:lnTo>
                  <a:pt x="2155" y="130"/>
                </a:lnTo>
                <a:lnTo>
                  <a:pt x="2174" y="130"/>
                </a:lnTo>
                <a:lnTo>
                  <a:pt x="2181" y="342"/>
                </a:lnTo>
                <a:lnTo>
                  <a:pt x="1913" y="339"/>
                </a:lnTo>
                <a:lnTo>
                  <a:pt x="1649" y="331"/>
                </a:lnTo>
                <a:lnTo>
                  <a:pt x="972" y="301"/>
                </a:lnTo>
                <a:lnTo>
                  <a:pt x="298" y="264"/>
                </a:lnTo>
                <a:lnTo>
                  <a:pt x="182" y="253"/>
                </a:lnTo>
                <a:lnTo>
                  <a:pt x="67" y="246"/>
                </a:lnTo>
                <a:lnTo>
                  <a:pt x="37" y="235"/>
                </a:lnTo>
                <a:lnTo>
                  <a:pt x="19" y="212"/>
                </a:lnTo>
                <a:lnTo>
                  <a:pt x="4" y="179"/>
                </a:lnTo>
                <a:lnTo>
                  <a:pt x="0" y="142"/>
                </a:lnTo>
                <a:lnTo>
                  <a:pt x="0" y="101"/>
                </a:lnTo>
                <a:lnTo>
                  <a:pt x="4" y="64"/>
                </a:lnTo>
                <a:lnTo>
                  <a:pt x="19" y="30"/>
                </a:lnTo>
                <a:lnTo>
                  <a:pt x="37" y="8"/>
                </a:lnTo>
                <a:lnTo>
                  <a:pt x="6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0" name="Freeform 326"/>
          <p:cNvSpPr>
            <a:spLocks/>
          </p:cNvSpPr>
          <p:nvPr/>
        </p:nvSpPr>
        <p:spPr bwMode="auto">
          <a:xfrm>
            <a:off x="2824973" y="2527418"/>
            <a:ext cx="240876" cy="16662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5" y="38"/>
              </a:cxn>
              <a:cxn ang="0">
                <a:pos x="610" y="60"/>
              </a:cxn>
              <a:cxn ang="0">
                <a:pos x="897" y="79"/>
              </a:cxn>
              <a:cxn ang="0">
                <a:pos x="1180" y="86"/>
              </a:cxn>
              <a:cxn ang="0">
                <a:pos x="1467" y="90"/>
              </a:cxn>
              <a:cxn ang="0">
                <a:pos x="1750" y="79"/>
              </a:cxn>
              <a:cxn ang="0">
                <a:pos x="1750" y="175"/>
              </a:cxn>
              <a:cxn ang="0">
                <a:pos x="1757" y="699"/>
              </a:cxn>
              <a:cxn ang="0">
                <a:pos x="1768" y="1223"/>
              </a:cxn>
              <a:cxn ang="0">
                <a:pos x="1567" y="1197"/>
              </a:cxn>
              <a:cxn ang="0">
                <a:pos x="1362" y="1182"/>
              </a:cxn>
              <a:cxn ang="0">
                <a:pos x="1161" y="1167"/>
              </a:cxn>
              <a:cxn ang="0">
                <a:pos x="275" y="1115"/>
              </a:cxn>
              <a:cxn ang="0">
                <a:pos x="11" y="1104"/>
              </a:cxn>
              <a:cxn ang="0">
                <a:pos x="71" y="1056"/>
              </a:cxn>
              <a:cxn ang="0">
                <a:pos x="119" y="1000"/>
              </a:cxn>
              <a:cxn ang="0">
                <a:pos x="156" y="933"/>
              </a:cxn>
              <a:cxn ang="0">
                <a:pos x="179" y="859"/>
              </a:cxn>
              <a:cxn ang="0">
                <a:pos x="197" y="781"/>
              </a:cxn>
              <a:cxn ang="0">
                <a:pos x="205" y="703"/>
              </a:cxn>
              <a:cxn ang="0">
                <a:pos x="205" y="625"/>
              </a:cxn>
              <a:cxn ang="0">
                <a:pos x="201" y="550"/>
              </a:cxn>
              <a:cxn ang="0">
                <a:pos x="186" y="428"/>
              </a:cxn>
              <a:cxn ang="0">
                <a:pos x="160" y="313"/>
              </a:cxn>
              <a:cxn ang="0">
                <a:pos x="119" y="197"/>
              </a:cxn>
              <a:cxn ang="0">
                <a:pos x="89" y="127"/>
              </a:cxn>
              <a:cxn ang="0">
                <a:pos x="48" y="60"/>
              </a:cxn>
              <a:cxn ang="0">
                <a:pos x="0" y="0"/>
              </a:cxn>
            </a:cxnLst>
            <a:rect l="0" t="0" r="r" b="b"/>
            <a:pathLst>
              <a:path w="1768" h="1223">
                <a:moveTo>
                  <a:pt x="0" y="0"/>
                </a:moveTo>
                <a:lnTo>
                  <a:pt x="305" y="38"/>
                </a:lnTo>
                <a:lnTo>
                  <a:pt x="610" y="60"/>
                </a:lnTo>
                <a:lnTo>
                  <a:pt x="897" y="79"/>
                </a:lnTo>
                <a:lnTo>
                  <a:pt x="1180" y="86"/>
                </a:lnTo>
                <a:lnTo>
                  <a:pt x="1467" y="90"/>
                </a:lnTo>
                <a:lnTo>
                  <a:pt x="1750" y="79"/>
                </a:lnTo>
                <a:lnTo>
                  <a:pt x="1750" y="175"/>
                </a:lnTo>
                <a:lnTo>
                  <a:pt x="1757" y="699"/>
                </a:lnTo>
                <a:lnTo>
                  <a:pt x="1768" y="1223"/>
                </a:lnTo>
                <a:lnTo>
                  <a:pt x="1567" y="1197"/>
                </a:lnTo>
                <a:lnTo>
                  <a:pt x="1362" y="1182"/>
                </a:lnTo>
                <a:lnTo>
                  <a:pt x="1161" y="1167"/>
                </a:lnTo>
                <a:lnTo>
                  <a:pt x="275" y="1115"/>
                </a:lnTo>
                <a:lnTo>
                  <a:pt x="11" y="1104"/>
                </a:lnTo>
                <a:lnTo>
                  <a:pt x="71" y="1056"/>
                </a:lnTo>
                <a:lnTo>
                  <a:pt x="119" y="1000"/>
                </a:lnTo>
                <a:lnTo>
                  <a:pt x="156" y="933"/>
                </a:lnTo>
                <a:lnTo>
                  <a:pt x="179" y="859"/>
                </a:lnTo>
                <a:lnTo>
                  <a:pt x="197" y="781"/>
                </a:lnTo>
                <a:lnTo>
                  <a:pt x="205" y="703"/>
                </a:lnTo>
                <a:lnTo>
                  <a:pt x="205" y="625"/>
                </a:lnTo>
                <a:lnTo>
                  <a:pt x="201" y="550"/>
                </a:lnTo>
                <a:lnTo>
                  <a:pt x="186" y="428"/>
                </a:lnTo>
                <a:lnTo>
                  <a:pt x="160" y="313"/>
                </a:lnTo>
                <a:lnTo>
                  <a:pt x="119" y="197"/>
                </a:lnTo>
                <a:lnTo>
                  <a:pt x="89" y="127"/>
                </a:lnTo>
                <a:lnTo>
                  <a:pt x="48" y="6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1" name="Freeform 327"/>
          <p:cNvSpPr>
            <a:spLocks/>
          </p:cNvSpPr>
          <p:nvPr/>
        </p:nvSpPr>
        <p:spPr bwMode="auto">
          <a:xfrm>
            <a:off x="2799632" y="2484502"/>
            <a:ext cx="264173" cy="51636"/>
          </a:xfrm>
          <a:custGeom>
            <a:avLst/>
            <a:gdLst/>
            <a:ahLst/>
            <a:cxnLst>
              <a:cxn ang="0">
                <a:pos x="89" y="0"/>
              </a:cxn>
              <a:cxn ang="0">
                <a:pos x="104" y="3"/>
              </a:cxn>
              <a:cxn ang="0">
                <a:pos x="186" y="3"/>
              </a:cxn>
              <a:cxn ang="0">
                <a:pos x="692" y="7"/>
              </a:cxn>
              <a:cxn ang="0">
                <a:pos x="1202" y="18"/>
              </a:cxn>
              <a:cxn ang="0">
                <a:pos x="1612" y="26"/>
              </a:cxn>
              <a:cxn ang="0">
                <a:pos x="1776" y="33"/>
              </a:cxn>
              <a:cxn ang="0">
                <a:pos x="1939" y="52"/>
              </a:cxn>
              <a:cxn ang="0">
                <a:pos x="1936" y="208"/>
              </a:cxn>
              <a:cxn ang="0">
                <a:pos x="1936" y="368"/>
              </a:cxn>
              <a:cxn ang="0">
                <a:pos x="1656" y="379"/>
              </a:cxn>
              <a:cxn ang="0">
                <a:pos x="1373" y="375"/>
              </a:cxn>
              <a:cxn ang="0">
                <a:pos x="1091" y="368"/>
              </a:cxn>
              <a:cxn ang="0">
                <a:pos x="811" y="353"/>
              </a:cxn>
              <a:cxn ang="0">
                <a:pos x="491" y="327"/>
              </a:cxn>
              <a:cxn ang="0">
                <a:pos x="175" y="289"/>
              </a:cxn>
              <a:cxn ang="0">
                <a:pos x="164" y="289"/>
              </a:cxn>
              <a:cxn ang="0">
                <a:pos x="152" y="286"/>
              </a:cxn>
              <a:cxn ang="0">
                <a:pos x="141" y="286"/>
              </a:cxn>
              <a:cxn ang="0">
                <a:pos x="93" y="278"/>
              </a:cxn>
              <a:cxn ang="0">
                <a:pos x="48" y="267"/>
              </a:cxn>
              <a:cxn ang="0">
                <a:pos x="26" y="249"/>
              </a:cxn>
              <a:cxn ang="0">
                <a:pos x="11" y="219"/>
              </a:cxn>
              <a:cxn ang="0">
                <a:pos x="4" y="189"/>
              </a:cxn>
              <a:cxn ang="0">
                <a:pos x="0" y="159"/>
              </a:cxn>
              <a:cxn ang="0">
                <a:pos x="7" y="104"/>
              </a:cxn>
              <a:cxn ang="0">
                <a:pos x="30" y="55"/>
              </a:cxn>
              <a:cxn ang="0">
                <a:pos x="59" y="11"/>
              </a:cxn>
              <a:cxn ang="0">
                <a:pos x="71" y="3"/>
              </a:cxn>
              <a:cxn ang="0">
                <a:pos x="89" y="0"/>
              </a:cxn>
            </a:cxnLst>
            <a:rect l="0" t="0" r="r" b="b"/>
            <a:pathLst>
              <a:path w="1939" h="379">
                <a:moveTo>
                  <a:pt x="89" y="0"/>
                </a:moveTo>
                <a:lnTo>
                  <a:pt x="104" y="3"/>
                </a:lnTo>
                <a:lnTo>
                  <a:pt x="186" y="3"/>
                </a:lnTo>
                <a:lnTo>
                  <a:pt x="692" y="7"/>
                </a:lnTo>
                <a:lnTo>
                  <a:pt x="1202" y="18"/>
                </a:lnTo>
                <a:lnTo>
                  <a:pt x="1612" y="26"/>
                </a:lnTo>
                <a:lnTo>
                  <a:pt x="1776" y="33"/>
                </a:lnTo>
                <a:lnTo>
                  <a:pt x="1939" y="52"/>
                </a:lnTo>
                <a:lnTo>
                  <a:pt x="1936" y="208"/>
                </a:lnTo>
                <a:lnTo>
                  <a:pt x="1936" y="368"/>
                </a:lnTo>
                <a:lnTo>
                  <a:pt x="1656" y="379"/>
                </a:lnTo>
                <a:lnTo>
                  <a:pt x="1373" y="375"/>
                </a:lnTo>
                <a:lnTo>
                  <a:pt x="1091" y="368"/>
                </a:lnTo>
                <a:lnTo>
                  <a:pt x="811" y="353"/>
                </a:lnTo>
                <a:lnTo>
                  <a:pt x="491" y="327"/>
                </a:lnTo>
                <a:lnTo>
                  <a:pt x="175" y="289"/>
                </a:lnTo>
                <a:lnTo>
                  <a:pt x="164" y="289"/>
                </a:lnTo>
                <a:lnTo>
                  <a:pt x="152" y="286"/>
                </a:lnTo>
                <a:lnTo>
                  <a:pt x="141" y="286"/>
                </a:lnTo>
                <a:lnTo>
                  <a:pt x="93" y="278"/>
                </a:lnTo>
                <a:lnTo>
                  <a:pt x="48" y="267"/>
                </a:lnTo>
                <a:lnTo>
                  <a:pt x="26" y="249"/>
                </a:lnTo>
                <a:lnTo>
                  <a:pt x="11" y="219"/>
                </a:lnTo>
                <a:lnTo>
                  <a:pt x="4" y="189"/>
                </a:lnTo>
                <a:lnTo>
                  <a:pt x="0" y="159"/>
                </a:lnTo>
                <a:lnTo>
                  <a:pt x="7" y="104"/>
                </a:lnTo>
                <a:lnTo>
                  <a:pt x="30" y="55"/>
                </a:lnTo>
                <a:lnTo>
                  <a:pt x="59" y="11"/>
                </a:lnTo>
                <a:lnTo>
                  <a:pt x="71" y="3"/>
                </a:lnTo>
                <a:lnTo>
                  <a:pt x="89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2" name="Freeform 328"/>
          <p:cNvSpPr>
            <a:spLocks/>
          </p:cNvSpPr>
          <p:nvPr/>
        </p:nvSpPr>
        <p:spPr bwMode="auto">
          <a:xfrm>
            <a:off x="3495965" y="2551260"/>
            <a:ext cx="114580" cy="4754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1" y="37"/>
              </a:cxn>
              <a:cxn ang="0">
                <a:pos x="149" y="60"/>
              </a:cxn>
              <a:cxn ang="0">
                <a:pos x="227" y="78"/>
              </a:cxn>
              <a:cxn ang="0">
                <a:pos x="309" y="86"/>
              </a:cxn>
              <a:cxn ang="0">
                <a:pos x="387" y="93"/>
              </a:cxn>
              <a:cxn ang="0">
                <a:pos x="610" y="89"/>
              </a:cxn>
              <a:cxn ang="0">
                <a:pos x="837" y="78"/>
              </a:cxn>
              <a:cxn ang="0">
                <a:pos x="841" y="312"/>
              </a:cxn>
              <a:cxn ang="0">
                <a:pos x="741" y="335"/>
              </a:cxn>
              <a:cxn ang="0">
                <a:pos x="636" y="346"/>
              </a:cxn>
              <a:cxn ang="0">
                <a:pos x="532" y="349"/>
              </a:cxn>
              <a:cxn ang="0">
                <a:pos x="428" y="346"/>
              </a:cxn>
              <a:cxn ang="0">
                <a:pos x="220" y="335"/>
              </a:cxn>
              <a:cxn ang="0">
                <a:pos x="15" y="309"/>
              </a:cxn>
              <a:cxn ang="0">
                <a:pos x="7" y="156"/>
              </a:cxn>
              <a:cxn ang="0">
                <a:pos x="0" y="0"/>
              </a:cxn>
            </a:cxnLst>
            <a:rect l="0" t="0" r="r" b="b"/>
            <a:pathLst>
              <a:path w="841" h="349">
                <a:moveTo>
                  <a:pt x="0" y="0"/>
                </a:moveTo>
                <a:lnTo>
                  <a:pt x="71" y="37"/>
                </a:lnTo>
                <a:lnTo>
                  <a:pt x="149" y="60"/>
                </a:lnTo>
                <a:lnTo>
                  <a:pt x="227" y="78"/>
                </a:lnTo>
                <a:lnTo>
                  <a:pt x="309" y="86"/>
                </a:lnTo>
                <a:lnTo>
                  <a:pt x="387" y="93"/>
                </a:lnTo>
                <a:lnTo>
                  <a:pt x="610" y="89"/>
                </a:lnTo>
                <a:lnTo>
                  <a:pt x="837" y="78"/>
                </a:lnTo>
                <a:lnTo>
                  <a:pt x="841" y="312"/>
                </a:lnTo>
                <a:lnTo>
                  <a:pt x="741" y="335"/>
                </a:lnTo>
                <a:lnTo>
                  <a:pt x="636" y="346"/>
                </a:lnTo>
                <a:lnTo>
                  <a:pt x="532" y="349"/>
                </a:lnTo>
                <a:lnTo>
                  <a:pt x="428" y="346"/>
                </a:lnTo>
                <a:lnTo>
                  <a:pt x="220" y="335"/>
                </a:lnTo>
                <a:lnTo>
                  <a:pt x="15" y="309"/>
                </a:lnTo>
                <a:lnTo>
                  <a:pt x="7" y="15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3" name="Freeform 329"/>
          <p:cNvSpPr>
            <a:spLocks/>
          </p:cNvSpPr>
          <p:nvPr/>
        </p:nvSpPr>
        <p:spPr bwMode="auto">
          <a:xfrm>
            <a:off x="3518309" y="2758893"/>
            <a:ext cx="59810" cy="11185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8" y="7"/>
              </a:cxn>
              <a:cxn ang="0">
                <a:pos x="152" y="26"/>
              </a:cxn>
              <a:cxn ang="0">
                <a:pos x="223" y="52"/>
              </a:cxn>
              <a:cxn ang="0">
                <a:pos x="283" y="93"/>
              </a:cxn>
              <a:cxn ang="0">
                <a:pos x="338" y="137"/>
              </a:cxn>
              <a:cxn ang="0">
                <a:pos x="383" y="197"/>
              </a:cxn>
              <a:cxn ang="0">
                <a:pos x="417" y="264"/>
              </a:cxn>
              <a:cxn ang="0">
                <a:pos x="435" y="342"/>
              </a:cxn>
              <a:cxn ang="0">
                <a:pos x="439" y="442"/>
              </a:cxn>
              <a:cxn ang="0">
                <a:pos x="420" y="535"/>
              </a:cxn>
              <a:cxn ang="0">
                <a:pos x="383" y="624"/>
              </a:cxn>
              <a:cxn ang="0">
                <a:pos x="327" y="702"/>
              </a:cxn>
              <a:cxn ang="0">
                <a:pos x="257" y="769"/>
              </a:cxn>
              <a:cxn ang="0">
                <a:pos x="175" y="821"/>
              </a:cxn>
              <a:cxn ang="0">
                <a:pos x="134" y="654"/>
              </a:cxn>
              <a:cxn ang="0">
                <a:pos x="104" y="528"/>
              </a:cxn>
              <a:cxn ang="0">
                <a:pos x="137" y="502"/>
              </a:cxn>
              <a:cxn ang="0">
                <a:pos x="167" y="476"/>
              </a:cxn>
              <a:cxn ang="0">
                <a:pos x="193" y="442"/>
              </a:cxn>
              <a:cxn ang="0">
                <a:pos x="208" y="405"/>
              </a:cxn>
              <a:cxn ang="0">
                <a:pos x="212" y="368"/>
              </a:cxn>
              <a:cxn ang="0">
                <a:pos x="201" y="334"/>
              </a:cxn>
              <a:cxn ang="0">
                <a:pos x="182" y="312"/>
              </a:cxn>
              <a:cxn ang="0">
                <a:pos x="152" y="293"/>
              </a:cxn>
              <a:cxn ang="0">
                <a:pos x="85" y="279"/>
              </a:cxn>
              <a:cxn ang="0">
                <a:pos x="52" y="279"/>
              </a:cxn>
              <a:cxn ang="0">
                <a:pos x="0" y="0"/>
              </a:cxn>
            </a:cxnLst>
            <a:rect l="0" t="0" r="r" b="b"/>
            <a:pathLst>
              <a:path w="439" h="821">
                <a:moveTo>
                  <a:pt x="0" y="0"/>
                </a:moveTo>
                <a:lnTo>
                  <a:pt x="78" y="7"/>
                </a:lnTo>
                <a:lnTo>
                  <a:pt x="152" y="26"/>
                </a:lnTo>
                <a:lnTo>
                  <a:pt x="223" y="52"/>
                </a:lnTo>
                <a:lnTo>
                  <a:pt x="283" y="93"/>
                </a:lnTo>
                <a:lnTo>
                  <a:pt x="338" y="137"/>
                </a:lnTo>
                <a:lnTo>
                  <a:pt x="383" y="197"/>
                </a:lnTo>
                <a:lnTo>
                  <a:pt x="417" y="264"/>
                </a:lnTo>
                <a:lnTo>
                  <a:pt x="435" y="342"/>
                </a:lnTo>
                <a:lnTo>
                  <a:pt x="439" y="442"/>
                </a:lnTo>
                <a:lnTo>
                  <a:pt x="420" y="535"/>
                </a:lnTo>
                <a:lnTo>
                  <a:pt x="383" y="624"/>
                </a:lnTo>
                <a:lnTo>
                  <a:pt x="327" y="702"/>
                </a:lnTo>
                <a:lnTo>
                  <a:pt x="257" y="769"/>
                </a:lnTo>
                <a:lnTo>
                  <a:pt x="175" y="821"/>
                </a:lnTo>
                <a:lnTo>
                  <a:pt x="134" y="654"/>
                </a:lnTo>
                <a:lnTo>
                  <a:pt x="104" y="528"/>
                </a:lnTo>
                <a:lnTo>
                  <a:pt x="137" y="502"/>
                </a:lnTo>
                <a:lnTo>
                  <a:pt x="167" y="476"/>
                </a:lnTo>
                <a:lnTo>
                  <a:pt x="193" y="442"/>
                </a:lnTo>
                <a:lnTo>
                  <a:pt x="208" y="405"/>
                </a:lnTo>
                <a:lnTo>
                  <a:pt x="212" y="368"/>
                </a:lnTo>
                <a:lnTo>
                  <a:pt x="201" y="334"/>
                </a:lnTo>
                <a:lnTo>
                  <a:pt x="182" y="312"/>
                </a:lnTo>
                <a:lnTo>
                  <a:pt x="152" y="293"/>
                </a:lnTo>
                <a:lnTo>
                  <a:pt x="85" y="279"/>
                </a:lnTo>
                <a:lnTo>
                  <a:pt x="52" y="279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4" name="Freeform 330"/>
          <p:cNvSpPr>
            <a:spLocks/>
          </p:cNvSpPr>
          <p:nvPr/>
        </p:nvSpPr>
        <p:spPr bwMode="auto">
          <a:xfrm>
            <a:off x="4118183" y="3634794"/>
            <a:ext cx="640065" cy="655733"/>
          </a:xfrm>
          <a:custGeom>
            <a:avLst/>
            <a:gdLst/>
            <a:ahLst/>
            <a:cxnLst>
              <a:cxn ang="0">
                <a:pos x="335" y="4"/>
              </a:cxn>
              <a:cxn ang="0">
                <a:pos x="596" y="34"/>
              </a:cxn>
              <a:cxn ang="0">
                <a:pos x="979" y="108"/>
              </a:cxn>
              <a:cxn ang="0">
                <a:pos x="1430" y="242"/>
              </a:cxn>
              <a:cxn ang="0">
                <a:pos x="1865" y="428"/>
              </a:cxn>
              <a:cxn ang="0">
                <a:pos x="2267" y="684"/>
              </a:cxn>
              <a:cxn ang="0">
                <a:pos x="2629" y="1000"/>
              </a:cxn>
              <a:cxn ang="0">
                <a:pos x="2874" y="1279"/>
              </a:cxn>
              <a:cxn ang="0">
                <a:pos x="3209" y="1751"/>
              </a:cxn>
              <a:cxn ang="0">
                <a:pos x="3459" y="2156"/>
              </a:cxn>
              <a:cxn ang="0">
                <a:pos x="3593" y="2442"/>
              </a:cxn>
              <a:cxn ang="0">
                <a:pos x="3842" y="3092"/>
              </a:cxn>
              <a:cxn ang="0">
                <a:pos x="4095" y="3672"/>
              </a:cxn>
              <a:cxn ang="0">
                <a:pos x="4460" y="4363"/>
              </a:cxn>
              <a:cxn ang="0">
                <a:pos x="4460" y="4798"/>
              </a:cxn>
              <a:cxn ang="0">
                <a:pos x="3980" y="4809"/>
              </a:cxn>
              <a:cxn ang="0">
                <a:pos x="3589" y="4768"/>
              </a:cxn>
              <a:cxn ang="0">
                <a:pos x="3313" y="4683"/>
              </a:cxn>
              <a:cxn ang="0">
                <a:pos x="3068" y="4534"/>
              </a:cxn>
              <a:cxn ang="0">
                <a:pos x="2885" y="4356"/>
              </a:cxn>
              <a:cxn ang="0">
                <a:pos x="2696" y="4099"/>
              </a:cxn>
              <a:cxn ang="0">
                <a:pos x="2468" y="3735"/>
              </a:cxn>
              <a:cxn ang="0">
                <a:pos x="2234" y="3401"/>
              </a:cxn>
              <a:cxn ang="0">
                <a:pos x="1985" y="3077"/>
              </a:cxn>
              <a:cxn ang="0">
                <a:pos x="1836" y="2892"/>
              </a:cxn>
              <a:cxn ang="0">
                <a:pos x="1523" y="2461"/>
              </a:cxn>
              <a:cxn ang="0">
                <a:pos x="1147" y="1914"/>
              </a:cxn>
              <a:cxn ang="0">
                <a:pos x="816" y="1531"/>
              </a:cxn>
              <a:cxn ang="0">
                <a:pos x="484" y="1149"/>
              </a:cxn>
              <a:cxn ang="0">
                <a:pos x="231" y="818"/>
              </a:cxn>
              <a:cxn ang="0">
                <a:pos x="108" y="621"/>
              </a:cxn>
              <a:cxn ang="0">
                <a:pos x="26" y="409"/>
              </a:cxn>
              <a:cxn ang="0">
                <a:pos x="0" y="246"/>
              </a:cxn>
              <a:cxn ang="0">
                <a:pos x="15" y="149"/>
              </a:cxn>
              <a:cxn ang="0">
                <a:pos x="64" y="67"/>
              </a:cxn>
              <a:cxn ang="0">
                <a:pos x="149" y="15"/>
              </a:cxn>
              <a:cxn ang="0">
                <a:pos x="272" y="0"/>
              </a:cxn>
            </a:cxnLst>
            <a:rect l="0" t="0" r="r" b="b"/>
            <a:pathLst>
              <a:path w="4698" h="4813">
                <a:moveTo>
                  <a:pt x="272" y="0"/>
                </a:moveTo>
                <a:lnTo>
                  <a:pt x="335" y="4"/>
                </a:lnTo>
                <a:lnTo>
                  <a:pt x="399" y="11"/>
                </a:lnTo>
                <a:lnTo>
                  <a:pt x="596" y="34"/>
                </a:lnTo>
                <a:lnTo>
                  <a:pt x="752" y="60"/>
                </a:lnTo>
                <a:lnTo>
                  <a:pt x="979" y="108"/>
                </a:lnTo>
                <a:lnTo>
                  <a:pt x="1207" y="171"/>
                </a:lnTo>
                <a:lnTo>
                  <a:pt x="1430" y="242"/>
                </a:lnTo>
                <a:lnTo>
                  <a:pt x="1646" y="327"/>
                </a:lnTo>
                <a:lnTo>
                  <a:pt x="1865" y="428"/>
                </a:lnTo>
                <a:lnTo>
                  <a:pt x="2070" y="547"/>
                </a:lnTo>
                <a:lnTo>
                  <a:pt x="2267" y="684"/>
                </a:lnTo>
                <a:lnTo>
                  <a:pt x="2454" y="833"/>
                </a:lnTo>
                <a:lnTo>
                  <a:pt x="2629" y="1000"/>
                </a:lnTo>
                <a:lnTo>
                  <a:pt x="2792" y="1178"/>
                </a:lnTo>
                <a:lnTo>
                  <a:pt x="2874" y="1279"/>
                </a:lnTo>
                <a:lnTo>
                  <a:pt x="3045" y="1513"/>
                </a:lnTo>
                <a:lnTo>
                  <a:pt x="3209" y="1751"/>
                </a:lnTo>
                <a:lnTo>
                  <a:pt x="3380" y="2018"/>
                </a:lnTo>
                <a:lnTo>
                  <a:pt x="3459" y="2156"/>
                </a:lnTo>
                <a:lnTo>
                  <a:pt x="3533" y="2297"/>
                </a:lnTo>
                <a:lnTo>
                  <a:pt x="3593" y="2442"/>
                </a:lnTo>
                <a:lnTo>
                  <a:pt x="3712" y="2769"/>
                </a:lnTo>
                <a:lnTo>
                  <a:pt x="3842" y="3092"/>
                </a:lnTo>
                <a:lnTo>
                  <a:pt x="3965" y="3382"/>
                </a:lnTo>
                <a:lnTo>
                  <a:pt x="4095" y="3672"/>
                </a:lnTo>
                <a:lnTo>
                  <a:pt x="4233" y="3955"/>
                </a:lnTo>
                <a:lnTo>
                  <a:pt x="4460" y="4363"/>
                </a:lnTo>
                <a:lnTo>
                  <a:pt x="4698" y="4765"/>
                </a:lnTo>
                <a:lnTo>
                  <a:pt x="4460" y="4798"/>
                </a:lnTo>
                <a:lnTo>
                  <a:pt x="4222" y="4813"/>
                </a:lnTo>
                <a:lnTo>
                  <a:pt x="3980" y="4809"/>
                </a:lnTo>
                <a:lnTo>
                  <a:pt x="3738" y="4791"/>
                </a:lnTo>
                <a:lnTo>
                  <a:pt x="3589" y="4768"/>
                </a:lnTo>
                <a:lnTo>
                  <a:pt x="3447" y="4731"/>
                </a:lnTo>
                <a:lnTo>
                  <a:pt x="3313" y="4683"/>
                </a:lnTo>
                <a:lnTo>
                  <a:pt x="3187" y="4620"/>
                </a:lnTo>
                <a:lnTo>
                  <a:pt x="3068" y="4534"/>
                </a:lnTo>
                <a:lnTo>
                  <a:pt x="2956" y="4434"/>
                </a:lnTo>
                <a:lnTo>
                  <a:pt x="2885" y="4356"/>
                </a:lnTo>
                <a:lnTo>
                  <a:pt x="2818" y="4274"/>
                </a:lnTo>
                <a:lnTo>
                  <a:pt x="2696" y="4099"/>
                </a:lnTo>
                <a:lnTo>
                  <a:pt x="2580" y="3917"/>
                </a:lnTo>
                <a:lnTo>
                  <a:pt x="2468" y="3735"/>
                </a:lnTo>
                <a:lnTo>
                  <a:pt x="2357" y="3564"/>
                </a:lnTo>
                <a:lnTo>
                  <a:pt x="2234" y="3401"/>
                </a:lnTo>
                <a:lnTo>
                  <a:pt x="2111" y="3241"/>
                </a:lnTo>
                <a:lnTo>
                  <a:pt x="1985" y="3077"/>
                </a:lnTo>
                <a:lnTo>
                  <a:pt x="1858" y="2918"/>
                </a:lnTo>
                <a:lnTo>
                  <a:pt x="1836" y="2892"/>
                </a:lnTo>
                <a:lnTo>
                  <a:pt x="1817" y="2866"/>
                </a:lnTo>
                <a:lnTo>
                  <a:pt x="1523" y="2461"/>
                </a:lnTo>
                <a:lnTo>
                  <a:pt x="1244" y="2048"/>
                </a:lnTo>
                <a:lnTo>
                  <a:pt x="1147" y="1914"/>
                </a:lnTo>
                <a:lnTo>
                  <a:pt x="1039" y="1784"/>
                </a:lnTo>
                <a:lnTo>
                  <a:pt x="816" y="1531"/>
                </a:lnTo>
                <a:lnTo>
                  <a:pt x="682" y="1379"/>
                </a:lnTo>
                <a:lnTo>
                  <a:pt x="484" y="1149"/>
                </a:lnTo>
                <a:lnTo>
                  <a:pt x="294" y="911"/>
                </a:lnTo>
                <a:lnTo>
                  <a:pt x="231" y="818"/>
                </a:lnTo>
                <a:lnTo>
                  <a:pt x="168" y="721"/>
                </a:lnTo>
                <a:lnTo>
                  <a:pt x="108" y="621"/>
                </a:lnTo>
                <a:lnTo>
                  <a:pt x="64" y="517"/>
                </a:lnTo>
                <a:lnTo>
                  <a:pt x="26" y="409"/>
                </a:lnTo>
                <a:lnTo>
                  <a:pt x="4" y="298"/>
                </a:lnTo>
                <a:lnTo>
                  <a:pt x="0" y="246"/>
                </a:lnTo>
                <a:lnTo>
                  <a:pt x="4" y="197"/>
                </a:lnTo>
                <a:lnTo>
                  <a:pt x="15" y="149"/>
                </a:lnTo>
                <a:lnTo>
                  <a:pt x="34" y="104"/>
                </a:lnTo>
                <a:lnTo>
                  <a:pt x="64" y="67"/>
                </a:lnTo>
                <a:lnTo>
                  <a:pt x="101" y="37"/>
                </a:lnTo>
                <a:lnTo>
                  <a:pt x="149" y="15"/>
                </a:lnTo>
                <a:lnTo>
                  <a:pt x="209" y="4"/>
                </a:lnTo>
                <a:lnTo>
                  <a:pt x="27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6" name="Freeform 332"/>
          <p:cNvSpPr>
            <a:spLocks/>
          </p:cNvSpPr>
          <p:nvPr/>
        </p:nvSpPr>
        <p:spPr bwMode="auto">
          <a:xfrm>
            <a:off x="5258801" y="4223632"/>
            <a:ext cx="392105" cy="178750"/>
          </a:xfrm>
          <a:custGeom>
            <a:avLst/>
            <a:gdLst/>
            <a:ahLst/>
            <a:cxnLst>
              <a:cxn ang="0">
                <a:pos x="183" y="45"/>
              </a:cxn>
              <a:cxn ang="0">
                <a:pos x="246" y="123"/>
              </a:cxn>
              <a:cxn ang="0">
                <a:pos x="376" y="223"/>
              </a:cxn>
              <a:cxn ang="0">
                <a:pos x="577" y="335"/>
              </a:cxn>
              <a:cxn ang="0">
                <a:pos x="942" y="502"/>
              </a:cxn>
              <a:cxn ang="0">
                <a:pos x="1575" y="733"/>
              </a:cxn>
              <a:cxn ang="0">
                <a:pos x="1664" y="766"/>
              </a:cxn>
              <a:cxn ang="0">
                <a:pos x="1683" y="770"/>
              </a:cxn>
              <a:cxn ang="0">
                <a:pos x="1690" y="777"/>
              </a:cxn>
              <a:cxn ang="0">
                <a:pos x="1698" y="773"/>
              </a:cxn>
              <a:cxn ang="0">
                <a:pos x="1683" y="662"/>
              </a:cxn>
              <a:cxn ang="0">
                <a:pos x="1888" y="647"/>
              </a:cxn>
              <a:cxn ang="0">
                <a:pos x="2316" y="814"/>
              </a:cxn>
              <a:cxn ang="0">
                <a:pos x="2844" y="1026"/>
              </a:cxn>
              <a:cxn ang="0">
                <a:pos x="2859" y="1030"/>
              </a:cxn>
              <a:cxn ang="0">
                <a:pos x="2870" y="1037"/>
              </a:cxn>
              <a:cxn ang="0">
                <a:pos x="2878" y="1048"/>
              </a:cxn>
              <a:cxn ang="0">
                <a:pos x="2867" y="1056"/>
              </a:cxn>
              <a:cxn ang="0">
                <a:pos x="2848" y="1067"/>
              </a:cxn>
              <a:cxn ang="0">
                <a:pos x="2699" y="1127"/>
              </a:cxn>
              <a:cxn ang="0">
                <a:pos x="2539" y="1167"/>
              </a:cxn>
              <a:cxn ang="0">
                <a:pos x="1802" y="1301"/>
              </a:cxn>
              <a:cxn ang="0">
                <a:pos x="1769" y="1305"/>
              </a:cxn>
              <a:cxn ang="0">
                <a:pos x="1713" y="1312"/>
              </a:cxn>
              <a:cxn ang="0">
                <a:pos x="1724" y="1015"/>
              </a:cxn>
              <a:cxn ang="0">
                <a:pos x="1460" y="963"/>
              </a:cxn>
              <a:cxn ang="0">
                <a:pos x="953" y="807"/>
              </a:cxn>
              <a:cxn ang="0">
                <a:pos x="469" y="588"/>
              </a:cxn>
              <a:cxn ang="0">
                <a:pos x="213" y="435"/>
              </a:cxn>
              <a:cxn ang="0">
                <a:pos x="79" y="342"/>
              </a:cxn>
              <a:cxn ang="0">
                <a:pos x="38" y="309"/>
              </a:cxn>
              <a:cxn ang="0">
                <a:pos x="0" y="264"/>
              </a:cxn>
              <a:cxn ang="0">
                <a:pos x="123" y="67"/>
              </a:cxn>
            </a:cxnLst>
            <a:rect l="0" t="0" r="r" b="b"/>
            <a:pathLst>
              <a:path w="2878" h="1312">
                <a:moveTo>
                  <a:pt x="168" y="0"/>
                </a:moveTo>
                <a:lnTo>
                  <a:pt x="183" y="45"/>
                </a:lnTo>
                <a:lnTo>
                  <a:pt x="213" y="86"/>
                </a:lnTo>
                <a:lnTo>
                  <a:pt x="246" y="123"/>
                </a:lnTo>
                <a:lnTo>
                  <a:pt x="283" y="157"/>
                </a:lnTo>
                <a:lnTo>
                  <a:pt x="376" y="223"/>
                </a:lnTo>
                <a:lnTo>
                  <a:pt x="473" y="283"/>
                </a:lnTo>
                <a:lnTo>
                  <a:pt x="577" y="335"/>
                </a:lnTo>
                <a:lnTo>
                  <a:pt x="756" y="420"/>
                </a:lnTo>
                <a:lnTo>
                  <a:pt x="942" y="502"/>
                </a:lnTo>
                <a:lnTo>
                  <a:pt x="1314" y="643"/>
                </a:lnTo>
                <a:lnTo>
                  <a:pt x="1575" y="733"/>
                </a:lnTo>
                <a:lnTo>
                  <a:pt x="1653" y="762"/>
                </a:lnTo>
                <a:lnTo>
                  <a:pt x="1664" y="766"/>
                </a:lnTo>
                <a:lnTo>
                  <a:pt x="1672" y="770"/>
                </a:lnTo>
                <a:lnTo>
                  <a:pt x="1683" y="770"/>
                </a:lnTo>
                <a:lnTo>
                  <a:pt x="1683" y="777"/>
                </a:lnTo>
                <a:lnTo>
                  <a:pt x="1690" y="777"/>
                </a:lnTo>
                <a:lnTo>
                  <a:pt x="1694" y="773"/>
                </a:lnTo>
                <a:lnTo>
                  <a:pt x="1698" y="773"/>
                </a:lnTo>
                <a:lnTo>
                  <a:pt x="1698" y="770"/>
                </a:lnTo>
                <a:lnTo>
                  <a:pt x="1683" y="662"/>
                </a:lnTo>
                <a:lnTo>
                  <a:pt x="1675" y="550"/>
                </a:lnTo>
                <a:lnTo>
                  <a:pt x="1888" y="647"/>
                </a:lnTo>
                <a:lnTo>
                  <a:pt x="2100" y="733"/>
                </a:lnTo>
                <a:lnTo>
                  <a:pt x="2316" y="814"/>
                </a:lnTo>
                <a:lnTo>
                  <a:pt x="2666" y="952"/>
                </a:lnTo>
                <a:lnTo>
                  <a:pt x="2844" y="1026"/>
                </a:lnTo>
                <a:lnTo>
                  <a:pt x="2852" y="1030"/>
                </a:lnTo>
                <a:lnTo>
                  <a:pt x="2859" y="1030"/>
                </a:lnTo>
                <a:lnTo>
                  <a:pt x="2867" y="1034"/>
                </a:lnTo>
                <a:lnTo>
                  <a:pt x="2870" y="1037"/>
                </a:lnTo>
                <a:lnTo>
                  <a:pt x="2878" y="1041"/>
                </a:lnTo>
                <a:lnTo>
                  <a:pt x="2878" y="1048"/>
                </a:lnTo>
                <a:lnTo>
                  <a:pt x="2874" y="1052"/>
                </a:lnTo>
                <a:lnTo>
                  <a:pt x="2867" y="1056"/>
                </a:lnTo>
                <a:lnTo>
                  <a:pt x="2856" y="1063"/>
                </a:lnTo>
                <a:lnTo>
                  <a:pt x="2848" y="1067"/>
                </a:lnTo>
                <a:lnTo>
                  <a:pt x="2774" y="1101"/>
                </a:lnTo>
                <a:lnTo>
                  <a:pt x="2699" y="1127"/>
                </a:lnTo>
                <a:lnTo>
                  <a:pt x="2617" y="1149"/>
                </a:lnTo>
                <a:lnTo>
                  <a:pt x="2539" y="1167"/>
                </a:lnTo>
                <a:lnTo>
                  <a:pt x="2126" y="1249"/>
                </a:lnTo>
                <a:lnTo>
                  <a:pt x="1802" y="1301"/>
                </a:lnTo>
                <a:lnTo>
                  <a:pt x="1791" y="1301"/>
                </a:lnTo>
                <a:lnTo>
                  <a:pt x="1769" y="1305"/>
                </a:lnTo>
                <a:lnTo>
                  <a:pt x="1739" y="1309"/>
                </a:lnTo>
                <a:lnTo>
                  <a:pt x="1713" y="1312"/>
                </a:lnTo>
                <a:lnTo>
                  <a:pt x="1724" y="1164"/>
                </a:lnTo>
                <a:lnTo>
                  <a:pt x="1724" y="1015"/>
                </a:lnTo>
                <a:lnTo>
                  <a:pt x="1720" y="1015"/>
                </a:lnTo>
                <a:lnTo>
                  <a:pt x="1460" y="963"/>
                </a:lnTo>
                <a:lnTo>
                  <a:pt x="1203" y="892"/>
                </a:lnTo>
                <a:lnTo>
                  <a:pt x="953" y="807"/>
                </a:lnTo>
                <a:lnTo>
                  <a:pt x="708" y="707"/>
                </a:lnTo>
                <a:lnTo>
                  <a:pt x="469" y="588"/>
                </a:lnTo>
                <a:lnTo>
                  <a:pt x="339" y="513"/>
                </a:lnTo>
                <a:lnTo>
                  <a:pt x="213" y="435"/>
                </a:lnTo>
                <a:lnTo>
                  <a:pt x="90" y="350"/>
                </a:lnTo>
                <a:lnTo>
                  <a:pt x="79" y="342"/>
                </a:lnTo>
                <a:lnTo>
                  <a:pt x="60" y="328"/>
                </a:lnTo>
                <a:lnTo>
                  <a:pt x="38" y="309"/>
                </a:lnTo>
                <a:lnTo>
                  <a:pt x="4" y="275"/>
                </a:lnTo>
                <a:lnTo>
                  <a:pt x="0" y="264"/>
                </a:lnTo>
                <a:lnTo>
                  <a:pt x="82" y="138"/>
                </a:lnTo>
                <a:lnTo>
                  <a:pt x="123" y="67"/>
                </a:lnTo>
                <a:lnTo>
                  <a:pt x="168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7" name="Freeform 333"/>
          <p:cNvSpPr>
            <a:spLocks/>
          </p:cNvSpPr>
          <p:nvPr/>
        </p:nvSpPr>
        <p:spPr bwMode="auto">
          <a:xfrm>
            <a:off x="4642578" y="4303197"/>
            <a:ext cx="271939" cy="267307"/>
          </a:xfrm>
          <a:custGeom>
            <a:avLst/>
            <a:gdLst/>
            <a:ahLst/>
            <a:cxnLst>
              <a:cxn ang="0">
                <a:pos x="179" y="0"/>
              </a:cxn>
              <a:cxn ang="0">
                <a:pos x="224" y="93"/>
              </a:cxn>
              <a:cxn ang="0">
                <a:pos x="276" y="182"/>
              </a:cxn>
              <a:cxn ang="0">
                <a:pos x="332" y="268"/>
              </a:cxn>
              <a:cxn ang="0">
                <a:pos x="466" y="450"/>
              </a:cxn>
              <a:cxn ang="0">
                <a:pos x="607" y="632"/>
              </a:cxn>
              <a:cxn ang="0">
                <a:pos x="734" y="788"/>
              </a:cxn>
              <a:cxn ang="0">
                <a:pos x="868" y="944"/>
              </a:cxn>
              <a:cxn ang="0">
                <a:pos x="1006" y="1096"/>
              </a:cxn>
              <a:cxn ang="0">
                <a:pos x="1151" y="1238"/>
              </a:cxn>
              <a:cxn ang="0">
                <a:pos x="1154" y="1241"/>
              </a:cxn>
              <a:cxn ang="0">
                <a:pos x="1158" y="1249"/>
              </a:cxn>
              <a:cxn ang="0">
                <a:pos x="1166" y="1252"/>
              </a:cxn>
              <a:cxn ang="0">
                <a:pos x="1199" y="1282"/>
              </a:cxn>
              <a:cxn ang="0">
                <a:pos x="1236" y="1308"/>
              </a:cxn>
              <a:cxn ang="0">
                <a:pos x="1251" y="1308"/>
              </a:cxn>
              <a:cxn ang="0">
                <a:pos x="1292" y="1271"/>
              </a:cxn>
              <a:cxn ang="0">
                <a:pos x="1329" y="1230"/>
              </a:cxn>
              <a:cxn ang="0">
                <a:pos x="1359" y="1182"/>
              </a:cxn>
              <a:cxn ang="0">
                <a:pos x="1382" y="1119"/>
              </a:cxn>
              <a:cxn ang="0">
                <a:pos x="1400" y="1055"/>
              </a:cxn>
              <a:cxn ang="0">
                <a:pos x="1553" y="1278"/>
              </a:cxn>
              <a:cxn ang="0">
                <a:pos x="1843" y="1739"/>
              </a:cxn>
              <a:cxn ang="0">
                <a:pos x="1996" y="1962"/>
              </a:cxn>
              <a:cxn ang="0">
                <a:pos x="1743" y="1899"/>
              </a:cxn>
              <a:cxn ang="0">
                <a:pos x="1493" y="1832"/>
              </a:cxn>
              <a:cxn ang="0">
                <a:pos x="1240" y="1773"/>
              </a:cxn>
              <a:cxn ang="0">
                <a:pos x="983" y="1728"/>
              </a:cxn>
              <a:cxn ang="0">
                <a:pos x="1028" y="1683"/>
              </a:cxn>
              <a:cxn ang="0">
                <a:pos x="1073" y="1631"/>
              </a:cxn>
              <a:cxn ang="0">
                <a:pos x="1106" y="1576"/>
              </a:cxn>
              <a:cxn ang="0">
                <a:pos x="1121" y="1509"/>
              </a:cxn>
              <a:cxn ang="0">
                <a:pos x="1125" y="1479"/>
              </a:cxn>
              <a:cxn ang="0">
                <a:pos x="1121" y="1460"/>
              </a:cxn>
              <a:cxn ang="0">
                <a:pos x="1102" y="1438"/>
              </a:cxn>
              <a:cxn ang="0">
                <a:pos x="1091" y="1427"/>
              </a:cxn>
              <a:cxn ang="0">
                <a:pos x="1084" y="1423"/>
              </a:cxn>
              <a:cxn ang="0">
                <a:pos x="961" y="1304"/>
              </a:cxn>
              <a:cxn ang="0">
                <a:pos x="846" y="1178"/>
              </a:cxn>
              <a:cxn ang="0">
                <a:pos x="637" y="933"/>
              </a:cxn>
              <a:cxn ang="0">
                <a:pos x="440" y="676"/>
              </a:cxn>
              <a:cxn ang="0">
                <a:pos x="246" y="416"/>
              </a:cxn>
              <a:cxn ang="0">
                <a:pos x="82" y="175"/>
              </a:cxn>
              <a:cxn ang="0">
                <a:pos x="38" y="111"/>
              </a:cxn>
              <a:cxn ang="0">
                <a:pos x="0" y="41"/>
              </a:cxn>
              <a:cxn ang="0">
                <a:pos x="179" y="0"/>
              </a:cxn>
            </a:cxnLst>
            <a:rect l="0" t="0" r="r" b="b"/>
            <a:pathLst>
              <a:path w="1996" h="1962">
                <a:moveTo>
                  <a:pt x="179" y="0"/>
                </a:moveTo>
                <a:lnTo>
                  <a:pt x="224" y="93"/>
                </a:lnTo>
                <a:lnTo>
                  <a:pt x="276" y="182"/>
                </a:lnTo>
                <a:lnTo>
                  <a:pt x="332" y="268"/>
                </a:lnTo>
                <a:lnTo>
                  <a:pt x="466" y="450"/>
                </a:lnTo>
                <a:lnTo>
                  <a:pt x="607" y="632"/>
                </a:lnTo>
                <a:lnTo>
                  <a:pt x="734" y="788"/>
                </a:lnTo>
                <a:lnTo>
                  <a:pt x="868" y="944"/>
                </a:lnTo>
                <a:lnTo>
                  <a:pt x="1006" y="1096"/>
                </a:lnTo>
                <a:lnTo>
                  <a:pt x="1151" y="1238"/>
                </a:lnTo>
                <a:lnTo>
                  <a:pt x="1154" y="1241"/>
                </a:lnTo>
                <a:lnTo>
                  <a:pt x="1158" y="1249"/>
                </a:lnTo>
                <a:lnTo>
                  <a:pt x="1166" y="1252"/>
                </a:lnTo>
                <a:lnTo>
                  <a:pt x="1199" y="1282"/>
                </a:lnTo>
                <a:lnTo>
                  <a:pt x="1236" y="1308"/>
                </a:lnTo>
                <a:lnTo>
                  <a:pt x="1251" y="1308"/>
                </a:lnTo>
                <a:lnTo>
                  <a:pt x="1292" y="1271"/>
                </a:lnTo>
                <a:lnTo>
                  <a:pt x="1329" y="1230"/>
                </a:lnTo>
                <a:lnTo>
                  <a:pt x="1359" y="1182"/>
                </a:lnTo>
                <a:lnTo>
                  <a:pt x="1382" y="1119"/>
                </a:lnTo>
                <a:lnTo>
                  <a:pt x="1400" y="1055"/>
                </a:lnTo>
                <a:lnTo>
                  <a:pt x="1553" y="1278"/>
                </a:lnTo>
                <a:lnTo>
                  <a:pt x="1843" y="1739"/>
                </a:lnTo>
                <a:lnTo>
                  <a:pt x="1996" y="1962"/>
                </a:lnTo>
                <a:lnTo>
                  <a:pt x="1743" y="1899"/>
                </a:lnTo>
                <a:lnTo>
                  <a:pt x="1493" y="1832"/>
                </a:lnTo>
                <a:lnTo>
                  <a:pt x="1240" y="1773"/>
                </a:lnTo>
                <a:lnTo>
                  <a:pt x="983" y="1728"/>
                </a:lnTo>
                <a:lnTo>
                  <a:pt x="1028" y="1683"/>
                </a:lnTo>
                <a:lnTo>
                  <a:pt x="1073" y="1631"/>
                </a:lnTo>
                <a:lnTo>
                  <a:pt x="1106" y="1576"/>
                </a:lnTo>
                <a:lnTo>
                  <a:pt x="1121" y="1509"/>
                </a:lnTo>
                <a:lnTo>
                  <a:pt x="1125" y="1479"/>
                </a:lnTo>
                <a:lnTo>
                  <a:pt x="1121" y="1460"/>
                </a:lnTo>
                <a:lnTo>
                  <a:pt x="1102" y="1438"/>
                </a:lnTo>
                <a:lnTo>
                  <a:pt x="1091" y="1427"/>
                </a:lnTo>
                <a:lnTo>
                  <a:pt x="1084" y="1423"/>
                </a:lnTo>
                <a:lnTo>
                  <a:pt x="961" y="1304"/>
                </a:lnTo>
                <a:lnTo>
                  <a:pt x="846" y="1178"/>
                </a:lnTo>
                <a:lnTo>
                  <a:pt x="637" y="933"/>
                </a:lnTo>
                <a:lnTo>
                  <a:pt x="440" y="676"/>
                </a:lnTo>
                <a:lnTo>
                  <a:pt x="246" y="416"/>
                </a:lnTo>
                <a:lnTo>
                  <a:pt x="82" y="175"/>
                </a:lnTo>
                <a:lnTo>
                  <a:pt x="38" y="111"/>
                </a:lnTo>
                <a:lnTo>
                  <a:pt x="0" y="41"/>
                </a:lnTo>
                <a:lnTo>
                  <a:pt x="179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8" name="Freeform 334"/>
          <p:cNvSpPr>
            <a:spLocks/>
          </p:cNvSpPr>
          <p:nvPr/>
        </p:nvSpPr>
        <p:spPr bwMode="auto">
          <a:xfrm>
            <a:off x="4131943" y="3466262"/>
            <a:ext cx="402732" cy="132155"/>
          </a:xfrm>
          <a:custGeom>
            <a:avLst/>
            <a:gdLst/>
            <a:ahLst/>
            <a:cxnLst>
              <a:cxn ang="0">
                <a:pos x="2058" y="0"/>
              </a:cxn>
              <a:cxn ang="0">
                <a:pos x="2211" y="93"/>
              </a:cxn>
              <a:cxn ang="0">
                <a:pos x="2356" y="197"/>
              </a:cxn>
              <a:cxn ang="0">
                <a:pos x="2487" y="316"/>
              </a:cxn>
              <a:cxn ang="0">
                <a:pos x="2609" y="446"/>
              </a:cxn>
              <a:cxn ang="0">
                <a:pos x="2706" y="568"/>
              </a:cxn>
              <a:cxn ang="0">
                <a:pos x="2796" y="698"/>
              </a:cxn>
              <a:cxn ang="0">
                <a:pos x="2877" y="832"/>
              </a:cxn>
              <a:cxn ang="0">
                <a:pos x="2956" y="970"/>
              </a:cxn>
              <a:cxn ang="0">
                <a:pos x="2788" y="921"/>
              </a:cxn>
              <a:cxn ang="0">
                <a:pos x="2624" y="873"/>
              </a:cxn>
              <a:cxn ang="0">
                <a:pos x="2457" y="825"/>
              </a:cxn>
              <a:cxn ang="0">
                <a:pos x="2289" y="784"/>
              </a:cxn>
              <a:cxn ang="0">
                <a:pos x="2118" y="758"/>
              </a:cxn>
              <a:cxn ang="0">
                <a:pos x="1943" y="743"/>
              </a:cxn>
              <a:cxn ang="0">
                <a:pos x="1980" y="624"/>
              </a:cxn>
              <a:cxn ang="0">
                <a:pos x="2006" y="568"/>
              </a:cxn>
              <a:cxn ang="0">
                <a:pos x="2006" y="557"/>
              </a:cxn>
              <a:cxn ang="0">
                <a:pos x="1999" y="550"/>
              </a:cxn>
              <a:cxn ang="0">
                <a:pos x="1764" y="472"/>
              </a:cxn>
              <a:cxn ang="0">
                <a:pos x="1522" y="409"/>
              </a:cxn>
              <a:cxn ang="0">
                <a:pos x="1277" y="364"/>
              </a:cxn>
              <a:cxn ang="0">
                <a:pos x="1031" y="327"/>
              </a:cxn>
              <a:cxn ang="0">
                <a:pos x="767" y="304"/>
              </a:cxn>
              <a:cxn ang="0">
                <a:pos x="499" y="301"/>
              </a:cxn>
              <a:cxn ang="0">
                <a:pos x="395" y="304"/>
              </a:cxn>
              <a:cxn ang="0">
                <a:pos x="290" y="316"/>
              </a:cxn>
              <a:cxn ang="0">
                <a:pos x="186" y="334"/>
              </a:cxn>
              <a:cxn ang="0">
                <a:pos x="86" y="364"/>
              </a:cxn>
              <a:cxn ang="0">
                <a:pos x="41" y="267"/>
              </a:cxn>
              <a:cxn ang="0">
                <a:pos x="0" y="171"/>
              </a:cxn>
              <a:cxn ang="0">
                <a:pos x="67" y="137"/>
              </a:cxn>
              <a:cxn ang="0">
                <a:pos x="141" y="111"/>
              </a:cxn>
              <a:cxn ang="0">
                <a:pos x="216" y="93"/>
              </a:cxn>
              <a:cxn ang="0">
                <a:pos x="294" y="81"/>
              </a:cxn>
              <a:cxn ang="0">
                <a:pos x="432" y="70"/>
              </a:cxn>
              <a:cxn ang="0">
                <a:pos x="569" y="67"/>
              </a:cxn>
              <a:cxn ang="0">
                <a:pos x="707" y="70"/>
              </a:cxn>
              <a:cxn ang="0">
                <a:pos x="1001" y="89"/>
              </a:cxn>
              <a:cxn ang="0">
                <a:pos x="1295" y="126"/>
              </a:cxn>
              <a:cxn ang="0">
                <a:pos x="1586" y="174"/>
              </a:cxn>
              <a:cxn ang="0">
                <a:pos x="2003" y="256"/>
              </a:cxn>
              <a:cxn ang="0">
                <a:pos x="2014" y="256"/>
              </a:cxn>
              <a:cxn ang="0">
                <a:pos x="2018" y="252"/>
              </a:cxn>
              <a:cxn ang="0">
                <a:pos x="2018" y="249"/>
              </a:cxn>
              <a:cxn ang="0">
                <a:pos x="2044" y="126"/>
              </a:cxn>
              <a:cxn ang="0">
                <a:pos x="2058" y="0"/>
              </a:cxn>
            </a:cxnLst>
            <a:rect l="0" t="0" r="r" b="b"/>
            <a:pathLst>
              <a:path w="2956" h="970">
                <a:moveTo>
                  <a:pt x="2058" y="0"/>
                </a:moveTo>
                <a:lnTo>
                  <a:pt x="2211" y="93"/>
                </a:lnTo>
                <a:lnTo>
                  <a:pt x="2356" y="197"/>
                </a:lnTo>
                <a:lnTo>
                  <a:pt x="2487" y="316"/>
                </a:lnTo>
                <a:lnTo>
                  <a:pt x="2609" y="446"/>
                </a:lnTo>
                <a:lnTo>
                  <a:pt x="2706" y="568"/>
                </a:lnTo>
                <a:lnTo>
                  <a:pt x="2796" y="698"/>
                </a:lnTo>
                <a:lnTo>
                  <a:pt x="2877" y="832"/>
                </a:lnTo>
                <a:lnTo>
                  <a:pt x="2956" y="970"/>
                </a:lnTo>
                <a:lnTo>
                  <a:pt x="2788" y="921"/>
                </a:lnTo>
                <a:lnTo>
                  <a:pt x="2624" y="873"/>
                </a:lnTo>
                <a:lnTo>
                  <a:pt x="2457" y="825"/>
                </a:lnTo>
                <a:lnTo>
                  <a:pt x="2289" y="784"/>
                </a:lnTo>
                <a:lnTo>
                  <a:pt x="2118" y="758"/>
                </a:lnTo>
                <a:lnTo>
                  <a:pt x="1943" y="743"/>
                </a:lnTo>
                <a:lnTo>
                  <a:pt x="1980" y="624"/>
                </a:lnTo>
                <a:lnTo>
                  <a:pt x="2006" y="568"/>
                </a:lnTo>
                <a:lnTo>
                  <a:pt x="2006" y="557"/>
                </a:lnTo>
                <a:lnTo>
                  <a:pt x="1999" y="550"/>
                </a:lnTo>
                <a:lnTo>
                  <a:pt x="1764" y="472"/>
                </a:lnTo>
                <a:lnTo>
                  <a:pt x="1522" y="409"/>
                </a:lnTo>
                <a:lnTo>
                  <a:pt x="1277" y="364"/>
                </a:lnTo>
                <a:lnTo>
                  <a:pt x="1031" y="327"/>
                </a:lnTo>
                <a:lnTo>
                  <a:pt x="767" y="304"/>
                </a:lnTo>
                <a:lnTo>
                  <a:pt x="499" y="301"/>
                </a:lnTo>
                <a:lnTo>
                  <a:pt x="395" y="304"/>
                </a:lnTo>
                <a:lnTo>
                  <a:pt x="290" y="316"/>
                </a:lnTo>
                <a:lnTo>
                  <a:pt x="186" y="334"/>
                </a:lnTo>
                <a:lnTo>
                  <a:pt x="86" y="364"/>
                </a:lnTo>
                <a:lnTo>
                  <a:pt x="41" y="267"/>
                </a:lnTo>
                <a:lnTo>
                  <a:pt x="0" y="171"/>
                </a:lnTo>
                <a:lnTo>
                  <a:pt x="67" y="137"/>
                </a:lnTo>
                <a:lnTo>
                  <a:pt x="141" y="111"/>
                </a:lnTo>
                <a:lnTo>
                  <a:pt x="216" y="93"/>
                </a:lnTo>
                <a:lnTo>
                  <a:pt x="294" y="81"/>
                </a:lnTo>
                <a:lnTo>
                  <a:pt x="432" y="70"/>
                </a:lnTo>
                <a:lnTo>
                  <a:pt x="569" y="67"/>
                </a:lnTo>
                <a:lnTo>
                  <a:pt x="707" y="70"/>
                </a:lnTo>
                <a:lnTo>
                  <a:pt x="1001" y="89"/>
                </a:lnTo>
                <a:lnTo>
                  <a:pt x="1295" y="126"/>
                </a:lnTo>
                <a:lnTo>
                  <a:pt x="1586" y="174"/>
                </a:lnTo>
                <a:lnTo>
                  <a:pt x="2003" y="256"/>
                </a:lnTo>
                <a:lnTo>
                  <a:pt x="2014" y="256"/>
                </a:lnTo>
                <a:lnTo>
                  <a:pt x="2018" y="252"/>
                </a:lnTo>
                <a:lnTo>
                  <a:pt x="2018" y="249"/>
                </a:lnTo>
                <a:lnTo>
                  <a:pt x="2044" y="126"/>
                </a:lnTo>
                <a:lnTo>
                  <a:pt x="2058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9" name="Freeform 335"/>
          <p:cNvSpPr>
            <a:spLocks/>
          </p:cNvSpPr>
          <p:nvPr/>
        </p:nvSpPr>
        <p:spPr bwMode="auto">
          <a:xfrm>
            <a:off x="4145159" y="3001949"/>
            <a:ext cx="310359" cy="262266"/>
          </a:xfrm>
          <a:custGeom>
            <a:avLst/>
            <a:gdLst/>
            <a:ahLst/>
            <a:cxnLst>
              <a:cxn ang="0">
                <a:pos x="2278" y="0"/>
              </a:cxn>
              <a:cxn ang="0">
                <a:pos x="2252" y="134"/>
              </a:cxn>
              <a:cxn ang="0">
                <a:pos x="2215" y="264"/>
              </a:cxn>
              <a:cxn ang="0">
                <a:pos x="2148" y="453"/>
              </a:cxn>
              <a:cxn ang="0">
                <a:pos x="1999" y="832"/>
              </a:cxn>
              <a:cxn ang="0">
                <a:pos x="1935" y="1022"/>
              </a:cxn>
              <a:cxn ang="0">
                <a:pos x="1872" y="940"/>
              </a:cxn>
              <a:cxn ang="0">
                <a:pos x="1798" y="866"/>
              </a:cxn>
              <a:cxn ang="0">
                <a:pos x="1720" y="799"/>
              </a:cxn>
              <a:cxn ang="0">
                <a:pos x="1705" y="799"/>
              </a:cxn>
              <a:cxn ang="0">
                <a:pos x="1701" y="802"/>
              </a:cxn>
              <a:cxn ang="0">
                <a:pos x="1649" y="881"/>
              </a:cxn>
              <a:cxn ang="0">
                <a:pos x="1585" y="955"/>
              </a:cxn>
              <a:cxn ang="0">
                <a:pos x="1522" y="1022"/>
              </a:cxn>
              <a:cxn ang="0">
                <a:pos x="1362" y="1178"/>
              </a:cxn>
              <a:cxn ang="0">
                <a:pos x="1198" y="1327"/>
              </a:cxn>
              <a:cxn ang="0">
                <a:pos x="997" y="1494"/>
              </a:cxn>
              <a:cxn ang="0">
                <a:pos x="785" y="1650"/>
              </a:cxn>
              <a:cxn ang="0">
                <a:pos x="651" y="1732"/>
              </a:cxn>
              <a:cxn ang="0">
                <a:pos x="517" y="1802"/>
              </a:cxn>
              <a:cxn ang="0">
                <a:pos x="376" y="1865"/>
              </a:cxn>
              <a:cxn ang="0">
                <a:pos x="268" y="1899"/>
              </a:cxn>
              <a:cxn ang="0">
                <a:pos x="160" y="1921"/>
              </a:cxn>
              <a:cxn ang="0">
                <a:pos x="52" y="1925"/>
              </a:cxn>
              <a:cxn ang="0">
                <a:pos x="0" y="1746"/>
              </a:cxn>
              <a:cxn ang="0">
                <a:pos x="130" y="1713"/>
              </a:cxn>
              <a:cxn ang="0">
                <a:pos x="257" y="1665"/>
              </a:cxn>
              <a:cxn ang="0">
                <a:pos x="379" y="1609"/>
              </a:cxn>
              <a:cxn ang="0">
                <a:pos x="536" y="1520"/>
              </a:cxn>
              <a:cxn ang="0">
                <a:pos x="688" y="1419"/>
              </a:cxn>
              <a:cxn ang="0">
                <a:pos x="837" y="1315"/>
              </a:cxn>
              <a:cxn ang="0">
                <a:pos x="1027" y="1170"/>
              </a:cxn>
              <a:cxn ang="0">
                <a:pos x="1210" y="1014"/>
              </a:cxn>
              <a:cxn ang="0">
                <a:pos x="1384" y="847"/>
              </a:cxn>
              <a:cxn ang="0">
                <a:pos x="1545" y="672"/>
              </a:cxn>
              <a:cxn ang="0">
                <a:pos x="1548" y="665"/>
              </a:cxn>
              <a:cxn ang="0">
                <a:pos x="1548" y="661"/>
              </a:cxn>
              <a:cxn ang="0">
                <a:pos x="1545" y="654"/>
              </a:cxn>
              <a:cxn ang="0">
                <a:pos x="1537" y="654"/>
              </a:cxn>
              <a:cxn ang="0">
                <a:pos x="1388" y="658"/>
              </a:cxn>
              <a:cxn ang="0">
                <a:pos x="1351" y="658"/>
              </a:cxn>
              <a:cxn ang="0">
                <a:pos x="1317" y="661"/>
              </a:cxn>
              <a:cxn ang="0">
                <a:pos x="1258" y="661"/>
              </a:cxn>
              <a:cxn ang="0">
                <a:pos x="1269" y="650"/>
              </a:cxn>
              <a:cxn ang="0">
                <a:pos x="1284" y="639"/>
              </a:cxn>
              <a:cxn ang="0">
                <a:pos x="1295" y="632"/>
              </a:cxn>
              <a:cxn ang="0">
                <a:pos x="1325" y="609"/>
              </a:cxn>
              <a:cxn ang="0">
                <a:pos x="1336" y="602"/>
              </a:cxn>
              <a:cxn ang="0">
                <a:pos x="1567" y="431"/>
              </a:cxn>
              <a:cxn ang="0">
                <a:pos x="1805" y="271"/>
              </a:cxn>
              <a:cxn ang="0">
                <a:pos x="1958" y="174"/>
              </a:cxn>
              <a:cxn ang="0">
                <a:pos x="2118" y="82"/>
              </a:cxn>
              <a:cxn ang="0">
                <a:pos x="2278" y="0"/>
              </a:cxn>
            </a:cxnLst>
            <a:rect l="0" t="0" r="r" b="b"/>
            <a:pathLst>
              <a:path w="2278" h="1925">
                <a:moveTo>
                  <a:pt x="2278" y="0"/>
                </a:moveTo>
                <a:lnTo>
                  <a:pt x="2252" y="134"/>
                </a:lnTo>
                <a:lnTo>
                  <a:pt x="2215" y="264"/>
                </a:lnTo>
                <a:lnTo>
                  <a:pt x="2148" y="453"/>
                </a:lnTo>
                <a:lnTo>
                  <a:pt x="1999" y="832"/>
                </a:lnTo>
                <a:lnTo>
                  <a:pt x="1935" y="1022"/>
                </a:lnTo>
                <a:lnTo>
                  <a:pt x="1872" y="940"/>
                </a:lnTo>
                <a:lnTo>
                  <a:pt x="1798" y="866"/>
                </a:lnTo>
                <a:lnTo>
                  <a:pt x="1720" y="799"/>
                </a:lnTo>
                <a:lnTo>
                  <a:pt x="1705" y="799"/>
                </a:lnTo>
                <a:lnTo>
                  <a:pt x="1701" y="802"/>
                </a:lnTo>
                <a:lnTo>
                  <a:pt x="1649" y="881"/>
                </a:lnTo>
                <a:lnTo>
                  <a:pt x="1585" y="955"/>
                </a:lnTo>
                <a:lnTo>
                  <a:pt x="1522" y="1022"/>
                </a:lnTo>
                <a:lnTo>
                  <a:pt x="1362" y="1178"/>
                </a:lnTo>
                <a:lnTo>
                  <a:pt x="1198" y="1327"/>
                </a:lnTo>
                <a:lnTo>
                  <a:pt x="997" y="1494"/>
                </a:lnTo>
                <a:lnTo>
                  <a:pt x="785" y="1650"/>
                </a:lnTo>
                <a:lnTo>
                  <a:pt x="651" y="1732"/>
                </a:lnTo>
                <a:lnTo>
                  <a:pt x="517" y="1802"/>
                </a:lnTo>
                <a:lnTo>
                  <a:pt x="376" y="1865"/>
                </a:lnTo>
                <a:lnTo>
                  <a:pt x="268" y="1899"/>
                </a:lnTo>
                <a:lnTo>
                  <a:pt x="160" y="1921"/>
                </a:lnTo>
                <a:lnTo>
                  <a:pt x="52" y="1925"/>
                </a:lnTo>
                <a:lnTo>
                  <a:pt x="0" y="1746"/>
                </a:lnTo>
                <a:lnTo>
                  <a:pt x="130" y="1713"/>
                </a:lnTo>
                <a:lnTo>
                  <a:pt x="257" y="1665"/>
                </a:lnTo>
                <a:lnTo>
                  <a:pt x="379" y="1609"/>
                </a:lnTo>
                <a:lnTo>
                  <a:pt x="536" y="1520"/>
                </a:lnTo>
                <a:lnTo>
                  <a:pt x="688" y="1419"/>
                </a:lnTo>
                <a:lnTo>
                  <a:pt x="837" y="1315"/>
                </a:lnTo>
                <a:lnTo>
                  <a:pt x="1027" y="1170"/>
                </a:lnTo>
                <a:lnTo>
                  <a:pt x="1210" y="1014"/>
                </a:lnTo>
                <a:lnTo>
                  <a:pt x="1384" y="847"/>
                </a:lnTo>
                <a:lnTo>
                  <a:pt x="1545" y="672"/>
                </a:lnTo>
                <a:lnTo>
                  <a:pt x="1548" y="665"/>
                </a:lnTo>
                <a:lnTo>
                  <a:pt x="1548" y="661"/>
                </a:lnTo>
                <a:lnTo>
                  <a:pt x="1545" y="654"/>
                </a:lnTo>
                <a:lnTo>
                  <a:pt x="1537" y="654"/>
                </a:lnTo>
                <a:lnTo>
                  <a:pt x="1388" y="658"/>
                </a:lnTo>
                <a:lnTo>
                  <a:pt x="1351" y="658"/>
                </a:lnTo>
                <a:lnTo>
                  <a:pt x="1317" y="661"/>
                </a:lnTo>
                <a:lnTo>
                  <a:pt x="1258" y="661"/>
                </a:lnTo>
                <a:lnTo>
                  <a:pt x="1269" y="650"/>
                </a:lnTo>
                <a:lnTo>
                  <a:pt x="1284" y="639"/>
                </a:lnTo>
                <a:lnTo>
                  <a:pt x="1295" y="632"/>
                </a:lnTo>
                <a:lnTo>
                  <a:pt x="1325" y="609"/>
                </a:lnTo>
                <a:lnTo>
                  <a:pt x="1336" y="602"/>
                </a:lnTo>
                <a:lnTo>
                  <a:pt x="1567" y="431"/>
                </a:lnTo>
                <a:lnTo>
                  <a:pt x="1805" y="271"/>
                </a:lnTo>
                <a:lnTo>
                  <a:pt x="1958" y="174"/>
                </a:lnTo>
                <a:lnTo>
                  <a:pt x="2118" y="82"/>
                </a:lnTo>
                <a:lnTo>
                  <a:pt x="2278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0" name="Freeform 336"/>
          <p:cNvSpPr>
            <a:spLocks/>
          </p:cNvSpPr>
          <p:nvPr/>
        </p:nvSpPr>
        <p:spPr bwMode="auto">
          <a:xfrm>
            <a:off x="3368170" y="3505772"/>
            <a:ext cx="124253" cy="379707"/>
          </a:xfrm>
          <a:custGeom>
            <a:avLst/>
            <a:gdLst/>
            <a:ahLst/>
            <a:cxnLst>
              <a:cxn ang="0">
                <a:pos x="201" y="0"/>
              </a:cxn>
              <a:cxn ang="0">
                <a:pos x="178" y="122"/>
              </a:cxn>
              <a:cxn ang="0">
                <a:pos x="171" y="245"/>
              </a:cxn>
              <a:cxn ang="0">
                <a:pos x="167" y="315"/>
              </a:cxn>
              <a:cxn ang="0">
                <a:pos x="171" y="386"/>
              </a:cxn>
              <a:cxn ang="0">
                <a:pos x="178" y="553"/>
              </a:cxn>
              <a:cxn ang="0">
                <a:pos x="193" y="717"/>
              </a:cxn>
              <a:cxn ang="0">
                <a:pos x="216" y="884"/>
              </a:cxn>
              <a:cxn ang="0">
                <a:pos x="257" y="1129"/>
              </a:cxn>
              <a:cxn ang="0">
                <a:pos x="316" y="1371"/>
              </a:cxn>
              <a:cxn ang="0">
                <a:pos x="353" y="1497"/>
              </a:cxn>
              <a:cxn ang="0">
                <a:pos x="394" y="1616"/>
              </a:cxn>
              <a:cxn ang="0">
                <a:pos x="447" y="1735"/>
              </a:cxn>
              <a:cxn ang="0">
                <a:pos x="454" y="1743"/>
              </a:cxn>
              <a:cxn ang="0">
                <a:pos x="461" y="1743"/>
              </a:cxn>
              <a:cxn ang="0">
                <a:pos x="465" y="1739"/>
              </a:cxn>
              <a:cxn ang="0">
                <a:pos x="595" y="1672"/>
              </a:cxn>
              <a:cxn ang="0">
                <a:pos x="733" y="1616"/>
              </a:cxn>
              <a:cxn ang="0">
                <a:pos x="778" y="1824"/>
              </a:cxn>
              <a:cxn ang="0">
                <a:pos x="811" y="2032"/>
              </a:cxn>
              <a:cxn ang="0">
                <a:pos x="841" y="2241"/>
              </a:cxn>
              <a:cxn ang="0">
                <a:pos x="912" y="2787"/>
              </a:cxn>
              <a:cxn ang="0">
                <a:pos x="752" y="2668"/>
              </a:cxn>
              <a:cxn ang="0">
                <a:pos x="595" y="2545"/>
              </a:cxn>
              <a:cxn ang="0">
                <a:pos x="443" y="2415"/>
              </a:cxn>
              <a:cxn ang="0">
                <a:pos x="298" y="2278"/>
              </a:cxn>
              <a:cxn ang="0">
                <a:pos x="160" y="2133"/>
              </a:cxn>
              <a:cxn ang="0">
                <a:pos x="37" y="1977"/>
              </a:cxn>
              <a:cxn ang="0">
                <a:pos x="41" y="1973"/>
              </a:cxn>
              <a:cxn ang="0">
                <a:pos x="52" y="1973"/>
              </a:cxn>
              <a:cxn ang="0">
                <a:pos x="82" y="1962"/>
              </a:cxn>
              <a:cxn ang="0">
                <a:pos x="111" y="1947"/>
              </a:cxn>
              <a:cxn ang="0">
                <a:pos x="149" y="1925"/>
              </a:cxn>
              <a:cxn ang="0">
                <a:pos x="186" y="1906"/>
              </a:cxn>
              <a:cxn ang="0">
                <a:pos x="227" y="1899"/>
              </a:cxn>
              <a:cxn ang="0">
                <a:pos x="231" y="1895"/>
              </a:cxn>
              <a:cxn ang="0">
                <a:pos x="238" y="1891"/>
              </a:cxn>
              <a:cxn ang="0">
                <a:pos x="238" y="1880"/>
              </a:cxn>
              <a:cxn ang="0">
                <a:pos x="164" y="1639"/>
              </a:cxn>
              <a:cxn ang="0">
                <a:pos x="100" y="1397"/>
              </a:cxn>
              <a:cxn ang="0">
                <a:pos x="52" y="1148"/>
              </a:cxn>
              <a:cxn ang="0">
                <a:pos x="18" y="899"/>
              </a:cxn>
              <a:cxn ang="0">
                <a:pos x="0" y="646"/>
              </a:cxn>
              <a:cxn ang="0">
                <a:pos x="0" y="446"/>
              </a:cxn>
              <a:cxn ang="0">
                <a:pos x="11" y="245"/>
              </a:cxn>
              <a:cxn ang="0">
                <a:pos x="26" y="7"/>
              </a:cxn>
              <a:cxn ang="0">
                <a:pos x="115" y="3"/>
              </a:cxn>
              <a:cxn ang="0">
                <a:pos x="201" y="0"/>
              </a:cxn>
            </a:cxnLst>
            <a:rect l="0" t="0" r="r" b="b"/>
            <a:pathLst>
              <a:path w="912" h="2787">
                <a:moveTo>
                  <a:pt x="201" y="0"/>
                </a:moveTo>
                <a:lnTo>
                  <a:pt x="178" y="122"/>
                </a:lnTo>
                <a:lnTo>
                  <a:pt x="171" y="245"/>
                </a:lnTo>
                <a:lnTo>
                  <a:pt x="167" y="315"/>
                </a:lnTo>
                <a:lnTo>
                  <a:pt x="171" y="386"/>
                </a:lnTo>
                <a:lnTo>
                  <a:pt x="178" y="553"/>
                </a:lnTo>
                <a:lnTo>
                  <a:pt x="193" y="717"/>
                </a:lnTo>
                <a:lnTo>
                  <a:pt x="216" y="884"/>
                </a:lnTo>
                <a:lnTo>
                  <a:pt x="257" y="1129"/>
                </a:lnTo>
                <a:lnTo>
                  <a:pt x="316" y="1371"/>
                </a:lnTo>
                <a:lnTo>
                  <a:pt x="353" y="1497"/>
                </a:lnTo>
                <a:lnTo>
                  <a:pt x="394" y="1616"/>
                </a:lnTo>
                <a:lnTo>
                  <a:pt x="447" y="1735"/>
                </a:lnTo>
                <a:lnTo>
                  <a:pt x="454" y="1743"/>
                </a:lnTo>
                <a:lnTo>
                  <a:pt x="461" y="1743"/>
                </a:lnTo>
                <a:lnTo>
                  <a:pt x="465" y="1739"/>
                </a:lnTo>
                <a:lnTo>
                  <a:pt x="595" y="1672"/>
                </a:lnTo>
                <a:lnTo>
                  <a:pt x="733" y="1616"/>
                </a:lnTo>
                <a:lnTo>
                  <a:pt x="778" y="1824"/>
                </a:lnTo>
                <a:lnTo>
                  <a:pt x="811" y="2032"/>
                </a:lnTo>
                <a:lnTo>
                  <a:pt x="841" y="2241"/>
                </a:lnTo>
                <a:lnTo>
                  <a:pt x="912" y="2787"/>
                </a:lnTo>
                <a:lnTo>
                  <a:pt x="752" y="2668"/>
                </a:lnTo>
                <a:lnTo>
                  <a:pt x="595" y="2545"/>
                </a:lnTo>
                <a:lnTo>
                  <a:pt x="443" y="2415"/>
                </a:lnTo>
                <a:lnTo>
                  <a:pt x="298" y="2278"/>
                </a:lnTo>
                <a:lnTo>
                  <a:pt x="160" y="2133"/>
                </a:lnTo>
                <a:lnTo>
                  <a:pt x="37" y="1977"/>
                </a:lnTo>
                <a:lnTo>
                  <a:pt x="41" y="1973"/>
                </a:lnTo>
                <a:lnTo>
                  <a:pt x="52" y="1973"/>
                </a:lnTo>
                <a:lnTo>
                  <a:pt x="82" y="1962"/>
                </a:lnTo>
                <a:lnTo>
                  <a:pt x="111" y="1947"/>
                </a:lnTo>
                <a:lnTo>
                  <a:pt x="149" y="1925"/>
                </a:lnTo>
                <a:lnTo>
                  <a:pt x="186" y="1906"/>
                </a:lnTo>
                <a:lnTo>
                  <a:pt x="227" y="1899"/>
                </a:lnTo>
                <a:lnTo>
                  <a:pt x="231" y="1895"/>
                </a:lnTo>
                <a:lnTo>
                  <a:pt x="238" y="1891"/>
                </a:lnTo>
                <a:lnTo>
                  <a:pt x="238" y="1880"/>
                </a:lnTo>
                <a:lnTo>
                  <a:pt x="164" y="1639"/>
                </a:lnTo>
                <a:lnTo>
                  <a:pt x="100" y="1397"/>
                </a:lnTo>
                <a:lnTo>
                  <a:pt x="52" y="1148"/>
                </a:lnTo>
                <a:lnTo>
                  <a:pt x="18" y="899"/>
                </a:lnTo>
                <a:lnTo>
                  <a:pt x="0" y="646"/>
                </a:lnTo>
                <a:lnTo>
                  <a:pt x="0" y="446"/>
                </a:lnTo>
                <a:lnTo>
                  <a:pt x="11" y="245"/>
                </a:lnTo>
                <a:lnTo>
                  <a:pt x="26" y="7"/>
                </a:lnTo>
                <a:lnTo>
                  <a:pt x="115" y="3"/>
                </a:lnTo>
                <a:lnTo>
                  <a:pt x="201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1" name="Freeform 337"/>
          <p:cNvSpPr>
            <a:spLocks/>
          </p:cNvSpPr>
          <p:nvPr/>
        </p:nvSpPr>
        <p:spPr bwMode="auto">
          <a:xfrm>
            <a:off x="3292011" y="3976080"/>
            <a:ext cx="125343" cy="382840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41" y="0"/>
              </a:cxn>
              <a:cxn ang="0">
                <a:pos x="56" y="4"/>
              </a:cxn>
              <a:cxn ang="0">
                <a:pos x="75" y="4"/>
              </a:cxn>
              <a:cxn ang="0">
                <a:pos x="187" y="19"/>
              </a:cxn>
              <a:cxn ang="0">
                <a:pos x="175" y="141"/>
              </a:cxn>
              <a:cxn ang="0">
                <a:pos x="175" y="268"/>
              </a:cxn>
              <a:cxn ang="0">
                <a:pos x="179" y="390"/>
              </a:cxn>
              <a:cxn ang="0">
                <a:pos x="194" y="528"/>
              </a:cxn>
              <a:cxn ang="0">
                <a:pos x="213" y="662"/>
              </a:cxn>
              <a:cxn ang="0">
                <a:pos x="246" y="873"/>
              </a:cxn>
              <a:cxn ang="0">
                <a:pos x="298" y="1152"/>
              </a:cxn>
              <a:cxn ang="0">
                <a:pos x="365" y="1427"/>
              </a:cxn>
              <a:cxn ang="0">
                <a:pos x="440" y="1702"/>
              </a:cxn>
              <a:cxn ang="0">
                <a:pos x="458" y="1758"/>
              </a:cxn>
              <a:cxn ang="0">
                <a:pos x="481" y="1814"/>
              </a:cxn>
              <a:cxn ang="0">
                <a:pos x="488" y="1821"/>
              </a:cxn>
              <a:cxn ang="0">
                <a:pos x="496" y="1821"/>
              </a:cxn>
              <a:cxn ang="0">
                <a:pos x="499" y="1817"/>
              </a:cxn>
              <a:cxn ang="0">
                <a:pos x="536" y="1784"/>
              </a:cxn>
              <a:cxn ang="0">
                <a:pos x="581" y="1762"/>
              </a:cxn>
              <a:cxn ang="0">
                <a:pos x="670" y="1725"/>
              </a:cxn>
              <a:cxn ang="0">
                <a:pos x="715" y="1702"/>
              </a:cxn>
              <a:cxn ang="0">
                <a:pos x="745" y="1903"/>
              </a:cxn>
              <a:cxn ang="0">
                <a:pos x="816" y="2237"/>
              </a:cxn>
              <a:cxn ang="0">
                <a:pos x="883" y="2583"/>
              </a:cxn>
              <a:cxn ang="0">
                <a:pos x="905" y="2695"/>
              </a:cxn>
              <a:cxn ang="0">
                <a:pos x="920" y="2810"/>
              </a:cxn>
              <a:cxn ang="0">
                <a:pos x="764" y="2676"/>
              </a:cxn>
              <a:cxn ang="0">
                <a:pos x="473" y="2412"/>
              </a:cxn>
              <a:cxn ang="0">
                <a:pos x="335" y="2278"/>
              </a:cxn>
              <a:cxn ang="0">
                <a:pos x="201" y="2145"/>
              </a:cxn>
              <a:cxn ang="0">
                <a:pos x="153" y="2092"/>
              </a:cxn>
              <a:cxn ang="0">
                <a:pos x="112" y="2040"/>
              </a:cxn>
              <a:cxn ang="0">
                <a:pos x="105" y="2037"/>
              </a:cxn>
              <a:cxn ang="0">
                <a:pos x="97" y="2026"/>
              </a:cxn>
              <a:cxn ang="0">
                <a:pos x="90" y="2018"/>
              </a:cxn>
              <a:cxn ang="0">
                <a:pos x="86" y="2007"/>
              </a:cxn>
              <a:cxn ang="0">
                <a:pos x="79" y="2000"/>
              </a:cxn>
              <a:cxn ang="0">
                <a:pos x="79" y="1996"/>
              </a:cxn>
              <a:cxn ang="0">
                <a:pos x="90" y="1996"/>
              </a:cxn>
              <a:cxn ang="0">
                <a:pos x="97" y="1992"/>
              </a:cxn>
              <a:cxn ang="0">
                <a:pos x="108" y="1992"/>
              </a:cxn>
              <a:cxn ang="0">
                <a:pos x="134" y="1988"/>
              </a:cxn>
              <a:cxn ang="0">
                <a:pos x="160" y="1981"/>
              </a:cxn>
              <a:cxn ang="0">
                <a:pos x="227" y="1966"/>
              </a:cxn>
              <a:cxn ang="0">
                <a:pos x="295" y="1955"/>
              </a:cxn>
              <a:cxn ang="0">
                <a:pos x="302" y="1955"/>
              </a:cxn>
              <a:cxn ang="0">
                <a:pos x="306" y="1948"/>
              </a:cxn>
              <a:cxn ang="0">
                <a:pos x="306" y="1936"/>
              </a:cxn>
              <a:cxn ang="0">
                <a:pos x="246" y="1814"/>
              </a:cxn>
              <a:cxn ang="0">
                <a:pos x="201" y="1684"/>
              </a:cxn>
              <a:cxn ang="0">
                <a:pos x="164" y="1554"/>
              </a:cxn>
              <a:cxn ang="0">
                <a:pos x="108" y="1316"/>
              </a:cxn>
              <a:cxn ang="0">
                <a:pos x="67" y="1074"/>
              </a:cxn>
              <a:cxn ang="0">
                <a:pos x="30" y="784"/>
              </a:cxn>
              <a:cxn ang="0">
                <a:pos x="4" y="491"/>
              </a:cxn>
              <a:cxn ang="0">
                <a:pos x="0" y="197"/>
              </a:cxn>
              <a:cxn ang="0">
                <a:pos x="0" y="134"/>
              </a:cxn>
              <a:cxn ang="0">
                <a:pos x="4" y="71"/>
              </a:cxn>
              <a:cxn ang="0">
                <a:pos x="19" y="8"/>
              </a:cxn>
              <a:cxn ang="0">
                <a:pos x="19" y="0"/>
              </a:cxn>
            </a:cxnLst>
            <a:rect l="0" t="0" r="r" b="b"/>
            <a:pathLst>
              <a:path w="920" h="2810">
                <a:moveTo>
                  <a:pt x="19" y="0"/>
                </a:moveTo>
                <a:lnTo>
                  <a:pt x="41" y="0"/>
                </a:lnTo>
                <a:lnTo>
                  <a:pt x="56" y="4"/>
                </a:lnTo>
                <a:lnTo>
                  <a:pt x="75" y="4"/>
                </a:lnTo>
                <a:lnTo>
                  <a:pt x="187" y="19"/>
                </a:lnTo>
                <a:lnTo>
                  <a:pt x="175" y="141"/>
                </a:lnTo>
                <a:lnTo>
                  <a:pt x="175" y="268"/>
                </a:lnTo>
                <a:lnTo>
                  <a:pt x="179" y="390"/>
                </a:lnTo>
                <a:lnTo>
                  <a:pt x="194" y="528"/>
                </a:lnTo>
                <a:lnTo>
                  <a:pt x="213" y="662"/>
                </a:lnTo>
                <a:lnTo>
                  <a:pt x="246" y="873"/>
                </a:lnTo>
                <a:lnTo>
                  <a:pt x="298" y="1152"/>
                </a:lnTo>
                <a:lnTo>
                  <a:pt x="365" y="1427"/>
                </a:lnTo>
                <a:lnTo>
                  <a:pt x="440" y="1702"/>
                </a:lnTo>
                <a:lnTo>
                  <a:pt x="458" y="1758"/>
                </a:lnTo>
                <a:lnTo>
                  <a:pt x="481" y="1814"/>
                </a:lnTo>
                <a:lnTo>
                  <a:pt x="488" y="1821"/>
                </a:lnTo>
                <a:lnTo>
                  <a:pt x="496" y="1821"/>
                </a:lnTo>
                <a:lnTo>
                  <a:pt x="499" y="1817"/>
                </a:lnTo>
                <a:lnTo>
                  <a:pt x="536" y="1784"/>
                </a:lnTo>
                <a:lnTo>
                  <a:pt x="581" y="1762"/>
                </a:lnTo>
                <a:lnTo>
                  <a:pt x="670" y="1725"/>
                </a:lnTo>
                <a:lnTo>
                  <a:pt x="715" y="1702"/>
                </a:lnTo>
                <a:lnTo>
                  <a:pt x="745" y="1903"/>
                </a:lnTo>
                <a:lnTo>
                  <a:pt x="816" y="2237"/>
                </a:lnTo>
                <a:lnTo>
                  <a:pt x="883" y="2583"/>
                </a:lnTo>
                <a:lnTo>
                  <a:pt x="905" y="2695"/>
                </a:lnTo>
                <a:lnTo>
                  <a:pt x="920" y="2810"/>
                </a:lnTo>
                <a:lnTo>
                  <a:pt x="764" y="2676"/>
                </a:lnTo>
                <a:lnTo>
                  <a:pt x="473" y="2412"/>
                </a:lnTo>
                <a:lnTo>
                  <a:pt x="335" y="2278"/>
                </a:lnTo>
                <a:lnTo>
                  <a:pt x="201" y="2145"/>
                </a:lnTo>
                <a:lnTo>
                  <a:pt x="153" y="2092"/>
                </a:lnTo>
                <a:lnTo>
                  <a:pt x="112" y="2040"/>
                </a:lnTo>
                <a:lnTo>
                  <a:pt x="105" y="2037"/>
                </a:lnTo>
                <a:lnTo>
                  <a:pt x="97" y="2026"/>
                </a:lnTo>
                <a:lnTo>
                  <a:pt x="90" y="2018"/>
                </a:lnTo>
                <a:lnTo>
                  <a:pt x="86" y="2007"/>
                </a:lnTo>
                <a:lnTo>
                  <a:pt x="79" y="2000"/>
                </a:lnTo>
                <a:lnTo>
                  <a:pt x="79" y="1996"/>
                </a:lnTo>
                <a:lnTo>
                  <a:pt x="90" y="1996"/>
                </a:lnTo>
                <a:lnTo>
                  <a:pt x="97" y="1992"/>
                </a:lnTo>
                <a:lnTo>
                  <a:pt x="108" y="1992"/>
                </a:lnTo>
                <a:lnTo>
                  <a:pt x="134" y="1988"/>
                </a:lnTo>
                <a:lnTo>
                  <a:pt x="160" y="1981"/>
                </a:lnTo>
                <a:lnTo>
                  <a:pt x="227" y="1966"/>
                </a:lnTo>
                <a:lnTo>
                  <a:pt x="295" y="1955"/>
                </a:lnTo>
                <a:lnTo>
                  <a:pt x="302" y="1955"/>
                </a:lnTo>
                <a:lnTo>
                  <a:pt x="306" y="1948"/>
                </a:lnTo>
                <a:lnTo>
                  <a:pt x="306" y="1936"/>
                </a:lnTo>
                <a:lnTo>
                  <a:pt x="246" y="1814"/>
                </a:lnTo>
                <a:lnTo>
                  <a:pt x="201" y="1684"/>
                </a:lnTo>
                <a:lnTo>
                  <a:pt x="164" y="1554"/>
                </a:lnTo>
                <a:lnTo>
                  <a:pt x="108" y="1316"/>
                </a:lnTo>
                <a:lnTo>
                  <a:pt x="67" y="1074"/>
                </a:lnTo>
                <a:lnTo>
                  <a:pt x="30" y="784"/>
                </a:lnTo>
                <a:lnTo>
                  <a:pt x="4" y="491"/>
                </a:lnTo>
                <a:lnTo>
                  <a:pt x="0" y="197"/>
                </a:lnTo>
                <a:lnTo>
                  <a:pt x="0" y="134"/>
                </a:lnTo>
                <a:lnTo>
                  <a:pt x="4" y="71"/>
                </a:lnTo>
                <a:lnTo>
                  <a:pt x="19" y="8"/>
                </a:lnTo>
                <a:lnTo>
                  <a:pt x="19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Freeform 22"/>
          <p:cNvSpPr>
            <a:spLocks noEditPoints="1"/>
          </p:cNvSpPr>
          <p:nvPr/>
        </p:nvSpPr>
        <p:spPr bwMode="auto">
          <a:xfrm>
            <a:off x="3196388" y="2766692"/>
            <a:ext cx="2824562" cy="2368578"/>
          </a:xfrm>
          <a:custGeom>
            <a:avLst/>
            <a:gdLst/>
            <a:ahLst/>
            <a:cxnLst>
              <a:cxn ang="0">
                <a:pos x="635" y="18711"/>
              </a:cxn>
              <a:cxn ang="0">
                <a:pos x="2873" y="25160"/>
              </a:cxn>
              <a:cxn ang="0">
                <a:pos x="5087" y="25467"/>
              </a:cxn>
              <a:cxn ang="0">
                <a:pos x="7053" y="21209"/>
              </a:cxn>
              <a:cxn ang="0">
                <a:pos x="4613" y="19243"/>
              </a:cxn>
              <a:cxn ang="0">
                <a:pos x="1781" y="15539"/>
              </a:cxn>
              <a:cxn ang="0">
                <a:pos x="3276" y="7642"/>
              </a:cxn>
              <a:cxn ang="0">
                <a:pos x="1622" y="11306"/>
              </a:cxn>
              <a:cxn ang="0">
                <a:pos x="2767" y="16378"/>
              </a:cxn>
              <a:cxn ang="0">
                <a:pos x="5782" y="18760"/>
              </a:cxn>
              <a:cxn ang="0">
                <a:pos x="7374" y="16629"/>
              </a:cxn>
              <a:cxn ang="0">
                <a:pos x="5960" y="9175"/>
              </a:cxn>
              <a:cxn ang="0">
                <a:pos x="25099" y="20"/>
              </a:cxn>
              <a:cxn ang="0">
                <a:pos x="30662" y="1791"/>
              </a:cxn>
              <a:cxn ang="0">
                <a:pos x="30093" y="2194"/>
              </a:cxn>
              <a:cxn ang="0">
                <a:pos x="23676" y="704"/>
              </a:cxn>
              <a:cxn ang="0">
                <a:pos x="16961" y="3753"/>
              </a:cxn>
              <a:cxn ang="0">
                <a:pos x="10928" y="7570"/>
              </a:cxn>
              <a:cxn ang="0">
                <a:pos x="6291" y="7721"/>
              </a:cxn>
              <a:cxn ang="0">
                <a:pos x="8128" y="13636"/>
              </a:cxn>
              <a:cxn ang="0">
                <a:pos x="8962" y="15773"/>
              </a:cxn>
              <a:cxn ang="0">
                <a:pos x="13665" y="12433"/>
              </a:cxn>
              <a:cxn ang="0">
                <a:pos x="18907" y="13266"/>
              </a:cxn>
              <a:cxn ang="0">
                <a:pos x="23464" y="18268"/>
              </a:cxn>
              <a:cxn ang="0">
                <a:pos x="32413" y="25382"/>
              </a:cxn>
              <a:cxn ang="0">
                <a:pos x="38489" y="27152"/>
              </a:cxn>
              <a:cxn ang="0">
                <a:pos x="41173" y="25626"/>
              </a:cxn>
              <a:cxn ang="0">
                <a:pos x="41355" y="21086"/>
              </a:cxn>
              <a:cxn ang="0">
                <a:pos x="38433" y="14769"/>
              </a:cxn>
              <a:cxn ang="0">
                <a:pos x="38509" y="13758"/>
              </a:cxn>
              <a:cxn ang="0">
                <a:pos x="41918" y="21278"/>
              </a:cxn>
              <a:cxn ang="0">
                <a:pos x="41501" y="26512"/>
              </a:cxn>
              <a:cxn ang="0">
                <a:pos x="38115" y="27866"/>
              </a:cxn>
              <a:cxn ang="0">
                <a:pos x="30523" y="24793"/>
              </a:cxn>
              <a:cxn ang="0">
                <a:pos x="22402" y="17832"/>
              </a:cxn>
              <a:cxn ang="0">
                <a:pos x="23987" y="21737"/>
              </a:cxn>
              <a:cxn ang="0">
                <a:pos x="30874" y="27176"/>
              </a:cxn>
              <a:cxn ang="0">
                <a:pos x="38506" y="30229"/>
              </a:cxn>
              <a:cxn ang="0">
                <a:pos x="39899" y="32300"/>
              </a:cxn>
              <a:cxn ang="0">
                <a:pos x="36355" y="34408"/>
              </a:cxn>
              <a:cxn ang="0">
                <a:pos x="22991" y="34957"/>
              </a:cxn>
              <a:cxn ang="0">
                <a:pos x="21009" y="34491"/>
              </a:cxn>
              <a:cxn ang="0">
                <a:pos x="29090" y="34781"/>
              </a:cxn>
              <a:cxn ang="0">
                <a:pos x="37678" y="33196"/>
              </a:cxn>
              <a:cxn ang="0">
                <a:pos x="38830" y="31458"/>
              </a:cxn>
              <a:cxn ang="0">
                <a:pos x="33565" y="29128"/>
              </a:cxn>
              <a:cxn ang="0">
                <a:pos x="25195" y="24014"/>
              </a:cxn>
              <a:cxn ang="0">
                <a:pos x="20651" y="16319"/>
              </a:cxn>
              <a:cxn ang="0">
                <a:pos x="15995" y="12740"/>
              </a:cxn>
              <a:cxn ang="0">
                <a:pos x="12136" y="14214"/>
              </a:cxn>
              <a:cxn ang="0">
                <a:pos x="9839" y="17643"/>
              </a:cxn>
              <a:cxn ang="0">
                <a:pos x="7661" y="21387"/>
              </a:cxn>
              <a:cxn ang="0">
                <a:pos x="5494" y="25880"/>
              </a:cxn>
              <a:cxn ang="0">
                <a:pos x="2419" y="25543"/>
              </a:cxn>
              <a:cxn ang="0">
                <a:pos x="142" y="19008"/>
              </a:cxn>
              <a:cxn ang="0">
                <a:pos x="473" y="11217"/>
              </a:cxn>
              <a:cxn ang="0">
                <a:pos x="1529" y="6522"/>
              </a:cxn>
              <a:cxn ang="0">
                <a:pos x="4977" y="5964"/>
              </a:cxn>
              <a:cxn ang="0">
                <a:pos x="8535" y="7183"/>
              </a:cxn>
              <a:cxn ang="0">
                <a:pos x="14221" y="5263"/>
              </a:cxn>
              <a:cxn ang="0">
                <a:pos x="20353" y="743"/>
              </a:cxn>
            </a:cxnLst>
            <a:rect l="0" t="0" r="r" b="b"/>
            <a:pathLst>
              <a:path w="42246" h="35426">
                <a:moveTo>
                  <a:pt x="1052" y="11980"/>
                </a:moveTo>
                <a:lnTo>
                  <a:pt x="1046" y="11984"/>
                </a:lnTo>
                <a:lnTo>
                  <a:pt x="1039" y="11990"/>
                </a:lnTo>
                <a:lnTo>
                  <a:pt x="1036" y="12000"/>
                </a:lnTo>
                <a:lnTo>
                  <a:pt x="910" y="12463"/>
                </a:lnTo>
                <a:lnTo>
                  <a:pt x="798" y="12932"/>
                </a:lnTo>
                <a:lnTo>
                  <a:pt x="705" y="13404"/>
                </a:lnTo>
                <a:lnTo>
                  <a:pt x="626" y="13880"/>
                </a:lnTo>
                <a:lnTo>
                  <a:pt x="566" y="14356"/>
                </a:lnTo>
                <a:lnTo>
                  <a:pt x="523" y="14835"/>
                </a:lnTo>
                <a:lnTo>
                  <a:pt x="506" y="15225"/>
                </a:lnTo>
                <a:lnTo>
                  <a:pt x="503" y="15618"/>
                </a:lnTo>
                <a:lnTo>
                  <a:pt x="510" y="16008"/>
                </a:lnTo>
                <a:lnTo>
                  <a:pt x="523" y="16401"/>
                </a:lnTo>
                <a:lnTo>
                  <a:pt x="549" y="17178"/>
                </a:lnTo>
                <a:lnTo>
                  <a:pt x="582" y="17954"/>
                </a:lnTo>
                <a:lnTo>
                  <a:pt x="606" y="18327"/>
                </a:lnTo>
                <a:lnTo>
                  <a:pt x="635" y="18711"/>
                </a:lnTo>
                <a:lnTo>
                  <a:pt x="672" y="19097"/>
                </a:lnTo>
                <a:lnTo>
                  <a:pt x="721" y="19477"/>
                </a:lnTo>
                <a:lnTo>
                  <a:pt x="778" y="19860"/>
                </a:lnTo>
                <a:lnTo>
                  <a:pt x="851" y="20237"/>
                </a:lnTo>
                <a:lnTo>
                  <a:pt x="937" y="20614"/>
                </a:lnTo>
                <a:lnTo>
                  <a:pt x="1039" y="20984"/>
                </a:lnTo>
                <a:lnTo>
                  <a:pt x="1201" y="21509"/>
                </a:lnTo>
                <a:lnTo>
                  <a:pt x="1377" y="22035"/>
                </a:lnTo>
                <a:lnTo>
                  <a:pt x="1559" y="22557"/>
                </a:lnTo>
                <a:lnTo>
                  <a:pt x="1757" y="23069"/>
                </a:lnTo>
                <a:lnTo>
                  <a:pt x="1972" y="23578"/>
                </a:lnTo>
                <a:lnTo>
                  <a:pt x="2078" y="23815"/>
                </a:lnTo>
                <a:lnTo>
                  <a:pt x="2191" y="24050"/>
                </a:lnTo>
                <a:lnTo>
                  <a:pt x="2310" y="24285"/>
                </a:lnTo>
                <a:lnTo>
                  <a:pt x="2436" y="24513"/>
                </a:lnTo>
                <a:lnTo>
                  <a:pt x="2571" y="24734"/>
                </a:lnTo>
                <a:lnTo>
                  <a:pt x="2717" y="24952"/>
                </a:lnTo>
                <a:lnTo>
                  <a:pt x="2873" y="25160"/>
                </a:lnTo>
                <a:lnTo>
                  <a:pt x="2965" y="25276"/>
                </a:lnTo>
                <a:lnTo>
                  <a:pt x="3065" y="25385"/>
                </a:lnTo>
                <a:lnTo>
                  <a:pt x="3171" y="25491"/>
                </a:lnTo>
                <a:lnTo>
                  <a:pt x="3283" y="25586"/>
                </a:lnTo>
                <a:lnTo>
                  <a:pt x="3399" y="25676"/>
                </a:lnTo>
                <a:lnTo>
                  <a:pt x="3525" y="25755"/>
                </a:lnTo>
                <a:lnTo>
                  <a:pt x="3631" y="25811"/>
                </a:lnTo>
                <a:lnTo>
                  <a:pt x="3743" y="25854"/>
                </a:lnTo>
                <a:lnTo>
                  <a:pt x="3892" y="25894"/>
                </a:lnTo>
                <a:lnTo>
                  <a:pt x="4038" y="25913"/>
                </a:lnTo>
                <a:lnTo>
                  <a:pt x="4180" y="25910"/>
                </a:lnTo>
                <a:lnTo>
                  <a:pt x="4322" y="25890"/>
                </a:lnTo>
                <a:lnTo>
                  <a:pt x="4458" y="25854"/>
                </a:lnTo>
                <a:lnTo>
                  <a:pt x="4594" y="25801"/>
                </a:lnTo>
                <a:lnTo>
                  <a:pt x="4723" y="25735"/>
                </a:lnTo>
                <a:lnTo>
                  <a:pt x="4848" y="25656"/>
                </a:lnTo>
                <a:lnTo>
                  <a:pt x="4971" y="25567"/>
                </a:lnTo>
                <a:lnTo>
                  <a:pt x="5087" y="25467"/>
                </a:lnTo>
                <a:lnTo>
                  <a:pt x="5199" y="25365"/>
                </a:lnTo>
                <a:lnTo>
                  <a:pt x="5305" y="25253"/>
                </a:lnTo>
                <a:lnTo>
                  <a:pt x="5404" y="25140"/>
                </a:lnTo>
                <a:lnTo>
                  <a:pt x="5500" y="25025"/>
                </a:lnTo>
                <a:lnTo>
                  <a:pt x="5590" y="24909"/>
                </a:lnTo>
                <a:lnTo>
                  <a:pt x="5672" y="24793"/>
                </a:lnTo>
                <a:lnTo>
                  <a:pt x="5749" y="24681"/>
                </a:lnTo>
                <a:lnTo>
                  <a:pt x="5904" y="24430"/>
                </a:lnTo>
                <a:lnTo>
                  <a:pt x="6050" y="24172"/>
                </a:lnTo>
                <a:lnTo>
                  <a:pt x="6182" y="23905"/>
                </a:lnTo>
                <a:lnTo>
                  <a:pt x="6305" y="23637"/>
                </a:lnTo>
                <a:lnTo>
                  <a:pt x="6417" y="23363"/>
                </a:lnTo>
                <a:lnTo>
                  <a:pt x="6523" y="23089"/>
                </a:lnTo>
                <a:lnTo>
                  <a:pt x="6622" y="22811"/>
                </a:lnTo>
                <a:lnTo>
                  <a:pt x="6751" y="22418"/>
                </a:lnTo>
                <a:lnTo>
                  <a:pt x="6864" y="22018"/>
                </a:lnTo>
                <a:lnTo>
                  <a:pt x="6966" y="21615"/>
                </a:lnTo>
                <a:lnTo>
                  <a:pt x="7053" y="21209"/>
                </a:lnTo>
                <a:lnTo>
                  <a:pt x="7125" y="20802"/>
                </a:lnTo>
                <a:lnTo>
                  <a:pt x="7172" y="20508"/>
                </a:lnTo>
                <a:lnTo>
                  <a:pt x="7205" y="20211"/>
                </a:lnTo>
                <a:lnTo>
                  <a:pt x="7228" y="19913"/>
                </a:lnTo>
                <a:lnTo>
                  <a:pt x="7238" y="19616"/>
                </a:lnTo>
                <a:lnTo>
                  <a:pt x="7235" y="19606"/>
                </a:lnTo>
                <a:lnTo>
                  <a:pt x="7228" y="19593"/>
                </a:lnTo>
                <a:lnTo>
                  <a:pt x="7221" y="19590"/>
                </a:lnTo>
                <a:lnTo>
                  <a:pt x="7211" y="19590"/>
                </a:lnTo>
                <a:lnTo>
                  <a:pt x="6844" y="19593"/>
                </a:lnTo>
                <a:lnTo>
                  <a:pt x="6477" y="19590"/>
                </a:lnTo>
                <a:lnTo>
                  <a:pt x="6109" y="19576"/>
                </a:lnTo>
                <a:lnTo>
                  <a:pt x="5745" y="19543"/>
                </a:lnTo>
                <a:lnTo>
                  <a:pt x="5656" y="19530"/>
                </a:lnTo>
                <a:lnTo>
                  <a:pt x="5388" y="19487"/>
                </a:lnTo>
                <a:lnTo>
                  <a:pt x="5123" y="19424"/>
                </a:lnTo>
                <a:lnTo>
                  <a:pt x="4865" y="19342"/>
                </a:lnTo>
                <a:lnTo>
                  <a:pt x="4613" y="19243"/>
                </a:lnTo>
                <a:lnTo>
                  <a:pt x="4369" y="19124"/>
                </a:lnTo>
                <a:lnTo>
                  <a:pt x="4157" y="19005"/>
                </a:lnTo>
                <a:lnTo>
                  <a:pt x="3952" y="18869"/>
                </a:lnTo>
                <a:lnTo>
                  <a:pt x="3756" y="18724"/>
                </a:lnTo>
                <a:lnTo>
                  <a:pt x="3571" y="18569"/>
                </a:lnTo>
                <a:lnTo>
                  <a:pt x="3396" y="18403"/>
                </a:lnTo>
                <a:lnTo>
                  <a:pt x="3227" y="18228"/>
                </a:lnTo>
                <a:lnTo>
                  <a:pt x="3068" y="18043"/>
                </a:lnTo>
                <a:lnTo>
                  <a:pt x="2919" y="17852"/>
                </a:lnTo>
                <a:lnTo>
                  <a:pt x="2777" y="17657"/>
                </a:lnTo>
                <a:lnTo>
                  <a:pt x="2644" y="17452"/>
                </a:lnTo>
                <a:lnTo>
                  <a:pt x="2492" y="17191"/>
                </a:lnTo>
                <a:lnTo>
                  <a:pt x="2350" y="16927"/>
                </a:lnTo>
                <a:lnTo>
                  <a:pt x="2221" y="16656"/>
                </a:lnTo>
                <a:lnTo>
                  <a:pt x="2098" y="16381"/>
                </a:lnTo>
                <a:lnTo>
                  <a:pt x="1986" y="16101"/>
                </a:lnTo>
                <a:lnTo>
                  <a:pt x="1880" y="15820"/>
                </a:lnTo>
                <a:lnTo>
                  <a:pt x="1781" y="15539"/>
                </a:lnTo>
                <a:lnTo>
                  <a:pt x="1681" y="15255"/>
                </a:lnTo>
                <a:lnTo>
                  <a:pt x="1575" y="14931"/>
                </a:lnTo>
                <a:lnTo>
                  <a:pt x="1479" y="14604"/>
                </a:lnTo>
                <a:lnTo>
                  <a:pt x="1397" y="14273"/>
                </a:lnTo>
                <a:lnTo>
                  <a:pt x="1330" y="13940"/>
                </a:lnTo>
                <a:lnTo>
                  <a:pt x="1258" y="13457"/>
                </a:lnTo>
                <a:lnTo>
                  <a:pt x="1195" y="12975"/>
                </a:lnTo>
                <a:lnTo>
                  <a:pt x="1082" y="12004"/>
                </a:lnTo>
                <a:lnTo>
                  <a:pt x="1079" y="11994"/>
                </a:lnTo>
                <a:lnTo>
                  <a:pt x="1076" y="11987"/>
                </a:lnTo>
                <a:lnTo>
                  <a:pt x="1069" y="11984"/>
                </a:lnTo>
                <a:lnTo>
                  <a:pt x="1059" y="11980"/>
                </a:lnTo>
                <a:lnTo>
                  <a:pt x="1052" y="11980"/>
                </a:lnTo>
                <a:close/>
                <a:moveTo>
                  <a:pt x="3865" y="7470"/>
                </a:moveTo>
                <a:lnTo>
                  <a:pt x="3713" y="7487"/>
                </a:lnTo>
                <a:lnTo>
                  <a:pt x="3561" y="7520"/>
                </a:lnTo>
                <a:lnTo>
                  <a:pt x="3415" y="7573"/>
                </a:lnTo>
                <a:lnTo>
                  <a:pt x="3276" y="7642"/>
                </a:lnTo>
                <a:lnTo>
                  <a:pt x="3144" y="7725"/>
                </a:lnTo>
                <a:lnTo>
                  <a:pt x="3002" y="7837"/>
                </a:lnTo>
                <a:lnTo>
                  <a:pt x="2869" y="7959"/>
                </a:lnTo>
                <a:lnTo>
                  <a:pt x="2747" y="8095"/>
                </a:lnTo>
                <a:lnTo>
                  <a:pt x="2634" y="8240"/>
                </a:lnTo>
                <a:lnTo>
                  <a:pt x="2532" y="8389"/>
                </a:lnTo>
                <a:lnTo>
                  <a:pt x="2439" y="8544"/>
                </a:lnTo>
                <a:lnTo>
                  <a:pt x="2350" y="8703"/>
                </a:lnTo>
                <a:lnTo>
                  <a:pt x="2270" y="8865"/>
                </a:lnTo>
                <a:lnTo>
                  <a:pt x="2148" y="9146"/>
                </a:lnTo>
                <a:lnTo>
                  <a:pt x="2039" y="9430"/>
                </a:lnTo>
                <a:lnTo>
                  <a:pt x="1943" y="9724"/>
                </a:lnTo>
                <a:lnTo>
                  <a:pt x="1860" y="10018"/>
                </a:lnTo>
                <a:lnTo>
                  <a:pt x="1790" y="10315"/>
                </a:lnTo>
                <a:lnTo>
                  <a:pt x="1728" y="10616"/>
                </a:lnTo>
                <a:lnTo>
                  <a:pt x="1671" y="10916"/>
                </a:lnTo>
                <a:lnTo>
                  <a:pt x="1655" y="11016"/>
                </a:lnTo>
                <a:lnTo>
                  <a:pt x="1622" y="11306"/>
                </a:lnTo>
                <a:lnTo>
                  <a:pt x="1605" y="11600"/>
                </a:lnTo>
                <a:lnTo>
                  <a:pt x="1608" y="11898"/>
                </a:lnTo>
                <a:lnTo>
                  <a:pt x="1625" y="12192"/>
                </a:lnTo>
                <a:lnTo>
                  <a:pt x="1655" y="12486"/>
                </a:lnTo>
                <a:lnTo>
                  <a:pt x="1691" y="12777"/>
                </a:lnTo>
                <a:lnTo>
                  <a:pt x="1738" y="13067"/>
                </a:lnTo>
                <a:lnTo>
                  <a:pt x="1827" y="13543"/>
                </a:lnTo>
                <a:lnTo>
                  <a:pt x="1936" y="14012"/>
                </a:lnTo>
                <a:lnTo>
                  <a:pt x="2065" y="14482"/>
                </a:lnTo>
                <a:lnTo>
                  <a:pt x="2207" y="14944"/>
                </a:lnTo>
                <a:lnTo>
                  <a:pt x="2366" y="15403"/>
                </a:lnTo>
                <a:lnTo>
                  <a:pt x="2370" y="15417"/>
                </a:lnTo>
                <a:lnTo>
                  <a:pt x="2376" y="15433"/>
                </a:lnTo>
                <a:lnTo>
                  <a:pt x="2383" y="15446"/>
                </a:lnTo>
                <a:lnTo>
                  <a:pt x="2472" y="15681"/>
                </a:lnTo>
                <a:lnTo>
                  <a:pt x="2565" y="15915"/>
                </a:lnTo>
                <a:lnTo>
                  <a:pt x="2661" y="16147"/>
                </a:lnTo>
                <a:lnTo>
                  <a:pt x="2767" y="16378"/>
                </a:lnTo>
                <a:lnTo>
                  <a:pt x="2879" y="16603"/>
                </a:lnTo>
                <a:lnTo>
                  <a:pt x="3002" y="16824"/>
                </a:lnTo>
                <a:lnTo>
                  <a:pt x="3134" y="17039"/>
                </a:lnTo>
                <a:lnTo>
                  <a:pt x="3276" y="17244"/>
                </a:lnTo>
                <a:lnTo>
                  <a:pt x="3435" y="17449"/>
                </a:lnTo>
                <a:lnTo>
                  <a:pt x="3607" y="17640"/>
                </a:lnTo>
                <a:lnTo>
                  <a:pt x="3789" y="17825"/>
                </a:lnTo>
                <a:lnTo>
                  <a:pt x="3985" y="17997"/>
                </a:lnTo>
                <a:lnTo>
                  <a:pt x="4187" y="18156"/>
                </a:lnTo>
                <a:lnTo>
                  <a:pt x="4402" y="18301"/>
                </a:lnTo>
                <a:lnTo>
                  <a:pt x="4623" y="18433"/>
                </a:lnTo>
                <a:lnTo>
                  <a:pt x="4776" y="18512"/>
                </a:lnTo>
                <a:lnTo>
                  <a:pt x="4934" y="18582"/>
                </a:lnTo>
                <a:lnTo>
                  <a:pt x="5100" y="18641"/>
                </a:lnTo>
                <a:lnTo>
                  <a:pt x="5265" y="18691"/>
                </a:lnTo>
                <a:lnTo>
                  <a:pt x="5438" y="18731"/>
                </a:lnTo>
                <a:lnTo>
                  <a:pt x="5610" y="18754"/>
                </a:lnTo>
                <a:lnTo>
                  <a:pt x="5782" y="18760"/>
                </a:lnTo>
                <a:lnTo>
                  <a:pt x="5954" y="18747"/>
                </a:lnTo>
                <a:lnTo>
                  <a:pt x="6126" y="18717"/>
                </a:lnTo>
                <a:lnTo>
                  <a:pt x="6252" y="18678"/>
                </a:lnTo>
                <a:lnTo>
                  <a:pt x="6371" y="18628"/>
                </a:lnTo>
                <a:lnTo>
                  <a:pt x="6480" y="18569"/>
                </a:lnTo>
                <a:lnTo>
                  <a:pt x="6583" y="18499"/>
                </a:lnTo>
                <a:lnTo>
                  <a:pt x="6679" y="18420"/>
                </a:lnTo>
                <a:lnTo>
                  <a:pt x="6768" y="18331"/>
                </a:lnTo>
                <a:lnTo>
                  <a:pt x="6851" y="18235"/>
                </a:lnTo>
                <a:lnTo>
                  <a:pt x="6923" y="18132"/>
                </a:lnTo>
                <a:lnTo>
                  <a:pt x="7003" y="18004"/>
                </a:lnTo>
                <a:lnTo>
                  <a:pt x="7072" y="17868"/>
                </a:lnTo>
                <a:lnTo>
                  <a:pt x="7135" y="17726"/>
                </a:lnTo>
                <a:lnTo>
                  <a:pt x="7188" y="17584"/>
                </a:lnTo>
                <a:lnTo>
                  <a:pt x="7254" y="17349"/>
                </a:lnTo>
                <a:lnTo>
                  <a:pt x="7304" y="17112"/>
                </a:lnTo>
                <a:lnTo>
                  <a:pt x="7344" y="16870"/>
                </a:lnTo>
                <a:lnTo>
                  <a:pt x="7374" y="16629"/>
                </a:lnTo>
                <a:lnTo>
                  <a:pt x="7397" y="16388"/>
                </a:lnTo>
                <a:lnTo>
                  <a:pt x="7426" y="15935"/>
                </a:lnTo>
                <a:lnTo>
                  <a:pt x="7436" y="15479"/>
                </a:lnTo>
                <a:lnTo>
                  <a:pt x="7430" y="15027"/>
                </a:lnTo>
                <a:lnTo>
                  <a:pt x="7403" y="14482"/>
                </a:lnTo>
                <a:lnTo>
                  <a:pt x="7357" y="13936"/>
                </a:lnTo>
                <a:lnTo>
                  <a:pt x="7291" y="13398"/>
                </a:lnTo>
                <a:lnTo>
                  <a:pt x="7201" y="12859"/>
                </a:lnTo>
                <a:lnTo>
                  <a:pt x="7096" y="12324"/>
                </a:lnTo>
                <a:lnTo>
                  <a:pt x="6993" y="11898"/>
                </a:lnTo>
                <a:lnTo>
                  <a:pt x="6880" y="11475"/>
                </a:lnTo>
                <a:lnTo>
                  <a:pt x="6751" y="11055"/>
                </a:lnTo>
                <a:lnTo>
                  <a:pt x="6609" y="10642"/>
                </a:lnTo>
                <a:lnTo>
                  <a:pt x="6454" y="10233"/>
                </a:lnTo>
                <a:lnTo>
                  <a:pt x="6285" y="9829"/>
                </a:lnTo>
                <a:lnTo>
                  <a:pt x="6182" y="9608"/>
                </a:lnTo>
                <a:lnTo>
                  <a:pt x="6076" y="9390"/>
                </a:lnTo>
                <a:lnTo>
                  <a:pt x="5960" y="9175"/>
                </a:lnTo>
                <a:lnTo>
                  <a:pt x="5838" y="8967"/>
                </a:lnTo>
                <a:lnTo>
                  <a:pt x="5706" y="8759"/>
                </a:lnTo>
                <a:lnTo>
                  <a:pt x="5567" y="8561"/>
                </a:lnTo>
                <a:lnTo>
                  <a:pt x="5418" y="8369"/>
                </a:lnTo>
                <a:lnTo>
                  <a:pt x="5259" y="8184"/>
                </a:lnTo>
                <a:lnTo>
                  <a:pt x="5143" y="8062"/>
                </a:lnTo>
                <a:lnTo>
                  <a:pt x="5017" y="7946"/>
                </a:lnTo>
                <a:lnTo>
                  <a:pt x="4882" y="7837"/>
                </a:lnTo>
                <a:lnTo>
                  <a:pt x="4743" y="7738"/>
                </a:lnTo>
                <a:lnTo>
                  <a:pt x="4594" y="7649"/>
                </a:lnTo>
                <a:lnTo>
                  <a:pt x="4458" y="7586"/>
                </a:lnTo>
                <a:lnTo>
                  <a:pt x="4319" y="7533"/>
                </a:lnTo>
                <a:lnTo>
                  <a:pt x="4177" y="7494"/>
                </a:lnTo>
                <a:lnTo>
                  <a:pt x="4021" y="7470"/>
                </a:lnTo>
                <a:lnTo>
                  <a:pt x="3865" y="7470"/>
                </a:lnTo>
                <a:close/>
                <a:moveTo>
                  <a:pt x="24354" y="0"/>
                </a:moveTo>
                <a:lnTo>
                  <a:pt x="24725" y="3"/>
                </a:lnTo>
                <a:lnTo>
                  <a:pt x="25099" y="20"/>
                </a:lnTo>
                <a:lnTo>
                  <a:pt x="25470" y="43"/>
                </a:lnTo>
                <a:lnTo>
                  <a:pt x="25903" y="79"/>
                </a:lnTo>
                <a:lnTo>
                  <a:pt x="26337" y="122"/>
                </a:lnTo>
                <a:lnTo>
                  <a:pt x="26770" y="175"/>
                </a:lnTo>
                <a:lnTo>
                  <a:pt x="27078" y="221"/>
                </a:lnTo>
                <a:lnTo>
                  <a:pt x="27386" y="278"/>
                </a:lnTo>
                <a:lnTo>
                  <a:pt x="27687" y="344"/>
                </a:lnTo>
                <a:lnTo>
                  <a:pt x="27988" y="420"/>
                </a:lnTo>
                <a:lnTo>
                  <a:pt x="28286" y="509"/>
                </a:lnTo>
                <a:lnTo>
                  <a:pt x="28581" y="615"/>
                </a:lnTo>
                <a:lnTo>
                  <a:pt x="28869" y="733"/>
                </a:lnTo>
                <a:lnTo>
                  <a:pt x="29166" y="876"/>
                </a:lnTo>
                <a:lnTo>
                  <a:pt x="29461" y="1028"/>
                </a:lnTo>
                <a:lnTo>
                  <a:pt x="29752" y="1189"/>
                </a:lnTo>
                <a:lnTo>
                  <a:pt x="30034" y="1365"/>
                </a:lnTo>
                <a:lnTo>
                  <a:pt x="30312" y="1546"/>
                </a:lnTo>
                <a:lnTo>
                  <a:pt x="30484" y="1665"/>
                </a:lnTo>
                <a:lnTo>
                  <a:pt x="30662" y="1791"/>
                </a:lnTo>
                <a:lnTo>
                  <a:pt x="30834" y="1923"/>
                </a:lnTo>
                <a:lnTo>
                  <a:pt x="31003" y="2062"/>
                </a:lnTo>
                <a:lnTo>
                  <a:pt x="31126" y="2177"/>
                </a:lnTo>
                <a:lnTo>
                  <a:pt x="31245" y="2300"/>
                </a:lnTo>
                <a:lnTo>
                  <a:pt x="31351" y="2428"/>
                </a:lnTo>
                <a:lnTo>
                  <a:pt x="31443" y="2561"/>
                </a:lnTo>
                <a:lnTo>
                  <a:pt x="31483" y="2633"/>
                </a:lnTo>
                <a:lnTo>
                  <a:pt x="31510" y="2709"/>
                </a:lnTo>
                <a:lnTo>
                  <a:pt x="31523" y="2789"/>
                </a:lnTo>
                <a:lnTo>
                  <a:pt x="31523" y="2828"/>
                </a:lnTo>
                <a:lnTo>
                  <a:pt x="31516" y="2841"/>
                </a:lnTo>
                <a:lnTo>
                  <a:pt x="31506" y="2841"/>
                </a:lnTo>
                <a:lnTo>
                  <a:pt x="31483" y="2835"/>
                </a:lnTo>
                <a:lnTo>
                  <a:pt x="31457" y="2825"/>
                </a:lnTo>
                <a:lnTo>
                  <a:pt x="31308" y="2765"/>
                </a:lnTo>
                <a:lnTo>
                  <a:pt x="31159" y="2696"/>
                </a:lnTo>
                <a:lnTo>
                  <a:pt x="31013" y="2630"/>
                </a:lnTo>
                <a:lnTo>
                  <a:pt x="30093" y="2194"/>
                </a:lnTo>
                <a:lnTo>
                  <a:pt x="29633" y="1982"/>
                </a:lnTo>
                <a:lnTo>
                  <a:pt x="29630" y="1979"/>
                </a:lnTo>
                <a:lnTo>
                  <a:pt x="29617" y="1979"/>
                </a:lnTo>
                <a:lnTo>
                  <a:pt x="29223" y="1804"/>
                </a:lnTo>
                <a:lnTo>
                  <a:pt x="28826" y="1632"/>
                </a:lnTo>
                <a:lnTo>
                  <a:pt x="28428" y="1470"/>
                </a:lnTo>
                <a:lnTo>
                  <a:pt x="28025" y="1322"/>
                </a:lnTo>
                <a:lnTo>
                  <a:pt x="27614" y="1186"/>
                </a:lnTo>
                <a:lnTo>
                  <a:pt x="27201" y="1064"/>
                </a:lnTo>
                <a:lnTo>
                  <a:pt x="26916" y="991"/>
                </a:lnTo>
                <a:lnTo>
                  <a:pt x="26628" y="928"/>
                </a:lnTo>
                <a:lnTo>
                  <a:pt x="26337" y="876"/>
                </a:lnTo>
                <a:lnTo>
                  <a:pt x="25897" y="809"/>
                </a:lnTo>
                <a:lnTo>
                  <a:pt x="25453" y="760"/>
                </a:lnTo>
                <a:lnTo>
                  <a:pt x="25010" y="724"/>
                </a:lnTo>
                <a:lnTo>
                  <a:pt x="24566" y="700"/>
                </a:lnTo>
                <a:lnTo>
                  <a:pt x="24120" y="694"/>
                </a:lnTo>
                <a:lnTo>
                  <a:pt x="23676" y="704"/>
                </a:lnTo>
                <a:lnTo>
                  <a:pt x="23229" y="733"/>
                </a:lnTo>
                <a:lnTo>
                  <a:pt x="22826" y="776"/>
                </a:lnTo>
                <a:lnTo>
                  <a:pt x="22428" y="843"/>
                </a:lnTo>
                <a:lnTo>
                  <a:pt x="22035" y="922"/>
                </a:lnTo>
                <a:lnTo>
                  <a:pt x="21647" y="1021"/>
                </a:lnTo>
                <a:lnTo>
                  <a:pt x="21263" y="1137"/>
                </a:lnTo>
                <a:lnTo>
                  <a:pt x="20889" y="1265"/>
                </a:lnTo>
                <a:lnTo>
                  <a:pt x="20519" y="1414"/>
                </a:lnTo>
                <a:lnTo>
                  <a:pt x="20151" y="1576"/>
                </a:lnTo>
                <a:lnTo>
                  <a:pt x="19794" y="1751"/>
                </a:lnTo>
                <a:lnTo>
                  <a:pt x="19440" y="1943"/>
                </a:lnTo>
                <a:lnTo>
                  <a:pt x="19096" y="2148"/>
                </a:lnTo>
                <a:lnTo>
                  <a:pt x="18755" y="2362"/>
                </a:lnTo>
                <a:lnTo>
                  <a:pt x="18421" y="2590"/>
                </a:lnTo>
                <a:lnTo>
                  <a:pt x="18043" y="2865"/>
                </a:lnTo>
                <a:lnTo>
                  <a:pt x="17676" y="3152"/>
                </a:lnTo>
                <a:lnTo>
                  <a:pt x="17315" y="3449"/>
                </a:lnTo>
                <a:lnTo>
                  <a:pt x="16961" y="3753"/>
                </a:lnTo>
                <a:lnTo>
                  <a:pt x="16610" y="4067"/>
                </a:lnTo>
                <a:lnTo>
                  <a:pt x="16266" y="4381"/>
                </a:lnTo>
                <a:lnTo>
                  <a:pt x="15925" y="4688"/>
                </a:lnTo>
                <a:lnTo>
                  <a:pt x="15581" y="4989"/>
                </a:lnTo>
                <a:lnTo>
                  <a:pt x="15227" y="5283"/>
                </a:lnTo>
                <a:lnTo>
                  <a:pt x="14866" y="5564"/>
                </a:lnTo>
                <a:lnTo>
                  <a:pt x="14499" y="5838"/>
                </a:lnTo>
                <a:lnTo>
                  <a:pt x="14122" y="6096"/>
                </a:lnTo>
                <a:lnTo>
                  <a:pt x="13734" y="6344"/>
                </a:lnTo>
                <a:lnTo>
                  <a:pt x="13337" y="6578"/>
                </a:lnTo>
                <a:lnTo>
                  <a:pt x="13010" y="6760"/>
                </a:lnTo>
                <a:lnTo>
                  <a:pt x="12675" y="6935"/>
                </a:lnTo>
                <a:lnTo>
                  <a:pt x="12328" y="7100"/>
                </a:lnTo>
                <a:lnTo>
                  <a:pt x="11977" y="7249"/>
                </a:lnTo>
                <a:lnTo>
                  <a:pt x="11719" y="7348"/>
                </a:lnTo>
                <a:lnTo>
                  <a:pt x="11457" y="7434"/>
                </a:lnTo>
                <a:lnTo>
                  <a:pt x="11193" y="7510"/>
                </a:lnTo>
                <a:lnTo>
                  <a:pt x="10928" y="7570"/>
                </a:lnTo>
                <a:lnTo>
                  <a:pt x="10660" y="7616"/>
                </a:lnTo>
                <a:lnTo>
                  <a:pt x="10372" y="7659"/>
                </a:lnTo>
                <a:lnTo>
                  <a:pt x="10084" y="7698"/>
                </a:lnTo>
                <a:lnTo>
                  <a:pt x="9796" y="7728"/>
                </a:lnTo>
                <a:lnTo>
                  <a:pt x="9389" y="7748"/>
                </a:lnTo>
                <a:lnTo>
                  <a:pt x="8982" y="7755"/>
                </a:lnTo>
                <a:lnTo>
                  <a:pt x="8575" y="7751"/>
                </a:lnTo>
                <a:lnTo>
                  <a:pt x="8168" y="7738"/>
                </a:lnTo>
                <a:lnTo>
                  <a:pt x="7761" y="7721"/>
                </a:lnTo>
                <a:lnTo>
                  <a:pt x="7278" y="7702"/>
                </a:lnTo>
                <a:lnTo>
                  <a:pt x="6794" y="7685"/>
                </a:lnTo>
                <a:lnTo>
                  <a:pt x="6311" y="7679"/>
                </a:lnTo>
                <a:lnTo>
                  <a:pt x="6301" y="7679"/>
                </a:lnTo>
                <a:lnTo>
                  <a:pt x="6288" y="7692"/>
                </a:lnTo>
                <a:lnTo>
                  <a:pt x="6285" y="7698"/>
                </a:lnTo>
                <a:lnTo>
                  <a:pt x="6285" y="7705"/>
                </a:lnTo>
                <a:lnTo>
                  <a:pt x="6288" y="7715"/>
                </a:lnTo>
                <a:lnTo>
                  <a:pt x="6291" y="7721"/>
                </a:lnTo>
                <a:lnTo>
                  <a:pt x="6460" y="7900"/>
                </a:lnTo>
                <a:lnTo>
                  <a:pt x="6616" y="8085"/>
                </a:lnTo>
                <a:lnTo>
                  <a:pt x="6755" y="8280"/>
                </a:lnTo>
                <a:lnTo>
                  <a:pt x="6887" y="8481"/>
                </a:lnTo>
                <a:lnTo>
                  <a:pt x="7006" y="8690"/>
                </a:lnTo>
                <a:lnTo>
                  <a:pt x="7112" y="8908"/>
                </a:lnTo>
                <a:lnTo>
                  <a:pt x="7211" y="9126"/>
                </a:lnTo>
                <a:lnTo>
                  <a:pt x="7301" y="9350"/>
                </a:lnTo>
                <a:lnTo>
                  <a:pt x="7380" y="9578"/>
                </a:lnTo>
                <a:lnTo>
                  <a:pt x="7456" y="9813"/>
                </a:lnTo>
                <a:lnTo>
                  <a:pt x="7522" y="10044"/>
                </a:lnTo>
                <a:lnTo>
                  <a:pt x="7585" y="10279"/>
                </a:lnTo>
                <a:lnTo>
                  <a:pt x="7642" y="10517"/>
                </a:lnTo>
                <a:lnTo>
                  <a:pt x="7741" y="10986"/>
                </a:lnTo>
                <a:lnTo>
                  <a:pt x="7863" y="11643"/>
                </a:lnTo>
                <a:lnTo>
                  <a:pt x="7966" y="12307"/>
                </a:lnTo>
                <a:lnTo>
                  <a:pt x="8055" y="12972"/>
                </a:lnTo>
                <a:lnTo>
                  <a:pt x="8128" y="13636"/>
                </a:lnTo>
                <a:lnTo>
                  <a:pt x="8191" y="14303"/>
                </a:lnTo>
                <a:lnTo>
                  <a:pt x="8224" y="14733"/>
                </a:lnTo>
                <a:lnTo>
                  <a:pt x="8244" y="14951"/>
                </a:lnTo>
                <a:lnTo>
                  <a:pt x="8270" y="15165"/>
                </a:lnTo>
                <a:lnTo>
                  <a:pt x="8307" y="15380"/>
                </a:lnTo>
                <a:lnTo>
                  <a:pt x="8360" y="15588"/>
                </a:lnTo>
                <a:lnTo>
                  <a:pt x="8399" y="15701"/>
                </a:lnTo>
                <a:lnTo>
                  <a:pt x="8429" y="15754"/>
                </a:lnTo>
                <a:lnTo>
                  <a:pt x="8459" y="15803"/>
                </a:lnTo>
                <a:lnTo>
                  <a:pt x="8495" y="15846"/>
                </a:lnTo>
                <a:lnTo>
                  <a:pt x="8535" y="15882"/>
                </a:lnTo>
                <a:lnTo>
                  <a:pt x="8582" y="15909"/>
                </a:lnTo>
                <a:lnTo>
                  <a:pt x="8634" y="15922"/>
                </a:lnTo>
                <a:lnTo>
                  <a:pt x="8694" y="15922"/>
                </a:lnTo>
                <a:lnTo>
                  <a:pt x="8757" y="15909"/>
                </a:lnTo>
                <a:lnTo>
                  <a:pt x="8830" y="15876"/>
                </a:lnTo>
                <a:lnTo>
                  <a:pt x="8899" y="15830"/>
                </a:lnTo>
                <a:lnTo>
                  <a:pt x="8962" y="15773"/>
                </a:lnTo>
                <a:lnTo>
                  <a:pt x="9022" y="15714"/>
                </a:lnTo>
                <a:lnTo>
                  <a:pt x="9078" y="15654"/>
                </a:lnTo>
                <a:lnTo>
                  <a:pt x="9114" y="15618"/>
                </a:lnTo>
                <a:lnTo>
                  <a:pt x="9273" y="15469"/>
                </a:lnTo>
                <a:lnTo>
                  <a:pt x="9435" y="15324"/>
                </a:lnTo>
                <a:lnTo>
                  <a:pt x="9740" y="15063"/>
                </a:lnTo>
                <a:lnTo>
                  <a:pt x="10054" y="14809"/>
                </a:lnTo>
                <a:lnTo>
                  <a:pt x="10372" y="14561"/>
                </a:lnTo>
                <a:lnTo>
                  <a:pt x="11004" y="14088"/>
                </a:lnTo>
                <a:lnTo>
                  <a:pt x="11643" y="13622"/>
                </a:lnTo>
                <a:lnTo>
                  <a:pt x="12288" y="13170"/>
                </a:lnTo>
                <a:lnTo>
                  <a:pt x="12884" y="12757"/>
                </a:lnTo>
                <a:lnTo>
                  <a:pt x="12986" y="12694"/>
                </a:lnTo>
                <a:lnTo>
                  <a:pt x="13092" y="12641"/>
                </a:lnTo>
                <a:lnTo>
                  <a:pt x="13231" y="12582"/>
                </a:lnTo>
                <a:lnTo>
                  <a:pt x="13374" y="12529"/>
                </a:lnTo>
                <a:lnTo>
                  <a:pt x="13519" y="12479"/>
                </a:lnTo>
                <a:lnTo>
                  <a:pt x="13665" y="12433"/>
                </a:lnTo>
                <a:lnTo>
                  <a:pt x="13986" y="12334"/>
                </a:lnTo>
                <a:lnTo>
                  <a:pt x="14310" y="12251"/>
                </a:lnTo>
                <a:lnTo>
                  <a:pt x="14638" y="12182"/>
                </a:lnTo>
                <a:lnTo>
                  <a:pt x="14969" y="12132"/>
                </a:lnTo>
                <a:lnTo>
                  <a:pt x="15300" y="12099"/>
                </a:lnTo>
                <a:lnTo>
                  <a:pt x="15634" y="12086"/>
                </a:lnTo>
                <a:lnTo>
                  <a:pt x="15968" y="12093"/>
                </a:lnTo>
                <a:lnTo>
                  <a:pt x="16303" y="12122"/>
                </a:lnTo>
                <a:lnTo>
                  <a:pt x="16633" y="12172"/>
                </a:lnTo>
                <a:lnTo>
                  <a:pt x="16921" y="12238"/>
                </a:lnTo>
                <a:lnTo>
                  <a:pt x="17203" y="12321"/>
                </a:lnTo>
                <a:lnTo>
                  <a:pt x="17471" y="12417"/>
                </a:lnTo>
                <a:lnTo>
                  <a:pt x="17729" y="12529"/>
                </a:lnTo>
                <a:lnTo>
                  <a:pt x="17977" y="12651"/>
                </a:lnTo>
                <a:lnTo>
                  <a:pt x="18219" y="12790"/>
                </a:lnTo>
                <a:lnTo>
                  <a:pt x="18457" y="12935"/>
                </a:lnTo>
                <a:lnTo>
                  <a:pt x="18685" y="13097"/>
                </a:lnTo>
                <a:lnTo>
                  <a:pt x="18907" y="13266"/>
                </a:lnTo>
                <a:lnTo>
                  <a:pt x="19122" y="13444"/>
                </a:lnTo>
                <a:lnTo>
                  <a:pt x="19331" y="13629"/>
                </a:lnTo>
                <a:lnTo>
                  <a:pt x="19536" y="13821"/>
                </a:lnTo>
                <a:lnTo>
                  <a:pt x="19738" y="14022"/>
                </a:lnTo>
                <a:lnTo>
                  <a:pt x="19933" y="14227"/>
                </a:lnTo>
                <a:lnTo>
                  <a:pt x="20125" y="14435"/>
                </a:lnTo>
                <a:lnTo>
                  <a:pt x="20314" y="14647"/>
                </a:lnTo>
                <a:lnTo>
                  <a:pt x="20499" y="14861"/>
                </a:lnTo>
                <a:lnTo>
                  <a:pt x="20678" y="15080"/>
                </a:lnTo>
                <a:lnTo>
                  <a:pt x="20860" y="15294"/>
                </a:lnTo>
                <a:lnTo>
                  <a:pt x="21035" y="15512"/>
                </a:lnTo>
                <a:lnTo>
                  <a:pt x="21416" y="15978"/>
                </a:lnTo>
                <a:lnTo>
                  <a:pt x="21803" y="16441"/>
                </a:lnTo>
                <a:lnTo>
                  <a:pt x="22197" y="16900"/>
                </a:lnTo>
                <a:lnTo>
                  <a:pt x="22597" y="17349"/>
                </a:lnTo>
                <a:lnTo>
                  <a:pt x="22882" y="17660"/>
                </a:lnTo>
                <a:lnTo>
                  <a:pt x="23170" y="17967"/>
                </a:lnTo>
                <a:lnTo>
                  <a:pt x="23464" y="18268"/>
                </a:lnTo>
                <a:lnTo>
                  <a:pt x="24027" y="18820"/>
                </a:lnTo>
                <a:lnTo>
                  <a:pt x="24596" y="19362"/>
                </a:lnTo>
                <a:lnTo>
                  <a:pt x="25175" y="19897"/>
                </a:lnTo>
                <a:lnTo>
                  <a:pt x="25761" y="20422"/>
                </a:lnTo>
                <a:lnTo>
                  <a:pt x="26350" y="20944"/>
                </a:lnTo>
                <a:lnTo>
                  <a:pt x="26896" y="21410"/>
                </a:lnTo>
                <a:lnTo>
                  <a:pt x="27449" y="21866"/>
                </a:lnTo>
                <a:lnTo>
                  <a:pt x="28008" y="22315"/>
                </a:lnTo>
                <a:lnTo>
                  <a:pt x="28574" y="22755"/>
                </a:lnTo>
                <a:lnTo>
                  <a:pt x="29143" y="23191"/>
                </a:lnTo>
                <a:lnTo>
                  <a:pt x="29564" y="23508"/>
                </a:lnTo>
                <a:lnTo>
                  <a:pt x="29991" y="23822"/>
                </a:lnTo>
                <a:lnTo>
                  <a:pt x="30421" y="24129"/>
                </a:lnTo>
                <a:lnTo>
                  <a:pt x="30854" y="24430"/>
                </a:lnTo>
                <a:lnTo>
                  <a:pt x="31298" y="24717"/>
                </a:lnTo>
                <a:lnTo>
                  <a:pt x="31745" y="24998"/>
                </a:lnTo>
                <a:lnTo>
                  <a:pt x="31993" y="25144"/>
                </a:lnTo>
                <a:lnTo>
                  <a:pt x="32413" y="25382"/>
                </a:lnTo>
                <a:lnTo>
                  <a:pt x="32840" y="25610"/>
                </a:lnTo>
                <a:lnTo>
                  <a:pt x="33274" y="25821"/>
                </a:lnTo>
                <a:lnTo>
                  <a:pt x="33714" y="26019"/>
                </a:lnTo>
                <a:lnTo>
                  <a:pt x="34160" y="26201"/>
                </a:lnTo>
                <a:lnTo>
                  <a:pt x="34614" y="26369"/>
                </a:lnTo>
                <a:lnTo>
                  <a:pt x="35074" y="26518"/>
                </a:lnTo>
                <a:lnTo>
                  <a:pt x="35468" y="26630"/>
                </a:lnTo>
                <a:lnTo>
                  <a:pt x="35865" y="26726"/>
                </a:lnTo>
                <a:lnTo>
                  <a:pt x="36262" y="26812"/>
                </a:lnTo>
                <a:lnTo>
                  <a:pt x="36666" y="26891"/>
                </a:lnTo>
                <a:lnTo>
                  <a:pt x="37066" y="26961"/>
                </a:lnTo>
                <a:lnTo>
                  <a:pt x="37470" y="27027"/>
                </a:lnTo>
                <a:lnTo>
                  <a:pt x="37496" y="27030"/>
                </a:lnTo>
                <a:lnTo>
                  <a:pt x="37520" y="27034"/>
                </a:lnTo>
                <a:lnTo>
                  <a:pt x="37708" y="27063"/>
                </a:lnTo>
                <a:lnTo>
                  <a:pt x="38092" y="27116"/>
                </a:lnTo>
                <a:lnTo>
                  <a:pt x="38291" y="27136"/>
                </a:lnTo>
                <a:lnTo>
                  <a:pt x="38489" y="27152"/>
                </a:lnTo>
                <a:lnTo>
                  <a:pt x="38688" y="27159"/>
                </a:lnTo>
                <a:lnTo>
                  <a:pt x="38886" y="27159"/>
                </a:lnTo>
                <a:lnTo>
                  <a:pt x="39082" y="27152"/>
                </a:lnTo>
                <a:lnTo>
                  <a:pt x="39277" y="27133"/>
                </a:lnTo>
                <a:lnTo>
                  <a:pt x="39469" y="27103"/>
                </a:lnTo>
                <a:lnTo>
                  <a:pt x="39658" y="27063"/>
                </a:lnTo>
                <a:lnTo>
                  <a:pt x="39843" y="27007"/>
                </a:lnTo>
                <a:lnTo>
                  <a:pt x="40022" y="26934"/>
                </a:lnTo>
                <a:lnTo>
                  <a:pt x="40190" y="26849"/>
                </a:lnTo>
                <a:lnTo>
                  <a:pt x="40353" y="26746"/>
                </a:lnTo>
                <a:lnTo>
                  <a:pt x="40495" y="26637"/>
                </a:lnTo>
                <a:lnTo>
                  <a:pt x="40624" y="26518"/>
                </a:lnTo>
                <a:lnTo>
                  <a:pt x="40740" y="26389"/>
                </a:lnTo>
                <a:lnTo>
                  <a:pt x="40846" y="26250"/>
                </a:lnTo>
                <a:lnTo>
                  <a:pt x="40942" y="26105"/>
                </a:lnTo>
                <a:lnTo>
                  <a:pt x="41028" y="25950"/>
                </a:lnTo>
                <a:lnTo>
                  <a:pt x="41107" y="25791"/>
                </a:lnTo>
                <a:lnTo>
                  <a:pt x="41173" y="25626"/>
                </a:lnTo>
                <a:lnTo>
                  <a:pt x="41233" y="25454"/>
                </a:lnTo>
                <a:lnTo>
                  <a:pt x="41286" y="25279"/>
                </a:lnTo>
                <a:lnTo>
                  <a:pt x="41332" y="25104"/>
                </a:lnTo>
                <a:lnTo>
                  <a:pt x="41369" y="24922"/>
                </a:lnTo>
                <a:lnTo>
                  <a:pt x="41402" y="24741"/>
                </a:lnTo>
                <a:lnTo>
                  <a:pt x="41428" y="24559"/>
                </a:lnTo>
                <a:lnTo>
                  <a:pt x="41451" y="24377"/>
                </a:lnTo>
                <a:lnTo>
                  <a:pt x="41468" y="24195"/>
                </a:lnTo>
                <a:lnTo>
                  <a:pt x="41481" y="24014"/>
                </a:lnTo>
                <a:lnTo>
                  <a:pt x="41501" y="23663"/>
                </a:lnTo>
                <a:lnTo>
                  <a:pt x="41508" y="23495"/>
                </a:lnTo>
                <a:lnTo>
                  <a:pt x="41511" y="23330"/>
                </a:lnTo>
                <a:lnTo>
                  <a:pt x="41517" y="22950"/>
                </a:lnTo>
                <a:lnTo>
                  <a:pt x="41511" y="22573"/>
                </a:lnTo>
                <a:lnTo>
                  <a:pt x="41494" y="22200"/>
                </a:lnTo>
                <a:lnTo>
                  <a:pt x="41465" y="21826"/>
                </a:lnTo>
                <a:lnTo>
                  <a:pt x="41418" y="21460"/>
                </a:lnTo>
                <a:lnTo>
                  <a:pt x="41355" y="21086"/>
                </a:lnTo>
                <a:lnTo>
                  <a:pt x="41276" y="20716"/>
                </a:lnTo>
                <a:lnTo>
                  <a:pt x="41173" y="20346"/>
                </a:lnTo>
                <a:lnTo>
                  <a:pt x="41051" y="19979"/>
                </a:lnTo>
                <a:lnTo>
                  <a:pt x="40909" y="19619"/>
                </a:lnTo>
                <a:lnTo>
                  <a:pt x="40753" y="19262"/>
                </a:lnTo>
                <a:lnTo>
                  <a:pt x="40584" y="18916"/>
                </a:lnTo>
                <a:lnTo>
                  <a:pt x="40409" y="18569"/>
                </a:lnTo>
                <a:lnTo>
                  <a:pt x="40227" y="18225"/>
                </a:lnTo>
                <a:lnTo>
                  <a:pt x="40041" y="17885"/>
                </a:lnTo>
                <a:lnTo>
                  <a:pt x="39853" y="17548"/>
                </a:lnTo>
                <a:lnTo>
                  <a:pt x="39664" y="17207"/>
                </a:lnTo>
                <a:lnTo>
                  <a:pt x="39588" y="17069"/>
                </a:lnTo>
                <a:lnTo>
                  <a:pt x="39509" y="16927"/>
                </a:lnTo>
                <a:lnTo>
                  <a:pt x="39280" y="16504"/>
                </a:lnTo>
                <a:lnTo>
                  <a:pt x="39059" y="16074"/>
                </a:lnTo>
                <a:lnTo>
                  <a:pt x="38843" y="15645"/>
                </a:lnTo>
                <a:lnTo>
                  <a:pt x="38635" y="15208"/>
                </a:lnTo>
                <a:lnTo>
                  <a:pt x="38433" y="14769"/>
                </a:lnTo>
                <a:lnTo>
                  <a:pt x="38248" y="14326"/>
                </a:lnTo>
                <a:lnTo>
                  <a:pt x="38175" y="14148"/>
                </a:lnTo>
                <a:lnTo>
                  <a:pt x="38105" y="13963"/>
                </a:lnTo>
                <a:lnTo>
                  <a:pt x="38043" y="13778"/>
                </a:lnTo>
                <a:lnTo>
                  <a:pt x="37993" y="13586"/>
                </a:lnTo>
                <a:lnTo>
                  <a:pt x="37963" y="13395"/>
                </a:lnTo>
                <a:lnTo>
                  <a:pt x="37960" y="13338"/>
                </a:lnTo>
                <a:lnTo>
                  <a:pt x="37963" y="13299"/>
                </a:lnTo>
                <a:lnTo>
                  <a:pt x="37976" y="13272"/>
                </a:lnTo>
                <a:lnTo>
                  <a:pt x="37993" y="13256"/>
                </a:lnTo>
                <a:lnTo>
                  <a:pt x="38016" y="13252"/>
                </a:lnTo>
                <a:lnTo>
                  <a:pt x="38039" y="13259"/>
                </a:lnTo>
                <a:lnTo>
                  <a:pt x="38069" y="13276"/>
                </a:lnTo>
                <a:lnTo>
                  <a:pt x="38102" y="13295"/>
                </a:lnTo>
                <a:lnTo>
                  <a:pt x="38168" y="13355"/>
                </a:lnTo>
                <a:lnTo>
                  <a:pt x="38287" y="13480"/>
                </a:lnTo>
                <a:lnTo>
                  <a:pt x="38403" y="13616"/>
                </a:lnTo>
                <a:lnTo>
                  <a:pt x="38509" y="13758"/>
                </a:lnTo>
                <a:lnTo>
                  <a:pt x="38608" y="13910"/>
                </a:lnTo>
                <a:lnTo>
                  <a:pt x="38728" y="14108"/>
                </a:lnTo>
                <a:lnTo>
                  <a:pt x="38843" y="14310"/>
                </a:lnTo>
                <a:lnTo>
                  <a:pt x="38953" y="14511"/>
                </a:lnTo>
                <a:lnTo>
                  <a:pt x="39062" y="14706"/>
                </a:lnTo>
                <a:lnTo>
                  <a:pt x="39356" y="15248"/>
                </a:lnTo>
                <a:lnTo>
                  <a:pt x="39638" y="15797"/>
                </a:lnTo>
                <a:lnTo>
                  <a:pt x="39912" y="16352"/>
                </a:lnTo>
                <a:lnTo>
                  <a:pt x="40180" y="16907"/>
                </a:lnTo>
                <a:lnTo>
                  <a:pt x="40435" y="17449"/>
                </a:lnTo>
                <a:lnTo>
                  <a:pt x="40690" y="18000"/>
                </a:lnTo>
                <a:lnTo>
                  <a:pt x="40935" y="18555"/>
                </a:lnTo>
                <a:lnTo>
                  <a:pt x="41173" y="19114"/>
                </a:lnTo>
                <a:lnTo>
                  <a:pt x="41345" y="19540"/>
                </a:lnTo>
                <a:lnTo>
                  <a:pt x="41508" y="19970"/>
                </a:lnTo>
                <a:lnTo>
                  <a:pt x="41656" y="20402"/>
                </a:lnTo>
                <a:lnTo>
                  <a:pt x="41795" y="20838"/>
                </a:lnTo>
                <a:lnTo>
                  <a:pt x="41918" y="21278"/>
                </a:lnTo>
                <a:lnTo>
                  <a:pt x="42027" y="21721"/>
                </a:lnTo>
                <a:lnTo>
                  <a:pt x="42097" y="22048"/>
                </a:lnTo>
                <a:lnTo>
                  <a:pt x="42153" y="22378"/>
                </a:lnTo>
                <a:lnTo>
                  <a:pt x="42196" y="22712"/>
                </a:lnTo>
                <a:lnTo>
                  <a:pt x="42229" y="23046"/>
                </a:lnTo>
                <a:lnTo>
                  <a:pt x="42246" y="23379"/>
                </a:lnTo>
                <a:lnTo>
                  <a:pt x="42246" y="23713"/>
                </a:lnTo>
                <a:lnTo>
                  <a:pt x="42232" y="24047"/>
                </a:lnTo>
                <a:lnTo>
                  <a:pt x="42203" y="24380"/>
                </a:lnTo>
                <a:lnTo>
                  <a:pt x="42156" y="24711"/>
                </a:lnTo>
                <a:lnTo>
                  <a:pt x="42090" y="25041"/>
                </a:lnTo>
                <a:lnTo>
                  <a:pt x="42034" y="25269"/>
                </a:lnTo>
                <a:lnTo>
                  <a:pt x="41964" y="25500"/>
                </a:lnTo>
                <a:lnTo>
                  <a:pt x="41888" y="25728"/>
                </a:lnTo>
                <a:lnTo>
                  <a:pt x="41795" y="25953"/>
                </a:lnTo>
                <a:lnTo>
                  <a:pt x="41693" y="26171"/>
                </a:lnTo>
                <a:lnTo>
                  <a:pt x="41600" y="26343"/>
                </a:lnTo>
                <a:lnTo>
                  <a:pt x="41501" y="26512"/>
                </a:lnTo>
                <a:lnTo>
                  <a:pt x="41388" y="26670"/>
                </a:lnTo>
                <a:lnTo>
                  <a:pt x="41269" y="26825"/>
                </a:lnTo>
                <a:lnTo>
                  <a:pt x="41140" y="26967"/>
                </a:lnTo>
                <a:lnTo>
                  <a:pt x="41004" y="27103"/>
                </a:lnTo>
                <a:lnTo>
                  <a:pt x="40856" y="27228"/>
                </a:lnTo>
                <a:lnTo>
                  <a:pt x="40697" y="27341"/>
                </a:lnTo>
                <a:lnTo>
                  <a:pt x="40528" y="27440"/>
                </a:lnTo>
                <a:lnTo>
                  <a:pt x="40326" y="27539"/>
                </a:lnTo>
                <a:lnTo>
                  <a:pt x="40118" y="27622"/>
                </a:lnTo>
                <a:lnTo>
                  <a:pt x="39906" y="27691"/>
                </a:lnTo>
                <a:lnTo>
                  <a:pt x="39687" y="27751"/>
                </a:lnTo>
                <a:lnTo>
                  <a:pt x="39466" y="27793"/>
                </a:lnTo>
                <a:lnTo>
                  <a:pt x="39244" y="27830"/>
                </a:lnTo>
                <a:lnTo>
                  <a:pt x="39019" y="27853"/>
                </a:lnTo>
                <a:lnTo>
                  <a:pt x="38790" y="27866"/>
                </a:lnTo>
                <a:lnTo>
                  <a:pt x="38565" y="27873"/>
                </a:lnTo>
                <a:lnTo>
                  <a:pt x="38337" y="27873"/>
                </a:lnTo>
                <a:lnTo>
                  <a:pt x="38115" y="27866"/>
                </a:lnTo>
                <a:lnTo>
                  <a:pt x="37894" y="27853"/>
                </a:lnTo>
                <a:lnTo>
                  <a:pt x="37513" y="27817"/>
                </a:lnTo>
                <a:lnTo>
                  <a:pt x="37136" y="27764"/>
                </a:lnTo>
                <a:lnTo>
                  <a:pt x="36758" y="27698"/>
                </a:lnTo>
                <a:lnTo>
                  <a:pt x="36384" y="27612"/>
                </a:lnTo>
                <a:lnTo>
                  <a:pt x="36014" y="27509"/>
                </a:lnTo>
                <a:lnTo>
                  <a:pt x="35650" y="27394"/>
                </a:lnTo>
                <a:lnTo>
                  <a:pt x="35289" y="27265"/>
                </a:lnTo>
                <a:lnTo>
                  <a:pt x="35124" y="27199"/>
                </a:lnTo>
                <a:lnTo>
                  <a:pt x="34640" y="26991"/>
                </a:lnTo>
                <a:lnTo>
                  <a:pt x="34160" y="26773"/>
                </a:lnTo>
                <a:lnTo>
                  <a:pt x="33684" y="26541"/>
                </a:lnTo>
                <a:lnTo>
                  <a:pt x="33214" y="26303"/>
                </a:lnTo>
                <a:lnTo>
                  <a:pt x="32747" y="26056"/>
                </a:lnTo>
                <a:lnTo>
                  <a:pt x="32281" y="25804"/>
                </a:lnTo>
                <a:lnTo>
                  <a:pt x="31821" y="25550"/>
                </a:lnTo>
                <a:lnTo>
                  <a:pt x="31169" y="25177"/>
                </a:lnTo>
                <a:lnTo>
                  <a:pt x="30523" y="24793"/>
                </a:lnTo>
                <a:lnTo>
                  <a:pt x="29881" y="24400"/>
                </a:lnTo>
                <a:lnTo>
                  <a:pt x="29249" y="23994"/>
                </a:lnTo>
                <a:lnTo>
                  <a:pt x="28624" y="23574"/>
                </a:lnTo>
                <a:lnTo>
                  <a:pt x="28081" y="23194"/>
                </a:lnTo>
                <a:lnTo>
                  <a:pt x="27545" y="22798"/>
                </a:lnTo>
                <a:lnTo>
                  <a:pt x="27015" y="22391"/>
                </a:lnTo>
                <a:lnTo>
                  <a:pt x="26519" y="21992"/>
                </a:lnTo>
                <a:lnTo>
                  <a:pt x="26029" y="21579"/>
                </a:lnTo>
                <a:lnTo>
                  <a:pt x="25549" y="21156"/>
                </a:lnTo>
                <a:lnTo>
                  <a:pt x="25083" y="20723"/>
                </a:lnTo>
                <a:lnTo>
                  <a:pt x="24623" y="20277"/>
                </a:lnTo>
                <a:lnTo>
                  <a:pt x="24172" y="19824"/>
                </a:lnTo>
                <a:lnTo>
                  <a:pt x="23736" y="19362"/>
                </a:lnTo>
                <a:lnTo>
                  <a:pt x="23309" y="18889"/>
                </a:lnTo>
                <a:lnTo>
                  <a:pt x="22862" y="18370"/>
                </a:lnTo>
                <a:lnTo>
                  <a:pt x="22428" y="17838"/>
                </a:lnTo>
                <a:lnTo>
                  <a:pt x="22422" y="17832"/>
                </a:lnTo>
                <a:lnTo>
                  <a:pt x="22402" y="17832"/>
                </a:lnTo>
                <a:lnTo>
                  <a:pt x="22395" y="17835"/>
                </a:lnTo>
                <a:lnTo>
                  <a:pt x="22389" y="17848"/>
                </a:lnTo>
                <a:lnTo>
                  <a:pt x="22349" y="17997"/>
                </a:lnTo>
                <a:lnTo>
                  <a:pt x="22329" y="18139"/>
                </a:lnTo>
                <a:lnTo>
                  <a:pt x="22326" y="18278"/>
                </a:lnTo>
                <a:lnTo>
                  <a:pt x="22332" y="18413"/>
                </a:lnTo>
                <a:lnTo>
                  <a:pt x="22356" y="18545"/>
                </a:lnTo>
                <a:lnTo>
                  <a:pt x="22399" y="18717"/>
                </a:lnTo>
                <a:lnTo>
                  <a:pt x="22455" y="18889"/>
                </a:lnTo>
                <a:lnTo>
                  <a:pt x="22518" y="19064"/>
                </a:lnTo>
                <a:lnTo>
                  <a:pt x="22591" y="19243"/>
                </a:lnTo>
                <a:lnTo>
                  <a:pt x="22743" y="19596"/>
                </a:lnTo>
                <a:lnTo>
                  <a:pt x="22905" y="19943"/>
                </a:lnTo>
                <a:lnTo>
                  <a:pt x="23077" y="20283"/>
                </a:lnTo>
                <a:lnTo>
                  <a:pt x="23262" y="20620"/>
                </a:lnTo>
                <a:lnTo>
                  <a:pt x="23491" y="21004"/>
                </a:lnTo>
                <a:lnTo>
                  <a:pt x="23732" y="21374"/>
                </a:lnTo>
                <a:lnTo>
                  <a:pt x="23987" y="21737"/>
                </a:lnTo>
                <a:lnTo>
                  <a:pt x="24252" y="22094"/>
                </a:lnTo>
                <a:lnTo>
                  <a:pt x="24533" y="22438"/>
                </a:lnTo>
                <a:lnTo>
                  <a:pt x="24821" y="22775"/>
                </a:lnTo>
                <a:lnTo>
                  <a:pt x="25122" y="23102"/>
                </a:lnTo>
                <a:lnTo>
                  <a:pt x="25427" y="23412"/>
                </a:lnTo>
                <a:lnTo>
                  <a:pt x="25741" y="23710"/>
                </a:lnTo>
                <a:lnTo>
                  <a:pt x="26062" y="23997"/>
                </a:lnTo>
                <a:lnTo>
                  <a:pt x="26393" y="24271"/>
                </a:lnTo>
                <a:lnTo>
                  <a:pt x="26731" y="24539"/>
                </a:lnTo>
                <a:lnTo>
                  <a:pt x="27075" y="24797"/>
                </a:lnTo>
                <a:lnTo>
                  <a:pt x="27422" y="25045"/>
                </a:lnTo>
                <a:lnTo>
                  <a:pt x="27780" y="25289"/>
                </a:lnTo>
                <a:lnTo>
                  <a:pt x="28137" y="25527"/>
                </a:lnTo>
                <a:lnTo>
                  <a:pt x="28501" y="25758"/>
                </a:lnTo>
                <a:lnTo>
                  <a:pt x="28869" y="25986"/>
                </a:lnTo>
                <a:lnTo>
                  <a:pt x="29636" y="26449"/>
                </a:lnTo>
                <a:lnTo>
                  <a:pt x="30411" y="26905"/>
                </a:lnTo>
                <a:lnTo>
                  <a:pt x="30874" y="27176"/>
                </a:lnTo>
                <a:lnTo>
                  <a:pt x="31337" y="27437"/>
                </a:lnTo>
                <a:lnTo>
                  <a:pt x="31807" y="27691"/>
                </a:lnTo>
                <a:lnTo>
                  <a:pt x="32284" y="27932"/>
                </a:lnTo>
                <a:lnTo>
                  <a:pt x="32767" y="28164"/>
                </a:lnTo>
                <a:lnTo>
                  <a:pt x="33254" y="28385"/>
                </a:lnTo>
                <a:lnTo>
                  <a:pt x="33717" y="28577"/>
                </a:lnTo>
                <a:lnTo>
                  <a:pt x="34187" y="28752"/>
                </a:lnTo>
                <a:lnTo>
                  <a:pt x="34660" y="28914"/>
                </a:lnTo>
                <a:lnTo>
                  <a:pt x="35137" y="29069"/>
                </a:lnTo>
                <a:lnTo>
                  <a:pt x="35617" y="29211"/>
                </a:lnTo>
                <a:lnTo>
                  <a:pt x="36100" y="29350"/>
                </a:lnTo>
                <a:lnTo>
                  <a:pt x="36451" y="29452"/>
                </a:lnTo>
                <a:lnTo>
                  <a:pt x="36801" y="29558"/>
                </a:lnTo>
                <a:lnTo>
                  <a:pt x="37152" y="29670"/>
                </a:lnTo>
                <a:lnTo>
                  <a:pt x="37496" y="29792"/>
                </a:lnTo>
                <a:lnTo>
                  <a:pt x="37841" y="29925"/>
                </a:lnTo>
                <a:lnTo>
                  <a:pt x="38175" y="30070"/>
                </a:lnTo>
                <a:lnTo>
                  <a:pt x="38506" y="30229"/>
                </a:lnTo>
                <a:lnTo>
                  <a:pt x="38638" y="30298"/>
                </a:lnTo>
                <a:lnTo>
                  <a:pt x="38771" y="30374"/>
                </a:lnTo>
                <a:lnTo>
                  <a:pt x="38900" y="30457"/>
                </a:lnTo>
                <a:lnTo>
                  <a:pt x="39029" y="30542"/>
                </a:lnTo>
                <a:lnTo>
                  <a:pt x="39154" y="30632"/>
                </a:lnTo>
                <a:lnTo>
                  <a:pt x="39274" y="30731"/>
                </a:lnTo>
                <a:lnTo>
                  <a:pt x="39386" y="30833"/>
                </a:lnTo>
                <a:lnTo>
                  <a:pt x="39492" y="30942"/>
                </a:lnTo>
                <a:lnTo>
                  <a:pt x="39591" y="31058"/>
                </a:lnTo>
                <a:lnTo>
                  <a:pt x="39677" y="31177"/>
                </a:lnTo>
                <a:lnTo>
                  <a:pt x="39754" y="31306"/>
                </a:lnTo>
                <a:lnTo>
                  <a:pt x="39820" y="31438"/>
                </a:lnTo>
                <a:lnTo>
                  <a:pt x="39873" y="31577"/>
                </a:lnTo>
                <a:lnTo>
                  <a:pt x="39909" y="31725"/>
                </a:lnTo>
                <a:lnTo>
                  <a:pt x="39929" y="31877"/>
                </a:lnTo>
                <a:lnTo>
                  <a:pt x="39936" y="32039"/>
                </a:lnTo>
                <a:lnTo>
                  <a:pt x="39926" y="32171"/>
                </a:lnTo>
                <a:lnTo>
                  <a:pt x="39899" y="32300"/>
                </a:lnTo>
                <a:lnTo>
                  <a:pt x="39859" y="32422"/>
                </a:lnTo>
                <a:lnTo>
                  <a:pt x="39810" y="32538"/>
                </a:lnTo>
                <a:lnTo>
                  <a:pt x="39747" y="32647"/>
                </a:lnTo>
                <a:lnTo>
                  <a:pt x="39654" y="32779"/>
                </a:lnTo>
                <a:lnTo>
                  <a:pt x="39545" y="32901"/>
                </a:lnTo>
                <a:lnTo>
                  <a:pt x="39426" y="33017"/>
                </a:lnTo>
                <a:lnTo>
                  <a:pt x="39297" y="33126"/>
                </a:lnTo>
                <a:lnTo>
                  <a:pt x="39158" y="33225"/>
                </a:lnTo>
                <a:lnTo>
                  <a:pt x="39015" y="33318"/>
                </a:lnTo>
                <a:lnTo>
                  <a:pt x="38867" y="33407"/>
                </a:lnTo>
                <a:lnTo>
                  <a:pt x="38718" y="33486"/>
                </a:lnTo>
                <a:lnTo>
                  <a:pt x="38572" y="33559"/>
                </a:lnTo>
                <a:lnTo>
                  <a:pt x="38426" y="33628"/>
                </a:lnTo>
                <a:lnTo>
                  <a:pt x="38287" y="33691"/>
                </a:lnTo>
                <a:lnTo>
                  <a:pt x="37804" y="33893"/>
                </a:lnTo>
                <a:lnTo>
                  <a:pt x="37311" y="34084"/>
                </a:lnTo>
                <a:lnTo>
                  <a:pt x="36835" y="34253"/>
                </a:lnTo>
                <a:lnTo>
                  <a:pt x="36355" y="34408"/>
                </a:lnTo>
                <a:lnTo>
                  <a:pt x="35871" y="34550"/>
                </a:lnTo>
                <a:lnTo>
                  <a:pt x="35388" y="34686"/>
                </a:lnTo>
                <a:lnTo>
                  <a:pt x="34736" y="34848"/>
                </a:lnTo>
                <a:lnTo>
                  <a:pt x="34078" y="34990"/>
                </a:lnTo>
                <a:lnTo>
                  <a:pt x="33419" y="35112"/>
                </a:lnTo>
                <a:lnTo>
                  <a:pt x="32757" y="35214"/>
                </a:lnTo>
                <a:lnTo>
                  <a:pt x="32092" y="35294"/>
                </a:lnTo>
                <a:lnTo>
                  <a:pt x="31427" y="35356"/>
                </a:lnTo>
                <a:lnTo>
                  <a:pt x="30758" y="35399"/>
                </a:lnTo>
                <a:lnTo>
                  <a:pt x="30087" y="35422"/>
                </a:lnTo>
                <a:lnTo>
                  <a:pt x="29418" y="35426"/>
                </a:lnTo>
                <a:lnTo>
                  <a:pt x="28746" y="35413"/>
                </a:lnTo>
                <a:lnTo>
                  <a:pt x="27671" y="35366"/>
                </a:lnTo>
                <a:lnTo>
                  <a:pt x="26598" y="35304"/>
                </a:lnTo>
                <a:lnTo>
                  <a:pt x="25526" y="35221"/>
                </a:lnTo>
                <a:lnTo>
                  <a:pt x="24457" y="35125"/>
                </a:lnTo>
                <a:lnTo>
                  <a:pt x="23388" y="35006"/>
                </a:lnTo>
                <a:lnTo>
                  <a:pt x="22991" y="34957"/>
                </a:lnTo>
                <a:lnTo>
                  <a:pt x="22597" y="34904"/>
                </a:lnTo>
                <a:lnTo>
                  <a:pt x="22203" y="34844"/>
                </a:lnTo>
                <a:lnTo>
                  <a:pt x="21813" y="34772"/>
                </a:lnTo>
                <a:lnTo>
                  <a:pt x="21426" y="34682"/>
                </a:lnTo>
                <a:lnTo>
                  <a:pt x="21323" y="34656"/>
                </a:lnTo>
                <a:lnTo>
                  <a:pt x="21220" y="34626"/>
                </a:lnTo>
                <a:lnTo>
                  <a:pt x="21154" y="34603"/>
                </a:lnTo>
                <a:lnTo>
                  <a:pt x="21088" y="34577"/>
                </a:lnTo>
                <a:lnTo>
                  <a:pt x="21028" y="34544"/>
                </a:lnTo>
                <a:lnTo>
                  <a:pt x="20976" y="34504"/>
                </a:lnTo>
                <a:lnTo>
                  <a:pt x="20972" y="34501"/>
                </a:lnTo>
                <a:lnTo>
                  <a:pt x="20969" y="34501"/>
                </a:lnTo>
                <a:lnTo>
                  <a:pt x="20969" y="34497"/>
                </a:lnTo>
                <a:lnTo>
                  <a:pt x="20972" y="34497"/>
                </a:lnTo>
                <a:lnTo>
                  <a:pt x="20979" y="34501"/>
                </a:lnTo>
                <a:lnTo>
                  <a:pt x="20985" y="34497"/>
                </a:lnTo>
                <a:lnTo>
                  <a:pt x="20995" y="34494"/>
                </a:lnTo>
                <a:lnTo>
                  <a:pt x="21009" y="34491"/>
                </a:lnTo>
                <a:lnTo>
                  <a:pt x="21058" y="34474"/>
                </a:lnTo>
                <a:lnTo>
                  <a:pt x="21108" y="34461"/>
                </a:lnTo>
                <a:lnTo>
                  <a:pt x="21210" y="34441"/>
                </a:lnTo>
                <a:lnTo>
                  <a:pt x="21310" y="34428"/>
                </a:lnTo>
                <a:lnTo>
                  <a:pt x="21412" y="34421"/>
                </a:lnTo>
                <a:lnTo>
                  <a:pt x="21667" y="34408"/>
                </a:lnTo>
                <a:lnTo>
                  <a:pt x="21925" y="34405"/>
                </a:lnTo>
                <a:lnTo>
                  <a:pt x="22180" y="34408"/>
                </a:lnTo>
                <a:lnTo>
                  <a:pt x="22584" y="34428"/>
                </a:lnTo>
                <a:lnTo>
                  <a:pt x="22988" y="34454"/>
                </a:lnTo>
                <a:lnTo>
                  <a:pt x="23391" y="34484"/>
                </a:lnTo>
                <a:lnTo>
                  <a:pt x="24457" y="34557"/>
                </a:lnTo>
                <a:lnTo>
                  <a:pt x="25519" y="34626"/>
                </a:lnTo>
                <a:lnTo>
                  <a:pt x="26585" y="34689"/>
                </a:lnTo>
                <a:lnTo>
                  <a:pt x="27211" y="34722"/>
                </a:lnTo>
                <a:lnTo>
                  <a:pt x="27836" y="34748"/>
                </a:lnTo>
                <a:lnTo>
                  <a:pt x="28465" y="34772"/>
                </a:lnTo>
                <a:lnTo>
                  <a:pt x="29090" y="34781"/>
                </a:lnTo>
                <a:lnTo>
                  <a:pt x="29719" y="34775"/>
                </a:lnTo>
                <a:lnTo>
                  <a:pt x="30345" y="34752"/>
                </a:lnTo>
                <a:lnTo>
                  <a:pt x="30894" y="34715"/>
                </a:lnTo>
                <a:lnTo>
                  <a:pt x="31443" y="34666"/>
                </a:lnTo>
                <a:lnTo>
                  <a:pt x="31993" y="34603"/>
                </a:lnTo>
                <a:lnTo>
                  <a:pt x="32539" y="34530"/>
                </a:lnTo>
                <a:lnTo>
                  <a:pt x="33290" y="34411"/>
                </a:lnTo>
                <a:lnTo>
                  <a:pt x="34041" y="34273"/>
                </a:lnTo>
                <a:lnTo>
                  <a:pt x="34531" y="34174"/>
                </a:lnTo>
                <a:lnTo>
                  <a:pt x="35018" y="34065"/>
                </a:lnTo>
                <a:lnTo>
                  <a:pt x="35501" y="33946"/>
                </a:lnTo>
                <a:lnTo>
                  <a:pt x="35984" y="33813"/>
                </a:lnTo>
                <a:lnTo>
                  <a:pt x="36461" y="33668"/>
                </a:lnTo>
                <a:lnTo>
                  <a:pt x="36705" y="33585"/>
                </a:lnTo>
                <a:lnTo>
                  <a:pt x="36954" y="33500"/>
                </a:lnTo>
                <a:lnTo>
                  <a:pt x="37199" y="33404"/>
                </a:lnTo>
                <a:lnTo>
                  <a:pt x="37440" y="33305"/>
                </a:lnTo>
                <a:lnTo>
                  <a:pt x="37678" y="33196"/>
                </a:lnTo>
                <a:lnTo>
                  <a:pt x="37913" y="33077"/>
                </a:lnTo>
                <a:lnTo>
                  <a:pt x="38142" y="32948"/>
                </a:lnTo>
                <a:lnTo>
                  <a:pt x="38360" y="32806"/>
                </a:lnTo>
                <a:lnTo>
                  <a:pt x="38450" y="32743"/>
                </a:lnTo>
                <a:lnTo>
                  <a:pt x="38536" y="32674"/>
                </a:lnTo>
                <a:lnTo>
                  <a:pt x="38625" y="32601"/>
                </a:lnTo>
                <a:lnTo>
                  <a:pt x="38704" y="32522"/>
                </a:lnTo>
                <a:lnTo>
                  <a:pt x="38781" y="32439"/>
                </a:lnTo>
                <a:lnTo>
                  <a:pt x="38850" y="32350"/>
                </a:lnTo>
                <a:lnTo>
                  <a:pt x="38906" y="32254"/>
                </a:lnTo>
                <a:lnTo>
                  <a:pt x="38953" y="32155"/>
                </a:lnTo>
                <a:lnTo>
                  <a:pt x="38982" y="32052"/>
                </a:lnTo>
                <a:lnTo>
                  <a:pt x="38999" y="31947"/>
                </a:lnTo>
                <a:lnTo>
                  <a:pt x="38992" y="31834"/>
                </a:lnTo>
                <a:lnTo>
                  <a:pt x="38969" y="31719"/>
                </a:lnTo>
                <a:lnTo>
                  <a:pt x="38933" y="31626"/>
                </a:lnTo>
                <a:lnTo>
                  <a:pt x="38886" y="31540"/>
                </a:lnTo>
                <a:lnTo>
                  <a:pt x="38830" y="31458"/>
                </a:lnTo>
                <a:lnTo>
                  <a:pt x="38767" y="31382"/>
                </a:lnTo>
                <a:lnTo>
                  <a:pt x="38694" y="31309"/>
                </a:lnTo>
                <a:lnTo>
                  <a:pt x="38622" y="31243"/>
                </a:lnTo>
                <a:lnTo>
                  <a:pt x="38546" y="31180"/>
                </a:lnTo>
                <a:lnTo>
                  <a:pt x="38466" y="31121"/>
                </a:lnTo>
                <a:lnTo>
                  <a:pt x="38291" y="30998"/>
                </a:lnTo>
                <a:lnTo>
                  <a:pt x="38105" y="30889"/>
                </a:lnTo>
                <a:lnTo>
                  <a:pt x="37913" y="30787"/>
                </a:lnTo>
                <a:lnTo>
                  <a:pt x="37523" y="30608"/>
                </a:lnTo>
                <a:lnTo>
                  <a:pt x="37321" y="30526"/>
                </a:lnTo>
                <a:lnTo>
                  <a:pt x="37122" y="30447"/>
                </a:lnTo>
                <a:lnTo>
                  <a:pt x="36619" y="30245"/>
                </a:lnTo>
                <a:lnTo>
                  <a:pt x="36113" y="30053"/>
                </a:lnTo>
                <a:lnTo>
                  <a:pt x="35603" y="29865"/>
                </a:lnTo>
                <a:lnTo>
                  <a:pt x="35094" y="29680"/>
                </a:lnTo>
                <a:lnTo>
                  <a:pt x="34584" y="29498"/>
                </a:lnTo>
                <a:lnTo>
                  <a:pt x="34071" y="29313"/>
                </a:lnTo>
                <a:lnTo>
                  <a:pt x="33565" y="29128"/>
                </a:lnTo>
                <a:lnTo>
                  <a:pt x="33055" y="28940"/>
                </a:lnTo>
                <a:lnTo>
                  <a:pt x="32549" y="28745"/>
                </a:lnTo>
                <a:lnTo>
                  <a:pt x="32046" y="28540"/>
                </a:lnTo>
                <a:lnTo>
                  <a:pt x="31549" y="28329"/>
                </a:lnTo>
                <a:lnTo>
                  <a:pt x="31056" y="28107"/>
                </a:lnTo>
                <a:lnTo>
                  <a:pt x="30566" y="27873"/>
                </a:lnTo>
                <a:lnTo>
                  <a:pt x="30083" y="27622"/>
                </a:lnTo>
                <a:lnTo>
                  <a:pt x="29597" y="27354"/>
                </a:lnTo>
                <a:lnTo>
                  <a:pt x="29117" y="27073"/>
                </a:lnTo>
                <a:lnTo>
                  <a:pt x="28644" y="26782"/>
                </a:lnTo>
                <a:lnTo>
                  <a:pt x="28180" y="26482"/>
                </a:lnTo>
                <a:lnTo>
                  <a:pt x="27724" y="26165"/>
                </a:lnTo>
                <a:lnTo>
                  <a:pt x="27277" y="25841"/>
                </a:lnTo>
                <a:lnTo>
                  <a:pt x="26840" y="25500"/>
                </a:lnTo>
                <a:lnTo>
                  <a:pt x="26413" y="25147"/>
                </a:lnTo>
                <a:lnTo>
                  <a:pt x="25996" y="24783"/>
                </a:lnTo>
                <a:lnTo>
                  <a:pt x="25589" y="24407"/>
                </a:lnTo>
                <a:lnTo>
                  <a:pt x="25195" y="24014"/>
                </a:lnTo>
                <a:lnTo>
                  <a:pt x="24811" y="23611"/>
                </a:lnTo>
                <a:lnTo>
                  <a:pt x="24523" y="23287"/>
                </a:lnTo>
                <a:lnTo>
                  <a:pt x="24242" y="22956"/>
                </a:lnTo>
                <a:lnTo>
                  <a:pt x="23967" y="22616"/>
                </a:lnTo>
                <a:lnTo>
                  <a:pt x="23699" y="22272"/>
                </a:lnTo>
                <a:lnTo>
                  <a:pt x="23607" y="22147"/>
                </a:lnTo>
                <a:lnTo>
                  <a:pt x="23521" y="22015"/>
                </a:lnTo>
                <a:lnTo>
                  <a:pt x="23398" y="21813"/>
                </a:lnTo>
                <a:lnTo>
                  <a:pt x="23166" y="21397"/>
                </a:lnTo>
                <a:lnTo>
                  <a:pt x="23054" y="21192"/>
                </a:lnTo>
                <a:lnTo>
                  <a:pt x="22763" y="20650"/>
                </a:lnTo>
                <a:lnTo>
                  <a:pt x="22485" y="20102"/>
                </a:lnTo>
                <a:lnTo>
                  <a:pt x="22213" y="19547"/>
                </a:lnTo>
                <a:lnTo>
                  <a:pt x="21948" y="18995"/>
                </a:lnTo>
                <a:lnTo>
                  <a:pt x="21436" y="17914"/>
                </a:lnTo>
                <a:lnTo>
                  <a:pt x="20923" y="16831"/>
                </a:lnTo>
                <a:lnTo>
                  <a:pt x="20790" y="16570"/>
                </a:lnTo>
                <a:lnTo>
                  <a:pt x="20651" y="16319"/>
                </a:lnTo>
                <a:lnTo>
                  <a:pt x="20542" y="16137"/>
                </a:lnTo>
                <a:lnTo>
                  <a:pt x="20420" y="15955"/>
                </a:lnTo>
                <a:lnTo>
                  <a:pt x="20284" y="15780"/>
                </a:lnTo>
                <a:lnTo>
                  <a:pt x="20042" y="15493"/>
                </a:lnTo>
                <a:lnTo>
                  <a:pt x="19791" y="15212"/>
                </a:lnTo>
                <a:lnTo>
                  <a:pt x="19526" y="14937"/>
                </a:lnTo>
                <a:lnTo>
                  <a:pt x="19251" y="14670"/>
                </a:lnTo>
                <a:lnTo>
                  <a:pt x="18967" y="14415"/>
                </a:lnTo>
                <a:lnTo>
                  <a:pt x="18672" y="14168"/>
                </a:lnTo>
                <a:lnTo>
                  <a:pt x="18368" y="13933"/>
                </a:lnTo>
                <a:lnTo>
                  <a:pt x="18057" y="13712"/>
                </a:lnTo>
                <a:lnTo>
                  <a:pt x="17736" y="13507"/>
                </a:lnTo>
                <a:lnTo>
                  <a:pt x="17408" y="13315"/>
                </a:lnTo>
                <a:lnTo>
                  <a:pt x="17070" y="13140"/>
                </a:lnTo>
                <a:lnTo>
                  <a:pt x="16729" y="12985"/>
                </a:lnTo>
                <a:lnTo>
                  <a:pt x="16488" y="12889"/>
                </a:lnTo>
                <a:lnTo>
                  <a:pt x="16243" y="12810"/>
                </a:lnTo>
                <a:lnTo>
                  <a:pt x="15995" y="12740"/>
                </a:lnTo>
                <a:lnTo>
                  <a:pt x="15740" y="12687"/>
                </a:lnTo>
                <a:lnTo>
                  <a:pt x="15485" y="12651"/>
                </a:lnTo>
                <a:lnTo>
                  <a:pt x="15230" y="12635"/>
                </a:lnTo>
                <a:lnTo>
                  <a:pt x="14992" y="12635"/>
                </a:lnTo>
                <a:lnTo>
                  <a:pt x="14754" y="12654"/>
                </a:lnTo>
                <a:lnTo>
                  <a:pt x="14519" y="12691"/>
                </a:lnTo>
                <a:lnTo>
                  <a:pt x="14304" y="12744"/>
                </a:lnTo>
                <a:lnTo>
                  <a:pt x="14095" y="12813"/>
                </a:lnTo>
                <a:lnTo>
                  <a:pt x="13893" y="12896"/>
                </a:lnTo>
                <a:lnTo>
                  <a:pt x="13695" y="12991"/>
                </a:lnTo>
                <a:lnTo>
                  <a:pt x="13506" y="13100"/>
                </a:lnTo>
                <a:lnTo>
                  <a:pt x="13317" y="13219"/>
                </a:lnTo>
                <a:lnTo>
                  <a:pt x="13139" y="13345"/>
                </a:lnTo>
                <a:lnTo>
                  <a:pt x="12960" y="13480"/>
                </a:lnTo>
                <a:lnTo>
                  <a:pt x="12788" y="13622"/>
                </a:lnTo>
                <a:lnTo>
                  <a:pt x="12457" y="13913"/>
                </a:lnTo>
                <a:lnTo>
                  <a:pt x="12295" y="14065"/>
                </a:lnTo>
                <a:lnTo>
                  <a:pt x="12136" y="14214"/>
                </a:lnTo>
                <a:lnTo>
                  <a:pt x="11980" y="14363"/>
                </a:lnTo>
                <a:lnTo>
                  <a:pt x="11818" y="14521"/>
                </a:lnTo>
                <a:lnTo>
                  <a:pt x="11626" y="14719"/>
                </a:lnTo>
                <a:lnTo>
                  <a:pt x="11441" y="14921"/>
                </a:lnTo>
                <a:lnTo>
                  <a:pt x="11265" y="15129"/>
                </a:lnTo>
                <a:lnTo>
                  <a:pt x="11097" y="15347"/>
                </a:lnTo>
                <a:lnTo>
                  <a:pt x="10935" y="15572"/>
                </a:lnTo>
                <a:lnTo>
                  <a:pt x="10769" y="15826"/>
                </a:lnTo>
                <a:lnTo>
                  <a:pt x="10614" y="16091"/>
                </a:lnTo>
                <a:lnTo>
                  <a:pt x="10471" y="16358"/>
                </a:lnTo>
                <a:lnTo>
                  <a:pt x="10336" y="16629"/>
                </a:lnTo>
                <a:lnTo>
                  <a:pt x="10203" y="16903"/>
                </a:lnTo>
                <a:lnTo>
                  <a:pt x="10120" y="17082"/>
                </a:lnTo>
                <a:lnTo>
                  <a:pt x="10038" y="17264"/>
                </a:lnTo>
                <a:lnTo>
                  <a:pt x="9952" y="17439"/>
                </a:lnTo>
                <a:lnTo>
                  <a:pt x="9856" y="17614"/>
                </a:lnTo>
                <a:lnTo>
                  <a:pt x="9849" y="17627"/>
                </a:lnTo>
                <a:lnTo>
                  <a:pt x="9839" y="17643"/>
                </a:lnTo>
                <a:lnTo>
                  <a:pt x="9829" y="17657"/>
                </a:lnTo>
                <a:lnTo>
                  <a:pt x="9720" y="17825"/>
                </a:lnTo>
                <a:lnTo>
                  <a:pt x="9601" y="17984"/>
                </a:lnTo>
                <a:lnTo>
                  <a:pt x="9472" y="18136"/>
                </a:lnTo>
                <a:lnTo>
                  <a:pt x="9343" y="18284"/>
                </a:lnTo>
                <a:lnTo>
                  <a:pt x="9181" y="18466"/>
                </a:lnTo>
                <a:lnTo>
                  <a:pt x="8856" y="18823"/>
                </a:lnTo>
                <a:lnTo>
                  <a:pt x="8697" y="19005"/>
                </a:lnTo>
                <a:lnTo>
                  <a:pt x="8545" y="19193"/>
                </a:lnTo>
                <a:lnTo>
                  <a:pt x="8399" y="19388"/>
                </a:lnTo>
                <a:lnTo>
                  <a:pt x="8294" y="19557"/>
                </a:lnTo>
                <a:lnTo>
                  <a:pt x="8198" y="19732"/>
                </a:lnTo>
                <a:lnTo>
                  <a:pt x="8115" y="19910"/>
                </a:lnTo>
                <a:lnTo>
                  <a:pt x="8042" y="20095"/>
                </a:lnTo>
                <a:lnTo>
                  <a:pt x="7976" y="20283"/>
                </a:lnTo>
                <a:lnTo>
                  <a:pt x="7916" y="20472"/>
                </a:lnTo>
                <a:lnTo>
                  <a:pt x="7804" y="20855"/>
                </a:lnTo>
                <a:lnTo>
                  <a:pt x="7661" y="21387"/>
                </a:lnTo>
                <a:lnTo>
                  <a:pt x="7526" y="21922"/>
                </a:lnTo>
                <a:lnTo>
                  <a:pt x="7390" y="22454"/>
                </a:lnTo>
                <a:lnTo>
                  <a:pt x="7301" y="22781"/>
                </a:lnTo>
                <a:lnTo>
                  <a:pt x="7201" y="23108"/>
                </a:lnTo>
                <a:lnTo>
                  <a:pt x="7096" y="23429"/>
                </a:lnTo>
                <a:lnTo>
                  <a:pt x="6976" y="23746"/>
                </a:lnTo>
                <a:lnTo>
                  <a:pt x="6844" y="24057"/>
                </a:lnTo>
                <a:lnTo>
                  <a:pt x="6758" y="24245"/>
                </a:lnTo>
                <a:lnTo>
                  <a:pt x="6665" y="24433"/>
                </a:lnTo>
                <a:lnTo>
                  <a:pt x="6569" y="24622"/>
                </a:lnTo>
                <a:lnTo>
                  <a:pt x="6463" y="24803"/>
                </a:lnTo>
                <a:lnTo>
                  <a:pt x="6351" y="24985"/>
                </a:lnTo>
                <a:lnTo>
                  <a:pt x="6228" y="25157"/>
                </a:lnTo>
                <a:lnTo>
                  <a:pt x="6099" y="25322"/>
                </a:lnTo>
                <a:lnTo>
                  <a:pt x="5960" y="25474"/>
                </a:lnTo>
                <a:lnTo>
                  <a:pt x="5811" y="25619"/>
                </a:lnTo>
                <a:lnTo>
                  <a:pt x="5656" y="25755"/>
                </a:lnTo>
                <a:lnTo>
                  <a:pt x="5494" y="25880"/>
                </a:lnTo>
                <a:lnTo>
                  <a:pt x="5325" y="25996"/>
                </a:lnTo>
                <a:lnTo>
                  <a:pt x="5150" y="26105"/>
                </a:lnTo>
                <a:lnTo>
                  <a:pt x="4964" y="26198"/>
                </a:lnTo>
                <a:lnTo>
                  <a:pt x="4776" y="26274"/>
                </a:lnTo>
                <a:lnTo>
                  <a:pt x="4580" y="26336"/>
                </a:lnTo>
                <a:lnTo>
                  <a:pt x="4378" y="26379"/>
                </a:lnTo>
                <a:lnTo>
                  <a:pt x="4206" y="26399"/>
                </a:lnTo>
                <a:lnTo>
                  <a:pt x="4038" y="26399"/>
                </a:lnTo>
                <a:lnTo>
                  <a:pt x="3872" y="26379"/>
                </a:lnTo>
                <a:lnTo>
                  <a:pt x="3707" y="26346"/>
                </a:lnTo>
                <a:lnTo>
                  <a:pt x="3548" y="26300"/>
                </a:lnTo>
                <a:lnTo>
                  <a:pt x="3389" y="26237"/>
                </a:lnTo>
                <a:lnTo>
                  <a:pt x="3237" y="26165"/>
                </a:lnTo>
                <a:lnTo>
                  <a:pt x="3091" y="26082"/>
                </a:lnTo>
                <a:lnTo>
                  <a:pt x="2912" y="25966"/>
                </a:lnTo>
                <a:lnTo>
                  <a:pt x="2740" y="25834"/>
                </a:lnTo>
                <a:lnTo>
                  <a:pt x="2578" y="25695"/>
                </a:lnTo>
                <a:lnTo>
                  <a:pt x="2419" y="25543"/>
                </a:lnTo>
                <a:lnTo>
                  <a:pt x="2270" y="25382"/>
                </a:lnTo>
                <a:lnTo>
                  <a:pt x="2128" y="25213"/>
                </a:lnTo>
                <a:lnTo>
                  <a:pt x="1992" y="25038"/>
                </a:lnTo>
                <a:lnTo>
                  <a:pt x="1814" y="24783"/>
                </a:lnTo>
                <a:lnTo>
                  <a:pt x="1651" y="24522"/>
                </a:lnTo>
                <a:lnTo>
                  <a:pt x="1499" y="24255"/>
                </a:lnTo>
                <a:lnTo>
                  <a:pt x="1364" y="23984"/>
                </a:lnTo>
                <a:lnTo>
                  <a:pt x="1241" y="23716"/>
                </a:lnTo>
                <a:lnTo>
                  <a:pt x="1069" y="23293"/>
                </a:lnTo>
                <a:lnTo>
                  <a:pt x="913" y="22864"/>
                </a:lnTo>
                <a:lnTo>
                  <a:pt x="774" y="22428"/>
                </a:lnTo>
                <a:lnTo>
                  <a:pt x="649" y="21985"/>
                </a:lnTo>
                <a:lnTo>
                  <a:pt x="539" y="21539"/>
                </a:lnTo>
                <a:lnTo>
                  <a:pt x="434" y="21037"/>
                </a:lnTo>
                <a:lnTo>
                  <a:pt x="341" y="20531"/>
                </a:lnTo>
                <a:lnTo>
                  <a:pt x="261" y="20026"/>
                </a:lnTo>
                <a:lnTo>
                  <a:pt x="195" y="19517"/>
                </a:lnTo>
                <a:lnTo>
                  <a:pt x="142" y="19008"/>
                </a:lnTo>
                <a:lnTo>
                  <a:pt x="96" y="18499"/>
                </a:lnTo>
                <a:lnTo>
                  <a:pt x="60" y="17994"/>
                </a:lnTo>
                <a:lnTo>
                  <a:pt x="20" y="17244"/>
                </a:lnTo>
                <a:lnTo>
                  <a:pt x="0" y="16494"/>
                </a:lnTo>
                <a:lnTo>
                  <a:pt x="0" y="15744"/>
                </a:lnTo>
                <a:lnTo>
                  <a:pt x="17" y="14994"/>
                </a:lnTo>
                <a:lnTo>
                  <a:pt x="53" y="14247"/>
                </a:lnTo>
                <a:lnTo>
                  <a:pt x="106" y="13500"/>
                </a:lnTo>
                <a:lnTo>
                  <a:pt x="132" y="13213"/>
                </a:lnTo>
                <a:lnTo>
                  <a:pt x="162" y="12929"/>
                </a:lnTo>
                <a:lnTo>
                  <a:pt x="185" y="12796"/>
                </a:lnTo>
                <a:lnTo>
                  <a:pt x="218" y="12668"/>
                </a:lnTo>
                <a:lnTo>
                  <a:pt x="255" y="12539"/>
                </a:lnTo>
                <a:lnTo>
                  <a:pt x="288" y="12410"/>
                </a:lnTo>
                <a:lnTo>
                  <a:pt x="348" y="12139"/>
                </a:lnTo>
                <a:lnTo>
                  <a:pt x="397" y="11865"/>
                </a:lnTo>
                <a:lnTo>
                  <a:pt x="434" y="11591"/>
                </a:lnTo>
                <a:lnTo>
                  <a:pt x="473" y="11217"/>
                </a:lnTo>
                <a:lnTo>
                  <a:pt x="496" y="10844"/>
                </a:lnTo>
                <a:lnTo>
                  <a:pt x="510" y="10467"/>
                </a:lnTo>
                <a:lnTo>
                  <a:pt x="516" y="10094"/>
                </a:lnTo>
                <a:lnTo>
                  <a:pt x="526" y="9720"/>
                </a:lnTo>
                <a:lnTo>
                  <a:pt x="539" y="9347"/>
                </a:lnTo>
                <a:lnTo>
                  <a:pt x="563" y="8974"/>
                </a:lnTo>
                <a:lnTo>
                  <a:pt x="599" y="8600"/>
                </a:lnTo>
                <a:lnTo>
                  <a:pt x="626" y="8405"/>
                </a:lnTo>
                <a:lnTo>
                  <a:pt x="665" y="8197"/>
                </a:lnTo>
                <a:lnTo>
                  <a:pt x="718" y="7989"/>
                </a:lnTo>
                <a:lnTo>
                  <a:pt x="781" y="7788"/>
                </a:lnTo>
                <a:lnTo>
                  <a:pt x="854" y="7586"/>
                </a:lnTo>
                <a:lnTo>
                  <a:pt x="937" y="7394"/>
                </a:lnTo>
                <a:lnTo>
                  <a:pt x="1033" y="7206"/>
                </a:lnTo>
                <a:lnTo>
                  <a:pt x="1138" y="7024"/>
                </a:lnTo>
                <a:lnTo>
                  <a:pt x="1258" y="6849"/>
                </a:lnTo>
                <a:lnTo>
                  <a:pt x="1387" y="6681"/>
                </a:lnTo>
                <a:lnTo>
                  <a:pt x="1529" y="6522"/>
                </a:lnTo>
                <a:lnTo>
                  <a:pt x="1685" y="6373"/>
                </a:lnTo>
                <a:lnTo>
                  <a:pt x="1850" y="6235"/>
                </a:lnTo>
                <a:lnTo>
                  <a:pt x="2022" y="6103"/>
                </a:lnTo>
                <a:lnTo>
                  <a:pt x="2204" y="5984"/>
                </a:lnTo>
                <a:lnTo>
                  <a:pt x="2389" y="5878"/>
                </a:lnTo>
                <a:lnTo>
                  <a:pt x="2581" y="5785"/>
                </a:lnTo>
                <a:lnTo>
                  <a:pt x="2780" y="5709"/>
                </a:lnTo>
                <a:lnTo>
                  <a:pt x="2985" y="5647"/>
                </a:lnTo>
                <a:lnTo>
                  <a:pt x="3194" y="5600"/>
                </a:lnTo>
                <a:lnTo>
                  <a:pt x="3409" y="5574"/>
                </a:lnTo>
                <a:lnTo>
                  <a:pt x="3627" y="5567"/>
                </a:lnTo>
                <a:lnTo>
                  <a:pt x="3829" y="5580"/>
                </a:lnTo>
                <a:lnTo>
                  <a:pt x="4031" y="5607"/>
                </a:lnTo>
                <a:lnTo>
                  <a:pt x="4230" y="5653"/>
                </a:lnTo>
                <a:lnTo>
                  <a:pt x="4421" y="5713"/>
                </a:lnTo>
                <a:lnTo>
                  <a:pt x="4613" y="5785"/>
                </a:lnTo>
                <a:lnTo>
                  <a:pt x="4799" y="5871"/>
                </a:lnTo>
                <a:lnTo>
                  <a:pt x="4977" y="5964"/>
                </a:lnTo>
                <a:lnTo>
                  <a:pt x="5153" y="6066"/>
                </a:lnTo>
                <a:lnTo>
                  <a:pt x="5315" y="6172"/>
                </a:lnTo>
                <a:lnTo>
                  <a:pt x="5471" y="6284"/>
                </a:lnTo>
                <a:lnTo>
                  <a:pt x="5666" y="6440"/>
                </a:lnTo>
                <a:lnTo>
                  <a:pt x="5854" y="6605"/>
                </a:lnTo>
                <a:lnTo>
                  <a:pt x="6046" y="6770"/>
                </a:lnTo>
                <a:lnTo>
                  <a:pt x="6146" y="6846"/>
                </a:lnTo>
                <a:lnTo>
                  <a:pt x="6248" y="6915"/>
                </a:lnTo>
                <a:lnTo>
                  <a:pt x="6358" y="6978"/>
                </a:lnTo>
                <a:lnTo>
                  <a:pt x="6480" y="7028"/>
                </a:lnTo>
                <a:lnTo>
                  <a:pt x="6606" y="7064"/>
                </a:lnTo>
                <a:lnTo>
                  <a:pt x="6738" y="7087"/>
                </a:lnTo>
                <a:lnTo>
                  <a:pt x="6871" y="7104"/>
                </a:lnTo>
                <a:lnTo>
                  <a:pt x="7142" y="7117"/>
                </a:lnTo>
                <a:lnTo>
                  <a:pt x="7274" y="7120"/>
                </a:lnTo>
                <a:lnTo>
                  <a:pt x="7403" y="7127"/>
                </a:lnTo>
                <a:lnTo>
                  <a:pt x="7969" y="7163"/>
                </a:lnTo>
                <a:lnTo>
                  <a:pt x="8535" y="7183"/>
                </a:lnTo>
                <a:lnTo>
                  <a:pt x="9101" y="7180"/>
                </a:lnTo>
                <a:lnTo>
                  <a:pt x="9389" y="7170"/>
                </a:lnTo>
                <a:lnTo>
                  <a:pt x="9680" y="7153"/>
                </a:lnTo>
                <a:lnTo>
                  <a:pt x="9975" y="7130"/>
                </a:lnTo>
                <a:lnTo>
                  <a:pt x="10266" y="7094"/>
                </a:lnTo>
                <a:lnTo>
                  <a:pt x="10557" y="7051"/>
                </a:lnTo>
                <a:lnTo>
                  <a:pt x="10845" y="6995"/>
                </a:lnTo>
                <a:lnTo>
                  <a:pt x="11130" y="6929"/>
                </a:lnTo>
                <a:lnTo>
                  <a:pt x="11411" y="6849"/>
                </a:lnTo>
                <a:lnTo>
                  <a:pt x="11689" y="6757"/>
                </a:lnTo>
                <a:lnTo>
                  <a:pt x="11957" y="6648"/>
                </a:lnTo>
                <a:lnTo>
                  <a:pt x="12166" y="6549"/>
                </a:lnTo>
                <a:lnTo>
                  <a:pt x="12371" y="6436"/>
                </a:lnTo>
                <a:lnTo>
                  <a:pt x="12576" y="6314"/>
                </a:lnTo>
                <a:lnTo>
                  <a:pt x="12775" y="6188"/>
                </a:lnTo>
                <a:lnTo>
                  <a:pt x="12973" y="6066"/>
                </a:lnTo>
                <a:lnTo>
                  <a:pt x="13602" y="5673"/>
                </a:lnTo>
                <a:lnTo>
                  <a:pt x="14221" y="5263"/>
                </a:lnTo>
                <a:lnTo>
                  <a:pt x="14598" y="5012"/>
                </a:lnTo>
                <a:lnTo>
                  <a:pt x="14780" y="4880"/>
                </a:lnTo>
                <a:lnTo>
                  <a:pt x="14962" y="4745"/>
                </a:lnTo>
                <a:lnTo>
                  <a:pt x="15131" y="4596"/>
                </a:lnTo>
                <a:lnTo>
                  <a:pt x="15382" y="4355"/>
                </a:lnTo>
                <a:lnTo>
                  <a:pt x="15886" y="3866"/>
                </a:lnTo>
                <a:lnTo>
                  <a:pt x="16140" y="3628"/>
                </a:lnTo>
                <a:lnTo>
                  <a:pt x="16458" y="3347"/>
                </a:lnTo>
                <a:lnTo>
                  <a:pt x="16782" y="3069"/>
                </a:lnTo>
                <a:lnTo>
                  <a:pt x="17113" y="2802"/>
                </a:lnTo>
                <a:lnTo>
                  <a:pt x="17451" y="2537"/>
                </a:lnTo>
                <a:lnTo>
                  <a:pt x="17971" y="2154"/>
                </a:lnTo>
                <a:lnTo>
                  <a:pt x="18497" y="1787"/>
                </a:lnTo>
                <a:lnTo>
                  <a:pt x="19030" y="1434"/>
                </a:lnTo>
                <a:lnTo>
                  <a:pt x="19351" y="1239"/>
                </a:lnTo>
                <a:lnTo>
                  <a:pt x="19678" y="1057"/>
                </a:lnTo>
                <a:lnTo>
                  <a:pt x="20012" y="892"/>
                </a:lnTo>
                <a:lnTo>
                  <a:pt x="20353" y="743"/>
                </a:lnTo>
                <a:lnTo>
                  <a:pt x="20701" y="608"/>
                </a:lnTo>
                <a:lnTo>
                  <a:pt x="21052" y="489"/>
                </a:lnTo>
                <a:lnTo>
                  <a:pt x="21409" y="383"/>
                </a:lnTo>
                <a:lnTo>
                  <a:pt x="21766" y="291"/>
                </a:lnTo>
                <a:lnTo>
                  <a:pt x="22131" y="211"/>
                </a:lnTo>
                <a:lnTo>
                  <a:pt x="22498" y="149"/>
                </a:lnTo>
                <a:lnTo>
                  <a:pt x="22865" y="96"/>
                </a:lnTo>
                <a:lnTo>
                  <a:pt x="23236" y="53"/>
                </a:lnTo>
                <a:lnTo>
                  <a:pt x="23607" y="23"/>
                </a:lnTo>
                <a:lnTo>
                  <a:pt x="23981" y="7"/>
                </a:lnTo>
                <a:lnTo>
                  <a:pt x="24354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7" name="Freeform 23"/>
          <p:cNvSpPr>
            <a:spLocks/>
          </p:cNvSpPr>
          <p:nvPr/>
        </p:nvSpPr>
        <p:spPr bwMode="auto">
          <a:xfrm>
            <a:off x="5872254" y="4201505"/>
            <a:ext cx="148696" cy="399822"/>
          </a:xfrm>
          <a:custGeom>
            <a:avLst/>
            <a:gdLst/>
            <a:ahLst/>
            <a:cxnLst>
              <a:cxn ang="0">
                <a:pos x="1396" y="0"/>
              </a:cxn>
              <a:cxn ang="0">
                <a:pos x="2005" y="261"/>
              </a:cxn>
              <a:cxn ang="0">
                <a:pos x="2075" y="588"/>
              </a:cxn>
              <a:cxn ang="0">
                <a:pos x="2131" y="918"/>
              </a:cxn>
              <a:cxn ang="0">
                <a:pos x="2174" y="1252"/>
              </a:cxn>
              <a:cxn ang="0">
                <a:pos x="2207" y="1586"/>
              </a:cxn>
              <a:cxn ang="0">
                <a:pos x="2224" y="1919"/>
              </a:cxn>
              <a:cxn ang="0">
                <a:pos x="2224" y="2253"/>
              </a:cxn>
              <a:cxn ang="0">
                <a:pos x="2210" y="2587"/>
              </a:cxn>
              <a:cxn ang="0">
                <a:pos x="2181" y="2920"/>
              </a:cxn>
              <a:cxn ang="0">
                <a:pos x="2134" y="3251"/>
              </a:cxn>
              <a:cxn ang="0">
                <a:pos x="2068" y="3581"/>
              </a:cxn>
              <a:cxn ang="0">
                <a:pos x="2012" y="3809"/>
              </a:cxn>
              <a:cxn ang="0">
                <a:pos x="1942" y="4040"/>
              </a:cxn>
              <a:cxn ang="0">
                <a:pos x="1866" y="4268"/>
              </a:cxn>
              <a:cxn ang="0">
                <a:pos x="1773" y="4493"/>
              </a:cxn>
              <a:cxn ang="0">
                <a:pos x="1671" y="4711"/>
              </a:cxn>
              <a:cxn ang="0">
                <a:pos x="1578" y="4883"/>
              </a:cxn>
              <a:cxn ang="0">
                <a:pos x="1479" y="5052"/>
              </a:cxn>
              <a:cxn ang="0">
                <a:pos x="1366" y="5210"/>
              </a:cxn>
              <a:cxn ang="0">
                <a:pos x="1247" y="5365"/>
              </a:cxn>
              <a:cxn ang="0">
                <a:pos x="1118" y="5507"/>
              </a:cxn>
              <a:cxn ang="0">
                <a:pos x="982" y="5643"/>
              </a:cxn>
              <a:cxn ang="0">
                <a:pos x="834" y="5768"/>
              </a:cxn>
              <a:cxn ang="0">
                <a:pos x="675" y="5881"/>
              </a:cxn>
              <a:cxn ang="0">
                <a:pos x="506" y="5980"/>
              </a:cxn>
              <a:cxn ang="0">
                <a:pos x="0" y="5474"/>
              </a:cxn>
              <a:cxn ang="0">
                <a:pos x="168" y="5389"/>
              </a:cxn>
              <a:cxn ang="0">
                <a:pos x="331" y="5286"/>
              </a:cxn>
              <a:cxn ang="0">
                <a:pos x="473" y="5177"/>
              </a:cxn>
              <a:cxn ang="0">
                <a:pos x="602" y="5058"/>
              </a:cxn>
              <a:cxn ang="0">
                <a:pos x="718" y="4929"/>
              </a:cxn>
              <a:cxn ang="0">
                <a:pos x="824" y="4790"/>
              </a:cxn>
              <a:cxn ang="0">
                <a:pos x="920" y="4645"/>
              </a:cxn>
              <a:cxn ang="0">
                <a:pos x="1006" y="4490"/>
              </a:cxn>
              <a:cxn ang="0">
                <a:pos x="1085" y="4331"/>
              </a:cxn>
              <a:cxn ang="0">
                <a:pos x="1151" y="4166"/>
              </a:cxn>
              <a:cxn ang="0">
                <a:pos x="1211" y="3994"/>
              </a:cxn>
              <a:cxn ang="0">
                <a:pos x="1264" y="3819"/>
              </a:cxn>
              <a:cxn ang="0">
                <a:pos x="1310" y="3644"/>
              </a:cxn>
              <a:cxn ang="0">
                <a:pos x="1347" y="3462"/>
              </a:cxn>
              <a:cxn ang="0">
                <a:pos x="1380" y="3281"/>
              </a:cxn>
              <a:cxn ang="0">
                <a:pos x="1406" y="3099"/>
              </a:cxn>
              <a:cxn ang="0">
                <a:pos x="1429" y="2917"/>
              </a:cxn>
              <a:cxn ang="0">
                <a:pos x="1446" y="2735"/>
              </a:cxn>
              <a:cxn ang="0">
                <a:pos x="1459" y="2554"/>
              </a:cxn>
              <a:cxn ang="0">
                <a:pos x="1479" y="2203"/>
              </a:cxn>
              <a:cxn ang="0">
                <a:pos x="1486" y="2035"/>
              </a:cxn>
              <a:cxn ang="0">
                <a:pos x="1489" y="1870"/>
              </a:cxn>
              <a:cxn ang="0">
                <a:pos x="1495" y="1490"/>
              </a:cxn>
              <a:cxn ang="0">
                <a:pos x="1489" y="1113"/>
              </a:cxn>
              <a:cxn ang="0">
                <a:pos x="1472" y="740"/>
              </a:cxn>
              <a:cxn ang="0">
                <a:pos x="1443" y="366"/>
              </a:cxn>
              <a:cxn ang="0">
                <a:pos x="1396" y="0"/>
              </a:cxn>
            </a:cxnLst>
            <a:rect l="0" t="0" r="r" b="b"/>
            <a:pathLst>
              <a:path w="2224" h="5980">
                <a:moveTo>
                  <a:pt x="1396" y="0"/>
                </a:moveTo>
                <a:lnTo>
                  <a:pt x="2005" y="261"/>
                </a:lnTo>
                <a:lnTo>
                  <a:pt x="2075" y="588"/>
                </a:lnTo>
                <a:lnTo>
                  <a:pt x="2131" y="918"/>
                </a:lnTo>
                <a:lnTo>
                  <a:pt x="2174" y="1252"/>
                </a:lnTo>
                <a:lnTo>
                  <a:pt x="2207" y="1586"/>
                </a:lnTo>
                <a:lnTo>
                  <a:pt x="2224" y="1919"/>
                </a:lnTo>
                <a:lnTo>
                  <a:pt x="2224" y="2253"/>
                </a:lnTo>
                <a:lnTo>
                  <a:pt x="2210" y="2587"/>
                </a:lnTo>
                <a:lnTo>
                  <a:pt x="2181" y="2920"/>
                </a:lnTo>
                <a:lnTo>
                  <a:pt x="2134" y="3251"/>
                </a:lnTo>
                <a:lnTo>
                  <a:pt x="2068" y="3581"/>
                </a:lnTo>
                <a:lnTo>
                  <a:pt x="2012" y="3809"/>
                </a:lnTo>
                <a:lnTo>
                  <a:pt x="1942" y="4040"/>
                </a:lnTo>
                <a:lnTo>
                  <a:pt x="1866" y="4268"/>
                </a:lnTo>
                <a:lnTo>
                  <a:pt x="1773" y="4493"/>
                </a:lnTo>
                <a:lnTo>
                  <a:pt x="1671" y="4711"/>
                </a:lnTo>
                <a:lnTo>
                  <a:pt x="1578" y="4883"/>
                </a:lnTo>
                <a:lnTo>
                  <a:pt x="1479" y="5052"/>
                </a:lnTo>
                <a:lnTo>
                  <a:pt x="1366" y="5210"/>
                </a:lnTo>
                <a:lnTo>
                  <a:pt x="1247" y="5365"/>
                </a:lnTo>
                <a:lnTo>
                  <a:pt x="1118" y="5507"/>
                </a:lnTo>
                <a:lnTo>
                  <a:pt x="982" y="5643"/>
                </a:lnTo>
                <a:lnTo>
                  <a:pt x="834" y="5768"/>
                </a:lnTo>
                <a:lnTo>
                  <a:pt x="675" y="5881"/>
                </a:lnTo>
                <a:lnTo>
                  <a:pt x="506" y="5980"/>
                </a:lnTo>
                <a:lnTo>
                  <a:pt x="0" y="5474"/>
                </a:lnTo>
                <a:lnTo>
                  <a:pt x="168" y="5389"/>
                </a:lnTo>
                <a:lnTo>
                  <a:pt x="331" y="5286"/>
                </a:lnTo>
                <a:lnTo>
                  <a:pt x="473" y="5177"/>
                </a:lnTo>
                <a:lnTo>
                  <a:pt x="602" y="5058"/>
                </a:lnTo>
                <a:lnTo>
                  <a:pt x="718" y="4929"/>
                </a:lnTo>
                <a:lnTo>
                  <a:pt x="824" y="4790"/>
                </a:lnTo>
                <a:lnTo>
                  <a:pt x="920" y="4645"/>
                </a:lnTo>
                <a:lnTo>
                  <a:pt x="1006" y="4490"/>
                </a:lnTo>
                <a:lnTo>
                  <a:pt x="1085" y="4331"/>
                </a:lnTo>
                <a:lnTo>
                  <a:pt x="1151" y="4166"/>
                </a:lnTo>
                <a:lnTo>
                  <a:pt x="1211" y="3994"/>
                </a:lnTo>
                <a:lnTo>
                  <a:pt x="1264" y="3819"/>
                </a:lnTo>
                <a:lnTo>
                  <a:pt x="1310" y="3644"/>
                </a:lnTo>
                <a:lnTo>
                  <a:pt x="1347" y="3462"/>
                </a:lnTo>
                <a:lnTo>
                  <a:pt x="1380" y="3281"/>
                </a:lnTo>
                <a:lnTo>
                  <a:pt x="1406" y="3099"/>
                </a:lnTo>
                <a:lnTo>
                  <a:pt x="1429" y="2917"/>
                </a:lnTo>
                <a:lnTo>
                  <a:pt x="1446" y="2735"/>
                </a:lnTo>
                <a:lnTo>
                  <a:pt x="1459" y="2554"/>
                </a:lnTo>
                <a:lnTo>
                  <a:pt x="1479" y="2203"/>
                </a:lnTo>
                <a:lnTo>
                  <a:pt x="1486" y="2035"/>
                </a:lnTo>
                <a:lnTo>
                  <a:pt x="1489" y="1870"/>
                </a:lnTo>
                <a:lnTo>
                  <a:pt x="1495" y="1490"/>
                </a:lnTo>
                <a:lnTo>
                  <a:pt x="1489" y="1113"/>
                </a:lnTo>
                <a:lnTo>
                  <a:pt x="1472" y="740"/>
                </a:lnTo>
                <a:lnTo>
                  <a:pt x="1443" y="366"/>
                </a:lnTo>
                <a:lnTo>
                  <a:pt x="1396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" name="Freeform 24"/>
          <p:cNvSpPr>
            <a:spLocks/>
          </p:cNvSpPr>
          <p:nvPr/>
        </p:nvSpPr>
        <p:spPr bwMode="auto">
          <a:xfrm>
            <a:off x="5610029" y="4729029"/>
            <a:ext cx="256474" cy="290239"/>
          </a:xfrm>
          <a:custGeom>
            <a:avLst/>
            <a:gdLst/>
            <a:ahLst/>
            <a:cxnLst>
              <a:cxn ang="0">
                <a:pos x="351" y="102"/>
              </a:cxn>
              <a:cxn ang="0">
                <a:pos x="1052" y="320"/>
              </a:cxn>
              <a:cxn ang="0">
                <a:pos x="1741" y="575"/>
              </a:cxn>
              <a:cxn ang="0">
                <a:pos x="2406" y="879"/>
              </a:cxn>
              <a:cxn ang="0">
                <a:pos x="2671" y="1024"/>
              </a:cxn>
              <a:cxn ang="0">
                <a:pos x="2929" y="1192"/>
              </a:cxn>
              <a:cxn ang="0">
                <a:pos x="3174" y="1381"/>
              </a:cxn>
              <a:cxn ang="0">
                <a:pos x="3392" y="1592"/>
              </a:cxn>
              <a:cxn ang="0">
                <a:pos x="3577" y="1827"/>
              </a:cxn>
              <a:cxn ang="0">
                <a:pos x="3720" y="2088"/>
              </a:cxn>
              <a:cxn ang="0">
                <a:pos x="3809" y="2375"/>
              </a:cxn>
              <a:cxn ang="0">
                <a:pos x="3836" y="2689"/>
              </a:cxn>
              <a:cxn ang="0">
                <a:pos x="3799" y="2950"/>
              </a:cxn>
              <a:cxn ang="0">
                <a:pos x="3710" y="3188"/>
              </a:cxn>
              <a:cxn ang="0">
                <a:pos x="3554" y="3429"/>
              </a:cxn>
              <a:cxn ang="0">
                <a:pos x="3326" y="3667"/>
              </a:cxn>
              <a:cxn ang="0">
                <a:pos x="3058" y="3875"/>
              </a:cxn>
              <a:cxn ang="0">
                <a:pos x="2767" y="4057"/>
              </a:cxn>
              <a:cxn ang="0">
                <a:pos x="2472" y="4209"/>
              </a:cxn>
              <a:cxn ang="0">
                <a:pos x="2187" y="4341"/>
              </a:cxn>
              <a:cxn ang="0">
                <a:pos x="2350" y="3393"/>
              </a:cxn>
              <a:cxn ang="0">
                <a:pos x="2525" y="3251"/>
              </a:cxn>
              <a:cxn ang="0">
                <a:pos x="2681" y="3089"/>
              </a:cxn>
              <a:cxn ang="0">
                <a:pos x="2806" y="2904"/>
              </a:cxn>
              <a:cxn ang="0">
                <a:pos x="2882" y="2702"/>
              </a:cxn>
              <a:cxn ang="0">
                <a:pos x="2892" y="2484"/>
              </a:cxn>
              <a:cxn ang="0">
                <a:pos x="2833" y="2276"/>
              </a:cxn>
              <a:cxn ang="0">
                <a:pos x="2730" y="2108"/>
              </a:cxn>
              <a:cxn ang="0">
                <a:pos x="2594" y="1959"/>
              </a:cxn>
              <a:cxn ang="0">
                <a:pos x="2446" y="1830"/>
              </a:cxn>
              <a:cxn ang="0">
                <a:pos x="2191" y="1648"/>
              </a:cxn>
              <a:cxn ang="0">
                <a:pos x="1813" y="1437"/>
              </a:cxn>
              <a:cxn ang="0">
                <a:pos x="1221" y="1176"/>
              </a:cxn>
              <a:cxn ang="0">
                <a:pos x="0" y="0"/>
              </a:cxn>
            </a:cxnLst>
            <a:rect l="0" t="0" r="r" b="b"/>
            <a:pathLst>
              <a:path w="3836" h="4341">
                <a:moveTo>
                  <a:pt x="0" y="0"/>
                </a:moveTo>
                <a:lnTo>
                  <a:pt x="351" y="102"/>
                </a:lnTo>
                <a:lnTo>
                  <a:pt x="701" y="208"/>
                </a:lnTo>
                <a:lnTo>
                  <a:pt x="1052" y="320"/>
                </a:lnTo>
                <a:lnTo>
                  <a:pt x="1396" y="442"/>
                </a:lnTo>
                <a:lnTo>
                  <a:pt x="1741" y="575"/>
                </a:lnTo>
                <a:lnTo>
                  <a:pt x="2075" y="720"/>
                </a:lnTo>
                <a:lnTo>
                  <a:pt x="2406" y="879"/>
                </a:lnTo>
                <a:lnTo>
                  <a:pt x="2538" y="948"/>
                </a:lnTo>
                <a:lnTo>
                  <a:pt x="2671" y="1024"/>
                </a:lnTo>
                <a:lnTo>
                  <a:pt x="2800" y="1107"/>
                </a:lnTo>
                <a:lnTo>
                  <a:pt x="2929" y="1192"/>
                </a:lnTo>
                <a:lnTo>
                  <a:pt x="3054" y="1282"/>
                </a:lnTo>
                <a:lnTo>
                  <a:pt x="3174" y="1381"/>
                </a:lnTo>
                <a:lnTo>
                  <a:pt x="3286" y="1483"/>
                </a:lnTo>
                <a:lnTo>
                  <a:pt x="3392" y="1592"/>
                </a:lnTo>
                <a:lnTo>
                  <a:pt x="3491" y="1708"/>
                </a:lnTo>
                <a:lnTo>
                  <a:pt x="3577" y="1827"/>
                </a:lnTo>
                <a:lnTo>
                  <a:pt x="3654" y="1956"/>
                </a:lnTo>
                <a:lnTo>
                  <a:pt x="3720" y="2088"/>
                </a:lnTo>
                <a:lnTo>
                  <a:pt x="3773" y="2227"/>
                </a:lnTo>
                <a:lnTo>
                  <a:pt x="3809" y="2375"/>
                </a:lnTo>
                <a:lnTo>
                  <a:pt x="3829" y="2527"/>
                </a:lnTo>
                <a:lnTo>
                  <a:pt x="3836" y="2689"/>
                </a:lnTo>
                <a:lnTo>
                  <a:pt x="3826" y="2821"/>
                </a:lnTo>
                <a:lnTo>
                  <a:pt x="3799" y="2950"/>
                </a:lnTo>
                <a:lnTo>
                  <a:pt x="3759" y="3072"/>
                </a:lnTo>
                <a:lnTo>
                  <a:pt x="3710" y="3188"/>
                </a:lnTo>
                <a:lnTo>
                  <a:pt x="3647" y="3297"/>
                </a:lnTo>
                <a:lnTo>
                  <a:pt x="3554" y="3429"/>
                </a:lnTo>
                <a:lnTo>
                  <a:pt x="3445" y="3551"/>
                </a:lnTo>
                <a:lnTo>
                  <a:pt x="3326" y="3667"/>
                </a:lnTo>
                <a:lnTo>
                  <a:pt x="3197" y="3776"/>
                </a:lnTo>
                <a:lnTo>
                  <a:pt x="3058" y="3875"/>
                </a:lnTo>
                <a:lnTo>
                  <a:pt x="2915" y="3968"/>
                </a:lnTo>
                <a:lnTo>
                  <a:pt x="2767" y="4057"/>
                </a:lnTo>
                <a:lnTo>
                  <a:pt x="2618" y="4136"/>
                </a:lnTo>
                <a:lnTo>
                  <a:pt x="2472" y="4209"/>
                </a:lnTo>
                <a:lnTo>
                  <a:pt x="2326" y="4278"/>
                </a:lnTo>
                <a:lnTo>
                  <a:pt x="2187" y="4341"/>
                </a:lnTo>
                <a:lnTo>
                  <a:pt x="2260" y="3456"/>
                </a:lnTo>
                <a:lnTo>
                  <a:pt x="2350" y="3393"/>
                </a:lnTo>
                <a:lnTo>
                  <a:pt x="2436" y="3324"/>
                </a:lnTo>
                <a:lnTo>
                  <a:pt x="2525" y="3251"/>
                </a:lnTo>
                <a:lnTo>
                  <a:pt x="2604" y="3172"/>
                </a:lnTo>
                <a:lnTo>
                  <a:pt x="2681" y="3089"/>
                </a:lnTo>
                <a:lnTo>
                  <a:pt x="2750" y="3000"/>
                </a:lnTo>
                <a:lnTo>
                  <a:pt x="2806" y="2904"/>
                </a:lnTo>
                <a:lnTo>
                  <a:pt x="2853" y="2805"/>
                </a:lnTo>
                <a:lnTo>
                  <a:pt x="2882" y="2702"/>
                </a:lnTo>
                <a:lnTo>
                  <a:pt x="2899" y="2597"/>
                </a:lnTo>
                <a:lnTo>
                  <a:pt x="2892" y="2484"/>
                </a:lnTo>
                <a:lnTo>
                  <a:pt x="2869" y="2369"/>
                </a:lnTo>
                <a:lnTo>
                  <a:pt x="2833" y="2276"/>
                </a:lnTo>
                <a:lnTo>
                  <a:pt x="2786" y="2190"/>
                </a:lnTo>
                <a:lnTo>
                  <a:pt x="2730" y="2108"/>
                </a:lnTo>
                <a:lnTo>
                  <a:pt x="2667" y="2032"/>
                </a:lnTo>
                <a:lnTo>
                  <a:pt x="2594" y="1959"/>
                </a:lnTo>
                <a:lnTo>
                  <a:pt x="2522" y="1893"/>
                </a:lnTo>
                <a:lnTo>
                  <a:pt x="2446" y="1830"/>
                </a:lnTo>
                <a:lnTo>
                  <a:pt x="2366" y="1771"/>
                </a:lnTo>
                <a:lnTo>
                  <a:pt x="2191" y="1648"/>
                </a:lnTo>
                <a:lnTo>
                  <a:pt x="2005" y="1539"/>
                </a:lnTo>
                <a:lnTo>
                  <a:pt x="1813" y="1437"/>
                </a:lnTo>
                <a:lnTo>
                  <a:pt x="1423" y="1258"/>
                </a:lnTo>
                <a:lnTo>
                  <a:pt x="1221" y="1176"/>
                </a:lnTo>
                <a:lnTo>
                  <a:pt x="1022" y="109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Freeform 25"/>
          <p:cNvSpPr>
            <a:spLocks/>
          </p:cNvSpPr>
          <p:nvPr/>
        </p:nvSpPr>
        <p:spPr bwMode="auto">
          <a:xfrm>
            <a:off x="4855248" y="4311289"/>
            <a:ext cx="564498" cy="353221"/>
          </a:xfrm>
          <a:custGeom>
            <a:avLst/>
            <a:gdLst/>
            <a:ahLst/>
            <a:cxnLst>
              <a:cxn ang="0">
                <a:pos x="311" y="0"/>
              </a:cxn>
              <a:cxn ang="0">
                <a:pos x="616" y="310"/>
              </a:cxn>
              <a:cxn ang="0">
                <a:pos x="930" y="608"/>
              </a:cxn>
              <a:cxn ang="0">
                <a:pos x="1251" y="895"/>
              </a:cxn>
              <a:cxn ang="0">
                <a:pos x="1582" y="1169"/>
              </a:cxn>
              <a:cxn ang="0">
                <a:pos x="1920" y="1437"/>
              </a:cxn>
              <a:cxn ang="0">
                <a:pos x="2264" y="1695"/>
              </a:cxn>
              <a:cxn ang="0">
                <a:pos x="2611" y="1943"/>
              </a:cxn>
              <a:cxn ang="0">
                <a:pos x="2969" y="2187"/>
              </a:cxn>
              <a:cxn ang="0">
                <a:pos x="3326" y="2425"/>
              </a:cxn>
              <a:cxn ang="0">
                <a:pos x="3690" y="2656"/>
              </a:cxn>
              <a:cxn ang="0">
                <a:pos x="4058" y="2884"/>
              </a:cxn>
              <a:cxn ang="0">
                <a:pos x="4825" y="3347"/>
              </a:cxn>
              <a:cxn ang="0">
                <a:pos x="5600" y="3803"/>
              </a:cxn>
              <a:cxn ang="0">
                <a:pos x="6063" y="4074"/>
              </a:cxn>
              <a:cxn ang="0">
                <a:pos x="6526" y="4335"/>
              </a:cxn>
              <a:cxn ang="0">
                <a:pos x="6996" y="4589"/>
              </a:cxn>
              <a:cxn ang="0">
                <a:pos x="7473" y="4830"/>
              </a:cxn>
              <a:cxn ang="0">
                <a:pos x="7956" y="5062"/>
              </a:cxn>
              <a:cxn ang="0">
                <a:pos x="8443" y="5283"/>
              </a:cxn>
              <a:cxn ang="0">
                <a:pos x="6775" y="5243"/>
              </a:cxn>
              <a:cxn ang="0">
                <a:pos x="6566" y="5177"/>
              </a:cxn>
              <a:cxn ang="0">
                <a:pos x="6344" y="5098"/>
              </a:cxn>
              <a:cxn ang="0">
                <a:pos x="6113" y="5005"/>
              </a:cxn>
              <a:cxn ang="0">
                <a:pos x="5875" y="4903"/>
              </a:cxn>
              <a:cxn ang="0">
                <a:pos x="5630" y="4787"/>
              </a:cxn>
              <a:cxn ang="0">
                <a:pos x="5378" y="4658"/>
              </a:cxn>
              <a:cxn ang="0">
                <a:pos x="5120" y="4523"/>
              </a:cxn>
              <a:cxn ang="0">
                <a:pos x="4855" y="4374"/>
              </a:cxn>
              <a:cxn ang="0">
                <a:pos x="4590" y="4219"/>
              </a:cxn>
              <a:cxn ang="0">
                <a:pos x="4319" y="4057"/>
              </a:cxn>
              <a:cxn ang="0">
                <a:pos x="4048" y="3885"/>
              </a:cxn>
              <a:cxn ang="0">
                <a:pos x="3773" y="3707"/>
              </a:cxn>
              <a:cxn ang="0">
                <a:pos x="3502" y="3522"/>
              </a:cxn>
              <a:cxn ang="0">
                <a:pos x="3230" y="3334"/>
              </a:cxn>
              <a:cxn ang="0">
                <a:pos x="2959" y="3139"/>
              </a:cxn>
              <a:cxn ang="0">
                <a:pos x="2687" y="2940"/>
              </a:cxn>
              <a:cxn ang="0">
                <a:pos x="2423" y="2739"/>
              </a:cxn>
              <a:cxn ang="0">
                <a:pos x="2165" y="2537"/>
              </a:cxn>
              <a:cxn ang="0">
                <a:pos x="1910" y="2329"/>
              </a:cxn>
              <a:cxn ang="0">
                <a:pos x="1658" y="2124"/>
              </a:cxn>
              <a:cxn ang="0">
                <a:pos x="1417" y="1916"/>
              </a:cxn>
              <a:cxn ang="0">
                <a:pos x="1182" y="1708"/>
              </a:cxn>
              <a:cxn ang="0">
                <a:pos x="957" y="1503"/>
              </a:cxn>
              <a:cxn ang="0">
                <a:pos x="742" y="1298"/>
              </a:cxn>
              <a:cxn ang="0">
                <a:pos x="540" y="1097"/>
              </a:cxn>
              <a:cxn ang="0">
                <a:pos x="348" y="895"/>
              </a:cxn>
              <a:cxn ang="0">
                <a:pos x="166" y="700"/>
              </a:cxn>
              <a:cxn ang="0">
                <a:pos x="0" y="509"/>
              </a:cxn>
              <a:cxn ang="0">
                <a:pos x="311" y="0"/>
              </a:cxn>
            </a:cxnLst>
            <a:rect l="0" t="0" r="r" b="b"/>
            <a:pathLst>
              <a:path w="8443" h="5283">
                <a:moveTo>
                  <a:pt x="311" y="0"/>
                </a:moveTo>
                <a:lnTo>
                  <a:pt x="616" y="310"/>
                </a:lnTo>
                <a:lnTo>
                  <a:pt x="930" y="608"/>
                </a:lnTo>
                <a:lnTo>
                  <a:pt x="1251" y="895"/>
                </a:lnTo>
                <a:lnTo>
                  <a:pt x="1582" y="1169"/>
                </a:lnTo>
                <a:lnTo>
                  <a:pt x="1920" y="1437"/>
                </a:lnTo>
                <a:lnTo>
                  <a:pt x="2264" y="1695"/>
                </a:lnTo>
                <a:lnTo>
                  <a:pt x="2611" y="1943"/>
                </a:lnTo>
                <a:lnTo>
                  <a:pt x="2969" y="2187"/>
                </a:lnTo>
                <a:lnTo>
                  <a:pt x="3326" y="2425"/>
                </a:lnTo>
                <a:lnTo>
                  <a:pt x="3690" y="2656"/>
                </a:lnTo>
                <a:lnTo>
                  <a:pt x="4058" y="2884"/>
                </a:lnTo>
                <a:lnTo>
                  <a:pt x="4825" y="3347"/>
                </a:lnTo>
                <a:lnTo>
                  <a:pt x="5600" y="3803"/>
                </a:lnTo>
                <a:lnTo>
                  <a:pt x="6063" y="4074"/>
                </a:lnTo>
                <a:lnTo>
                  <a:pt x="6526" y="4335"/>
                </a:lnTo>
                <a:lnTo>
                  <a:pt x="6996" y="4589"/>
                </a:lnTo>
                <a:lnTo>
                  <a:pt x="7473" y="4830"/>
                </a:lnTo>
                <a:lnTo>
                  <a:pt x="7956" y="5062"/>
                </a:lnTo>
                <a:lnTo>
                  <a:pt x="8443" y="5283"/>
                </a:lnTo>
                <a:lnTo>
                  <a:pt x="6775" y="5243"/>
                </a:lnTo>
                <a:lnTo>
                  <a:pt x="6566" y="5177"/>
                </a:lnTo>
                <a:lnTo>
                  <a:pt x="6344" y="5098"/>
                </a:lnTo>
                <a:lnTo>
                  <a:pt x="6113" y="5005"/>
                </a:lnTo>
                <a:lnTo>
                  <a:pt x="5875" y="4903"/>
                </a:lnTo>
                <a:lnTo>
                  <a:pt x="5630" y="4787"/>
                </a:lnTo>
                <a:lnTo>
                  <a:pt x="5378" y="4658"/>
                </a:lnTo>
                <a:lnTo>
                  <a:pt x="5120" y="4523"/>
                </a:lnTo>
                <a:lnTo>
                  <a:pt x="4855" y="4374"/>
                </a:lnTo>
                <a:lnTo>
                  <a:pt x="4590" y="4219"/>
                </a:lnTo>
                <a:lnTo>
                  <a:pt x="4319" y="4057"/>
                </a:lnTo>
                <a:lnTo>
                  <a:pt x="4048" y="3885"/>
                </a:lnTo>
                <a:lnTo>
                  <a:pt x="3773" y="3707"/>
                </a:lnTo>
                <a:lnTo>
                  <a:pt x="3502" y="3522"/>
                </a:lnTo>
                <a:lnTo>
                  <a:pt x="3230" y="3334"/>
                </a:lnTo>
                <a:lnTo>
                  <a:pt x="2959" y="3139"/>
                </a:lnTo>
                <a:lnTo>
                  <a:pt x="2687" y="2940"/>
                </a:lnTo>
                <a:lnTo>
                  <a:pt x="2423" y="2739"/>
                </a:lnTo>
                <a:lnTo>
                  <a:pt x="2165" y="2537"/>
                </a:lnTo>
                <a:lnTo>
                  <a:pt x="1910" y="2329"/>
                </a:lnTo>
                <a:lnTo>
                  <a:pt x="1658" y="2124"/>
                </a:lnTo>
                <a:lnTo>
                  <a:pt x="1417" y="1916"/>
                </a:lnTo>
                <a:lnTo>
                  <a:pt x="1182" y="1708"/>
                </a:lnTo>
                <a:lnTo>
                  <a:pt x="957" y="1503"/>
                </a:lnTo>
                <a:lnTo>
                  <a:pt x="742" y="1298"/>
                </a:lnTo>
                <a:lnTo>
                  <a:pt x="540" y="1097"/>
                </a:lnTo>
                <a:lnTo>
                  <a:pt x="348" y="895"/>
                </a:lnTo>
                <a:lnTo>
                  <a:pt x="166" y="700"/>
                </a:lnTo>
                <a:lnTo>
                  <a:pt x="0" y="509"/>
                </a:lnTo>
                <a:lnTo>
                  <a:pt x="311" y="0"/>
                </a:lnTo>
                <a:close/>
              </a:path>
            </a:pathLst>
          </a:custGeom>
          <a:gradFill>
            <a:gsLst>
              <a:gs pos="50000">
                <a:schemeClr val="accent5"/>
              </a:gs>
              <a:gs pos="83000">
                <a:schemeClr val="accent6"/>
              </a:gs>
            </a:gsLst>
            <a:path path="circle">
              <a:fillToRect l="50000" t="50000" r="50000" b="50000"/>
            </a:path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0" name="Freeform 26"/>
          <p:cNvSpPr>
            <a:spLocks/>
          </p:cNvSpPr>
          <p:nvPr/>
        </p:nvSpPr>
        <p:spPr bwMode="auto">
          <a:xfrm>
            <a:off x="4917227" y="4167005"/>
            <a:ext cx="418208" cy="307957"/>
          </a:xfrm>
          <a:custGeom>
            <a:avLst/>
            <a:gdLst/>
            <a:ahLst/>
            <a:cxnLst>
              <a:cxn ang="0">
                <a:pos x="612" y="0"/>
              </a:cxn>
              <a:cxn ang="0">
                <a:pos x="1158" y="466"/>
              </a:cxn>
              <a:cxn ang="0">
                <a:pos x="1711" y="922"/>
              </a:cxn>
              <a:cxn ang="0">
                <a:pos x="2270" y="1371"/>
              </a:cxn>
              <a:cxn ang="0">
                <a:pos x="2836" y="1811"/>
              </a:cxn>
              <a:cxn ang="0">
                <a:pos x="3405" y="2247"/>
              </a:cxn>
              <a:cxn ang="0">
                <a:pos x="3826" y="2564"/>
              </a:cxn>
              <a:cxn ang="0">
                <a:pos x="4253" y="2878"/>
              </a:cxn>
              <a:cxn ang="0">
                <a:pos x="4683" y="3185"/>
              </a:cxn>
              <a:cxn ang="0">
                <a:pos x="5116" y="3486"/>
              </a:cxn>
              <a:cxn ang="0">
                <a:pos x="5560" y="3773"/>
              </a:cxn>
              <a:cxn ang="0">
                <a:pos x="6007" y="4054"/>
              </a:cxn>
              <a:cxn ang="0">
                <a:pos x="6255" y="4200"/>
              </a:cxn>
              <a:cxn ang="0">
                <a:pos x="6083" y="4606"/>
              </a:cxn>
              <a:cxn ang="0">
                <a:pos x="5431" y="4233"/>
              </a:cxn>
              <a:cxn ang="0">
                <a:pos x="4785" y="3849"/>
              </a:cxn>
              <a:cxn ang="0">
                <a:pos x="4143" y="3456"/>
              </a:cxn>
              <a:cxn ang="0">
                <a:pos x="3511" y="3050"/>
              </a:cxn>
              <a:cxn ang="0">
                <a:pos x="2886" y="2630"/>
              </a:cxn>
              <a:cxn ang="0">
                <a:pos x="2806" y="2577"/>
              </a:cxn>
              <a:cxn ang="0">
                <a:pos x="2714" y="2511"/>
              </a:cxn>
              <a:cxn ang="0">
                <a:pos x="2611" y="2439"/>
              </a:cxn>
              <a:cxn ang="0">
                <a:pos x="2495" y="2356"/>
              </a:cxn>
              <a:cxn ang="0">
                <a:pos x="2369" y="2263"/>
              </a:cxn>
              <a:cxn ang="0">
                <a:pos x="2237" y="2168"/>
              </a:cxn>
              <a:cxn ang="0">
                <a:pos x="2095" y="2065"/>
              </a:cxn>
              <a:cxn ang="0">
                <a:pos x="1949" y="1956"/>
              </a:cxn>
              <a:cxn ang="0">
                <a:pos x="1800" y="1844"/>
              </a:cxn>
              <a:cxn ang="0">
                <a:pos x="1648" y="1728"/>
              </a:cxn>
              <a:cxn ang="0">
                <a:pos x="1492" y="1613"/>
              </a:cxn>
              <a:cxn ang="0">
                <a:pos x="1337" y="1494"/>
              </a:cxn>
              <a:cxn ang="0">
                <a:pos x="1181" y="1378"/>
              </a:cxn>
              <a:cxn ang="0">
                <a:pos x="1032" y="1259"/>
              </a:cxn>
              <a:cxn ang="0">
                <a:pos x="883" y="1143"/>
              </a:cxn>
              <a:cxn ang="0">
                <a:pos x="741" y="1028"/>
              </a:cxn>
              <a:cxn ang="0">
                <a:pos x="605" y="919"/>
              </a:cxn>
              <a:cxn ang="0">
                <a:pos x="476" y="813"/>
              </a:cxn>
              <a:cxn ang="0">
                <a:pos x="357" y="714"/>
              </a:cxn>
              <a:cxn ang="0">
                <a:pos x="248" y="618"/>
              </a:cxn>
              <a:cxn ang="0">
                <a:pos x="152" y="532"/>
              </a:cxn>
              <a:cxn ang="0">
                <a:pos x="69" y="453"/>
              </a:cxn>
              <a:cxn ang="0">
                <a:pos x="0" y="383"/>
              </a:cxn>
              <a:cxn ang="0">
                <a:pos x="612" y="0"/>
              </a:cxn>
            </a:cxnLst>
            <a:rect l="0" t="0" r="r" b="b"/>
            <a:pathLst>
              <a:path w="6255" h="4606">
                <a:moveTo>
                  <a:pt x="612" y="0"/>
                </a:moveTo>
                <a:lnTo>
                  <a:pt x="1158" y="466"/>
                </a:lnTo>
                <a:lnTo>
                  <a:pt x="1711" y="922"/>
                </a:lnTo>
                <a:lnTo>
                  <a:pt x="2270" y="1371"/>
                </a:lnTo>
                <a:lnTo>
                  <a:pt x="2836" y="1811"/>
                </a:lnTo>
                <a:lnTo>
                  <a:pt x="3405" y="2247"/>
                </a:lnTo>
                <a:lnTo>
                  <a:pt x="3826" y="2564"/>
                </a:lnTo>
                <a:lnTo>
                  <a:pt x="4253" y="2878"/>
                </a:lnTo>
                <a:lnTo>
                  <a:pt x="4683" y="3185"/>
                </a:lnTo>
                <a:lnTo>
                  <a:pt x="5116" y="3486"/>
                </a:lnTo>
                <a:lnTo>
                  <a:pt x="5560" y="3773"/>
                </a:lnTo>
                <a:lnTo>
                  <a:pt x="6007" y="4054"/>
                </a:lnTo>
                <a:lnTo>
                  <a:pt x="6255" y="4200"/>
                </a:lnTo>
                <a:lnTo>
                  <a:pt x="6083" y="4606"/>
                </a:lnTo>
                <a:lnTo>
                  <a:pt x="5431" y="4233"/>
                </a:lnTo>
                <a:lnTo>
                  <a:pt x="4785" y="3849"/>
                </a:lnTo>
                <a:lnTo>
                  <a:pt x="4143" y="3456"/>
                </a:lnTo>
                <a:lnTo>
                  <a:pt x="3511" y="3050"/>
                </a:lnTo>
                <a:lnTo>
                  <a:pt x="2886" y="2630"/>
                </a:lnTo>
                <a:lnTo>
                  <a:pt x="2806" y="2577"/>
                </a:lnTo>
                <a:lnTo>
                  <a:pt x="2714" y="2511"/>
                </a:lnTo>
                <a:lnTo>
                  <a:pt x="2611" y="2439"/>
                </a:lnTo>
                <a:lnTo>
                  <a:pt x="2495" y="2356"/>
                </a:lnTo>
                <a:lnTo>
                  <a:pt x="2369" y="2263"/>
                </a:lnTo>
                <a:lnTo>
                  <a:pt x="2237" y="2168"/>
                </a:lnTo>
                <a:lnTo>
                  <a:pt x="2095" y="2065"/>
                </a:lnTo>
                <a:lnTo>
                  <a:pt x="1949" y="1956"/>
                </a:lnTo>
                <a:lnTo>
                  <a:pt x="1800" y="1844"/>
                </a:lnTo>
                <a:lnTo>
                  <a:pt x="1648" y="1728"/>
                </a:lnTo>
                <a:lnTo>
                  <a:pt x="1492" y="1613"/>
                </a:lnTo>
                <a:lnTo>
                  <a:pt x="1337" y="1494"/>
                </a:lnTo>
                <a:lnTo>
                  <a:pt x="1181" y="1378"/>
                </a:lnTo>
                <a:lnTo>
                  <a:pt x="1032" y="1259"/>
                </a:lnTo>
                <a:lnTo>
                  <a:pt x="883" y="1143"/>
                </a:lnTo>
                <a:lnTo>
                  <a:pt x="741" y="1028"/>
                </a:lnTo>
                <a:lnTo>
                  <a:pt x="605" y="919"/>
                </a:lnTo>
                <a:lnTo>
                  <a:pt x="476" y="813"/>
                </a:lnTo>
                <a:lnTo>
                  <a:pt x="357" y="714"/>
                </a:lnTo>
                <a:lnTo>
                  <a:pt x="248" y="618"/>
                </a:lnTo>
                <a:lnTo>
                  <a:pt x="152" y="532"/>
                </a:lnTo>
                <a:lnTo>
                  <a:pt x="69" y="453"/>
                </a:lnTo>
                <a:lnTo>
                  <a:pt x="0" y="383"/>
                </a:lnTo>
                <a:lnTo>
                  <a:pt x="612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auto">
          <a:xfrm>
            <a:off x="3909114" y="3009260"/>
            <a:ext cx="374816" cy="266637"/>
          </a:xfrm>
          <a:custGeom>
            <a:avLst/>
            <a:gdLst/>
            <a:ahLst/>
            <a:cxnLst>
              <a:cxn ang="0">
                <a:pos x="5480" y="0"/>
              </a:cxn>
              <a:cxn ang="0">
                <a:pos x="5606" y="753"/>
              </a:cxn>
              <a:cxn ang="0">
                <a:pos x="5265" y="1060"/>
              </a:cxn>
              <a:cxn ang="0">
                <a:pos x="4921" y="1361"/>
              </a:cxn>
              <a:cxn ang="0">
                <a:pos x="4567" y="1655"/>
              </a:cxn>
              <a:cxn ang="0">
                <a:pos x="4206" y="1936"/>
              </a:cxn>
              <a:cxn ang="0">
                <a:pos x="3839" y="2210"/>
              </a:cxn>
              <a:cxn ang="0">
                <a:pos x="3462" y="2468"/>
              </a:cxn>
              <a:cxn ang="0">
                <a:pos x="3074" y="2716"/>
              </a:cxn>
              <a:cxn ang="0">
                <a:pos x="2677" y="2950"/>
              </a:cxn>
              <a:cxn ang="0">
                <a:pos x="2350" y="3132"/>
              </a:cxn>
              <a:cxn ang="0">
                <a:pos x="2015" y="3307"/>
              </a:cxn>
              <a:cxn ang="0">
                <a:pos x="1668" y="3472"/>
              </a:cxn>
              <a:cxn ang="0">
                <a:pos x="1317" y="3621"/>
              </a:cxn>
              <a:cxn ang="0">
                <a:pos x="1059" y="3720"/>
              </a:cxn>
              <a:cxn ang="0">
                <a:pos x="797" y="3806"/>
              </a:cxn>
              <a:cxn ang="0">
                <a:pos x="533" y="3882"/>
              </a:cxn>
              <a:cxn ang="0">
                <a:pos x="268" y="3942"/>
              </a:cxn>
              <a:cxn ang="0">
                <a:pos x="0" y="3988"/>
              </a:cxn>
              <a:cxn ang="0">
                <a:pos x="1297" y="3020"/>
              </a:cxn>
              <a:cxn ang="0">
                <a:pos x="1506" y="2921"/>
              </a:cxn>
              <a:cxn ang="0">
                <a:pos x="1711" y="2808"/>
              </a:cxn>
              <a:cxn ang="0">
                <a:pos x="1916" y="2686"/>
              </a:cxn>
              <a:cxn ang="0">
                <a:pos x="2115" y="2560"/>
              </a:cxn>
              <a:cxn ang="0">
                <a:pos x="2313" y="2438"/>
              </a:cxn>
              <a:cxn ang="0">
                <a:pos x="2942" y="2045"/>
              </a:cxn>
              <a:cxn ang="0">
                <a:pos x="3561" y="1635"/>
              </a:cxn>
              <a:cxn ang="0">
                <a:pos x="3938" y="1384"/>
              </a:cxn>
              <a:cxn ang="0">
                <a:pos x="4120" y="1252"/>
              </a:cxn>
              <a:cxn ang="0">
                <a:pos x="4302" y="1117"/>
              </a:cxn>
              <a:cxn ang="0">
                <a:pos x="4471" y="968"/>
              </a:cxn>
              <a:cxn ang="0">
                <a:pos x="4722" y="727"/>
              </a:cxn>
              <a:cxn ang="0">
                <a:pos x="5226" y="238"/>
              </a:cxn>
              <a:cxn ang="0">
                <a:pos x="5480" y="0"/>
              </a:cxn>
            </a:cxnLst>
            <a:rect l="0" t="0" r="r" b="b"/>
            <a:pathLst>
              <a:path w="5606" h="3988">
                <a:moveTo>
                  <a:pt x="5480" y="0"/>
                </a:moveTo>
                <a:lnTo>
                  <a:pt x="5606" y="753"/>
                </a:lnTo>
                <a:lnTo>
                  <a:pt x="5265" y="1060"/>
                </a:lnTo>
                <a:lnTo>
                  <a:pt x="4921" y="1361"/>
                </a:lnTo>
                <a:lnTo>
                  <a:pt x="4567" y="1655"/>
                </a:lnTo>
                <a:lnTo>
                  <a:pt x="4206" y="1936"/>
                </a:lnTo>
                <a:lnTo>
                  <a:pt x="3839" y="2210"/>
                </a:lnTo>
                <a:lnTo>
                  <a:pt x="3462" y="2468"/>
                </a:lnTo>
                <a:lnTo>
                  <a:pt x="3074" y="2716"/>
                </a:lnTo>
                <a:lnTo>
                  <a:pt x="2677" y="2950"/>
                </a:lnTo>
                <a:lnTo>
                  <a:pt x="2350" y="3132"/>
                </a:lnTo>
                <a:lnTo>
                  <a:pt x="2015" y="3307"/>
                </a:lnTo>
                <a:lnTo>
                  <a:pt x="1668" y="3472"/>
                </a:lnTo>
                <a:lnTo>
                  <a:pt x="1317" y="3621"/>
                </a:lnTo>
                <a:lnTo>
                  <a:pt x="1059" y="3720"/>
                </a:lnTo>
                <a:lnTo>
                  <a:pt x="797" y="3806"/>
                </a:lnTo>
                <a:lnTo>
                  <a:pt x="533" y="3882"/>
                </a:lnTo>
                <a:lnTo>
                  <a:pt x="268" y="3942"/>
                </a:lnTo>
                <a:lnTo>
                  <a:pt x="0" y="3988"/>
                </a:lnTo>
                <a:lnTo>
                  <a:pt x="1297" y="3020"/>
                </a:lnTo>
                <a:lnTo>
                  <a:pt x="1506" y="2921"/>
                </a:lnTo>
                <a:lnTo>
                  <a:pt x="1711" y="2808"/>
                </a:lnTo>
                <a:lnTo>
                  <a:pt x="1916" y="2686"/>
                </a:lnTo>
                <a:lnTo>
                  <a:pt x="2115" y="2560"/>
                </a:lnTo>
                <a:lnTo>
                  <a:pt x="2313" y="2438"/>
                </a:lnTo>
                <a:lnTo>
                  <a:pt x="2942" y="2045"/>
                </a:lnTo>
                <a:lnTo>
                  <a:pt x="3561" y="1635"/>
                </a:lnTo>
                <a:lnTo>
                  <a:pt x="3938" y="1384"/>
                </a:lnTo>
                <a:lnTo>
                  <a:pt x="4120" y="1252"/>
                </a:lnTo>
                <a:lnTo>
                  <a:pt x="4302" y="1117"/>
                </a:lnTo>
                <a:lnTo>
                  <a:pt x="4471" y="968"/>
                </a:lnTo>
                <a:lnTo>
                  <a:pt x="4722" y="727"/>
                </a:lnTo>
                <a:lnTo>
                  <a:pt x="5226" y="238"/>
                </a:lnTo>
                <a:lnTo>
                  <a:pt x="548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Freeform 28"/>
          <p:cNvSpPr>
            <a:spLocks/>
          </p:cNvSpPr>
          <p:nvPr/>
        </p:nvSpPr>
        <p:spPr bwMode="auto">
          <a:xfrm>
            <a:off x="3232425" y="4169680"/>
            <a:ext cx="214219" cy="340852"/>
          </a:xfrm>
          <a:custGeom>
            <a:avLst/>
            <a:gdLst/>
            <a:ahLst/>
            <a:cxnLst>
              <a:cxn ang="0">
                <a:pos x="500" y="0"/>
              </a:cxn>
              <a:cxn ang="0">
                <a:pos x="662" y="525"/>
              </a:cxn>
              <a:cxn ang="0">
                <a:pos x="838" y="1051"/>
              </a:cxn>
              <a:cxn ang="0">
                <a:pos x="1020" y="1573"/>
              </a:cxn>
              <a:cxn ang="0">
                <a:pos x="1218" y="2085"/>
              </a:cxn>
              <a:cxn ang="0">
                <a:pos x="1433" y="2594"/>
              </a:cxn>
              <a:cxn ang="0">
                <a:pos x="1539" y="2831"/>
              </a:cxn>
              <a:cxn ang="0">
                <a:pos x="1652" y="3066"/>
              </a:cxn>
              <a:cxn ang="0">
                <a:pos x="1771" y="3301"/>
              </a:cxn>
              <a:cxn ang="0">
                <a:pos x="1897" y="3529"/>
              </a:cxn>
              <a:cxn ang="0">
                <a:pos x="2032" y="3750"/>
              </a:cxn>
              <a:cxn ang="0">
                <a:pos x="2178" y="3968"/>
              </a:cxn>
              <a:cxn ang="0">
                <a:pos x="2334" y="4176"/>
              </a:cxn>
              <a:cxn ang="0">
                <a:pos x="2426" y="4292"/>
              </a:cxn>
              <a:cxn ang="0">
                <a:pos x="2526" y="4401"/>
              </a:cxn>
              <a:cxn ang="0">
                <a:pos x="2632" y="4507"/>
              </a:cxn>
              <a:cxn ang="0">
                <a:pos x="2744" y="4602"/>
              </a:cxn>
              <a:cxn ang="0">
                <a:pos x="2860" y="4692"/>
              </a:cxn>
              <a:cxn ang="0">
                <a:pos x="2986" y="4771"/>
              </a:cxn>
              <a:cxn ang="0">
                <a:pos x="3092" y="4827"/>
              </a:cxn>
              <a:cxn ang="0">
                <a:pos x="3204" y="4870"/>
              </a:cxn>
              <a:cxn ang="0">
                <a:pos x="2552" y="5098"/>
              </a:cxn>
              <a:cxn ang="0">
                <a:pos x="2373" y="4982"/>
              </a:cxn>
              <a:cxn ang="0">
                <a:pos x="2201" y="4850"/>
              </a:cxn>
              <a:cxn ang="0">
                <a:pos x="2039" y="4711"/>
              </a:cxn>
              <a:cxn ang="0">
                <a:pos x="1880" y="4559"/>
              </a:cxn>
              <a:cxn ang="0">
                <a:pos x="1731" y="4398"/>
              </a:cxn>
              <a:cxn ang="0">
                <a:pos x="1589" y="4229"/>
              </a:cxn>
              <a:cxn ang="0">
                <a:pos x="1453" y="4054"/>
              </a:cxn>
              <a:cxn ang="0">
                <a:pos x="1275" y="3799"/>
              </a:cxn>
              <a:cxn ang="0">
                <a:pos x="1112" y="3538"/>
              </a:cxn>
              <a:cxn ang="0">
                <a:pos x="960" y="3271"/>
              </a:cxn>
              <a:cxn ang="0">
                <a:pos x="825" y="3000"/>
              </a:cxn>
              <a:cxn ang="0">
                <a:pos x="702" y="2732"/>
              </a:cxn>
              <a:cxn ang="0">
                <a:pos x="530" y="2309"/>
              </a:cxn>
              <a:cxn ang="0">
                <a:pos x="374" y="1880"/>
              </a:cxn>
              <a:cxn ang="0">
                <a:pos x="235" y="1444"/>
              </a:cxn>
              <a:cxn ang="0">
                <a:pos x="110" y="1001"/>
              </a:cxn>
              <a:cxn ang="0">
                <a:pos x="0" y="555"/>
              </a:cxn>
              <a:cxn ang="0">
                <a:pos x="500" y="0"/>
              </a:cxn>
            </a:cxnLst>
            <a:rect l="0" t="0" r="r" b="b"/>
            <a:pathLst>
              <a:path w="3204" h="5098">
                <a:moveTo>
                  <a:pt x="500" y="0"/>
                </a:moveTo>
                <a:lnTo>
                  <a:pt x="662" y="525"/>
                </a:lnTo>
                <a:lnTo>
                  <a:pt x="838" y="1051"/>
                </a:lnTo>
                <a:lnTo>
                  <a:pt x="1020" y="1573"/>
                </a:lnTo>
                <a:lnTo>
                  <a:pt x="1218" y="2085"/>
                </a:lnTo>
                <a:lnTo>
                  <a:pt x="1433" y="2594"/>
                </a:lnTo>
                <a:lnTo>
                  <a:pt x="1539" y="2831"/>
                </a:lnTo>
                <a:lnTo>
                  <a:pt x="1652" y="3066"/>
                </a:lnTo>
                <a:lnTo>
                  <a:pt x="1771" y="3301"/>
                </a:lnTo>
                <a:lnTo>
                  <a:pt x="1897" y="3529"/>
                </a:lnTo>
                <a:lnTo>
                  <a:pt x="2032" y="3750"/>
                </a:lnTo>
                <a:lnTo>
                  <a:pt x="2178" y="3968"/>
                </a:lnTo>
                <a:lnTo>
                  <a:pt x="2334" y="4176"/>
                </a:lnTo>
                <a:lnTo>
                  <a:pt x="2426" y="4292"/>
                </a:lnTo>
                <a:lnTo>
                  <a:pt x="2526" y="4401"/>
                </a:lnTo>
                <a:lnTo>
                  <a:pt x="2632" y="4507"/>
                </a:lnTo>
                <a:lnTo>
                  <a:pt x="2744" y="4602"/>
                </a:lnTo>
                <a:lnTo>
                  <a:pt x="2860" y="4692"/>
                </a:lnTo>
                <a:lnTo>
                  <a:pt x="2986" y="4771"/>
                </a:lnTo>
                <a:lnTo>
                  <a:pt x="3092" y="4827"/>
                </a:lnTo>
                <a:lnTo>
                  <a:pt x="3204" y="4870"/>
                </a:lnTo>
                <a:lnTo>
                  <a:pt x="2552" y="5098"/>
                </a:lnTo>
                <a:lnTo>
                  <a:pt x="2373" y="4982"/>
                </a:lnTo>
                <a:lnTo>
                  <a:pt x="2201" y="4850"/>
                </a:lnTo>
                <a:lnTo>
                  <a:pt x="2039" y="4711"/>
                </a:lnTo>
                <a:lnTo>
                  <a:pt x="1880" y="4559"/>
                </a:lnTo>
                <a:lnTo>
                  <a:pt x="1731" y="4398"/>
                </a:lnTo>
                <a:lnTo>
                  <a:pt x="1589" y="4229"/>
                </a:lnTo>
                <a:lnTo>
                  <a:pt x="1453" y="4054"/>
                </a:lnTo>
                <a:lnTo>
                  <a:pt x="1275" y="3799"/>
                </a:lnTo>
                <a:lnTo>
                  <a:pt x="1112" y="3538"/>
                </a:lnTo>
                <a:lnTo>
                  <a:pt x="960" y="3271"/>
                </a:lnTo>
                <a:lnTo>
                  <a:pt x="825" y="3000"/>
                </a:lnTo>
                <a:lnTo>
                  <a:pt x="702" y="2732"/>
                </a:lnTo>
                <a:lnTo>
                  <a:pt x="530" y="2309"/>
                </a:lnTo>
                <a:lnTo>
                  <a:pt x="374" y="1880"/>
                </a:lnTo>
                <a:lnTo>
                  <a:pt x="235" y="1444"/>
                </a:lnTo>
                <a:lnTo>
                  <a:pt x="110" y="1001"/>
                </a:lnTo>
                <a:lnTo>
                  <a:pt x="0" y="555"/>
                </a:lnTo>
                <a:lnTo>
                  <a:pt x="50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auto">
          <a:xfrm>
            <a:off x="3236437" y="3138901"/>
            <a:ext cx="351349" cy="220504"/>
          </a:xfrm>
          <a:custGeom>
            <a:avLst/>
            <a:gdLst/>
            <a:ahLst/>
            <a:cxnLst>
              <a:cxn ang="0">
                <a:pos x="3028" y="0"/>
              </a:cxn>
              <a:cxn ang="0">
                <a:pos x="3230" y="13"/>
              </a:cxn>
              <a:cxn ang="0">
                <a:pos x="3432" y="40"/>
              </a:cxn>
              <a:cxn ang="0">
                <a:pos x="3631" y="86"/>
              </a:cxn>
              <a:cxn ang="0">
                <a:pos x="3822" y="146"/>
              </a:cxn>
              <a:cxn ang="0">
                <a:pos x="4014" y="218"/>
              </a:cxn>
              <a:cxn ang="0">
                <a:pos x="4200" y="304"/>
              </a:cxn>
              <a:cxn ang="0">
                <a:pos x="4378" y="397"/>
              </a:cxn>
              <a:cxn ang="0">
                <a:pos x="4554" y="499"/>
              </a:cxn>
              <a:cxn ang="0">
                <a:pos x="4716" y="605"/>
              </a:cxn>
              <a:cxn ang="0">
                <a:pos x="4872" y="717"/>
              </a:cxn>
              <a:cxn ang="0">
                <a:pos x="5067" y="873"/>
              </a:cxn>
              <a:cxn ang="0">
                <a:pos x="5255" y="1038"/>
              </a:cxn>
              <a:cxn ang="0">
                <a:pos x="4660" y="2617"/>
              </a:cxn>
              <a:cxn ang="0">
                <a:pos x="4544" y="2495"/>
              </a:cxn>
              <a:cxn ang="0">
                <a:pos x="4418" y="2379"/>
              </a:cxn>
              <a:cxn ang="0">
                <a:pos x="4283" y="2270"/>
              </a:cxn>
              <a:cxn ang="0">
                <a:pos x="4144" y="2171"/>
              </a:cxn>
              <a:cxn ang="0">
                <a:pos x="3995" y="2082"/>
              </a:cxn>
              <a:cxn ang="0">
                <a:pos x="3859" y="2019"/>
              </a:cxn>
              <a:cxn ang="0">
                <a:pos x="3720" y="1966"/>
              </a:cxn>
              <a:cxn ang="0">
                <a:pos x="3578" y="1927"/>
              </a:cxn>
              <a:cxn ang="0">
                <a:pos x="3422" y="1903"/>
              </a:cxn>
              <a:cxn ang="0">
                <a:pos x="3266" y="1903"/>
              </a:cxn>
              <a:cxn ang="0">
                <a:pos x="3114" y="1920"/>
              </a:cxn>
              <a:cxn ang="0">
                <a:pos x="2962" y="1953"/>
              </a:cxn>
              <a:cxn ang="0">
                <a:pos x="2816" y="2006"/>
              </a:cxn>
              <a:cxn ang="0">
                <a:pos x="2677" y="2075"/>
              </a:cxn>
              <a:cxn ang="0">
                <a:pos x="2545" y="2158"/>
              </a:cxn>
              <a:cxn ang="0">
                <a:pos x="2403" y="2270"/>
              </a:cxn>
              <a:cxn ang="0">
                <a:pos x="2270" y="2392"/>
              </a:cxn>
              <a:cxn ang="0">
                <a:pos x="2148" y="2528"/>
              </a:cxn>
              <a:cxn ang="0">
                <a:pos x="2035" y="2673"/>
              </a:cxn>
              <a:cxn ang="0">
                <a:pos x="1933" y="2822"/>
              </a:cxn>
              <a:cxn ang="0">
                <a:pos x="1840" y="2977"/>
              </a:cxn>
              <a:cxn ang="0">
                <a:pos x="1751" y="3136"/>
              </a:cxn>
              <a:cxn ang="0">
                <a:pos x="1671" y="3298"/>
              </a:cxn>
              <a:cxn ang="0">
                <a:pos x="0" y="3033"/>
              </a:cxn>
              <a:cxn ang="0">
                <a:pos x="27" y="2838"/>
              </a:cxn>
              <a:cxn ang="0">
                <a:pos x="66" y="2630"/>
              </a:cxn>
              <a:cxn ang="0">
                <a:pos x="119" y="2422"/>
              </a:cxn>
              <a:cxn ang="0">
                <a:pos x="182" y="2221"/>
              </a:cxn>
              <a:cxn ang="0">
                <a:pos x="255" y="2019"/>
              </a:cxn>
              <a:cxn ang="0">
                <a:pos x="338" y="1827"/>
              </a:cxn>
              <a:cxn ang="0">
                <a:pos x="434" y="1639"/>
              </a:cxn>
              <a:cxn ang="0">
                <a:pos x="539" y="1457"/>
              </a:cxn>
              <a:cxn ang="0">
                <a:pos x="659" y="1282"/>
              </a:cxn>
              <a:cxn ang="0">
                <a:pos x="788" y="1114"/>
              </a:cxn>
              <a:cxn ang="0">
                <a:pos x="930" y="955"/>
              </a:cxn>
              <a:cxn ang="0">
                <a:pos x="1086" y="806"/>
              </a:cxn>
              <a:cxn ang="0">
                <a:pos x="1251" y="668"/>
              </a:cxn>
              <a:cxn ang="0">
                <a:pos x="1423" y="536"/>
              </a:cxn>
              <a:cxn ang="0">
                <a:pos x="1605" y="417"/>
              </a:cxn>
              <a:cxn ang="0">
                <a:pos x="1790" y="311"/>
              </a:cxn>
              <a:cxn ang="0">
                <a:pos x="1982" y="218"/>
              </a:cxn>
              <a:cxn ang="0">
                <a:pos x="2181" y="142"/>
              </a:cxn>
              <a:cxn ang="0">
                <a:pos x="2386" y="80"/>
              </a:cxn>
              <a:cxn ang="0">
                <a:pos x="2595" y="33"/>
              </a:cxn>
              <a:cxn ang="0">
                <a:pos x="2810" y="7"/>
              </a:cxn>
              <a:cxn ang="0">
                <a:pos x="3028" y="0"/>
              </a:cxn>
            </a:cxnLst>
            <a:rect l="0" t="0" r="r" b="b"/>
            <a:pathLst>
              <a:path w="5255" h="3298">
                <a:moveTo>
                  <a:pt x="3028" y="0"/>
                </a:moveTo>
                <a:lnTo>
                  <a:pt x="3230" y="13"/>
                </a:lnTo>
                <a:lnTo>
                  <a:pt x="3432" y="40"/>
                </a:lnTo>
                <a:lnTo>
                  <a:pt x="3631" y="86"/>
                </a:lnTo>
                <a:lnTo>
                  <a:pt x="3822" y="146"/>
                </a:lnTo>
                <a:lnTo>
                  <a:pt x="4014" y="218"/>
                </a:lnTo>
                <a:lnTo>
                  <a:pt x="4200" y="304"/>
                </a:lnTo>
                <a:lnTo>
                  <a:pt x="4378" y="397"/>
                </a:lnTo>
                <a:lnTo>
                  <a:pt x="4554" y="499"/>
                </a:lnTo>
                <a:lnTo>
                  <a:pt x="4716" y="605"/>
                </a:lnTo>
                <a:lnTo>
                  <a:pt x="4872" y="717"/>
                </a:lnTo>
                <a:lnTo>
                  <a:pt x="5067" y="873"/>
                </a:lnTo>
                <a:lnTo>
                  <a:pt x="5255" y="1038"/>
                </a:lnTo>
                <a:lnTo>
                  <a:pt x="4660" y="2617"/>
                </a:lnTo>
                <a:lnTo>
                  <a:pt x="4544" y="2495"/>
                </a:lnTo>
                <a:lnTo>
                  <a:pt x="4418" y="2379"/>
                </a:lnTo>
                <a:lnTo>
                  <a:pt x="4283" y="2270"/>
                </a:lnTo>
                <a:lnTo>
                  <a:pt x="4144" y="2171"/>
                </a:lnTo>
                <a:lnTo>
                  <a:pt x="3995" y="2082"/>
                </a:lnTo>
                <a:lnTo>
                  <a:pt x="3859" y="2019"/>
                </a:lnTo>
                <a:lnTo>
                  <a:pt x="3720" y="1966"/>
                </a:lnTo>
                <a:lnTo>
                  <a:pt x="3578" y="1927"/>
                </a:lnTo>
                <a:lnTo>
                  <a:pt x="3422" y="1903"/>
                </a:lnTo>
                <a:lnTo>
                  <a:pt x="3266" y="1903"/>
                </a:lnTo>
                <a:lnTo>
                  <a:pt x="3114" y="1920"/>
                </a:lnTo>
                <a:lnTo>
                  <a:pt x="2962" y="1953"/>
                </a:lnTo>
                <a:lnTo>
                  <a:pt x="2816" y="2006"/>
                </a:lnTo>
                <a:lnTo>
                  <a:pt x="2677" y="2075"/>
                </a:lnTo>
                <a:lnTo>
                  <a:pt x="2545" y="2158"/>
                </a:lnTo>
                <a:lnTo>
                  <a:pt x="2403" y="2270"/>
                </a:lnTo>
                <a:lnTo>
                  <a:pt x="2270" y="2392"/>
                </a:lnTo>
                <a:lnTo>
                  <a:pt x="2148" y="2528"/>
                </a:lnTo>
                <a:lnTo>
                  <a:pt x="2035" y="2673"/>
                </a:lnTo>
                <a:lnTo>
                  <a:pt x="1933" y="2822"/>
                </a:lnTo>
                <a:lnTo>
                  <a:pt x="1840" y="2977"/>
                </a:lnTo>
                <a:lnTo>
                  <a:pt x="1751" y="3136"/>
                </a:lnTo>
                <a:lnTo>
                  <a:pt x="1671" y="3298"/>
                </a:lnTo>
                <a:lnTo>
                  <a:pt x="0" y="3033"/>
                </a:lnTo>
                <a:lnTo>
                  <a:pt x="27" y="2838"/>
                </a:lnTo>
                <a:lnTo>
                  <a:pt x="66" y="2630"/>
                </a:lnTo>
                <a:lnTo>
                  <a:pt x="119" y="2422"/>
                </a:lnTo>
                <a:lnTo>
                  <a:pt x="182" y="2221"/>
                </a:lnTo>
                <a:lnTo>
                  <a:pt x="255" y="2019"/>
                </a:lnTo>
                <a:lnTo>
                  <a:pt x="338" y="1827"/>
                </a:lnTo>
                <a:lnTo>
                  <a:pt x="434" y="1639"/>
                </a:lnTo>
                <a:lnTo>
                  <a:pt x="539" y="1457"/>
                </a:lnTo>
                <a:lnTo>
                  <a:pt x="659" y="1282"/>
                </a:lnTo>
                <a:lnTo>
                  <a:pt x="788" y="1114"/>
                </a:lnTo>
                <a:lnTo>
                  <a:pt x="930" y="955"/>
                </a:lnTo>
                <a:lnTo>
                  <a:pt x="1086" y="806"/>
                </a:lnTo>
                <a:lnTo>
                  <a:pt x="1251" y="668"/>
                </a:lnTo>
                <a:lnTo>
                  <a:pt x="1423" y="536"/>
                </a:lnTo>
                <a:lnTo>
                  <a:pt x="1605" y="417"/>
                </a:lnTo>
                <a:lnTo>
                  <a:pt x="1790" y="311"/>
                </a:lnTo>
                <a:lnTo>
                  <a:pt x="1982" y="218"/>
                </a:lnTo>
                <a:lnTo>
                  <a:pt x="2181" y="142"/>
                </a:lnTo>
                <a:lnTo>
                  <a:pt x="2386" y="80"/>
                </a:lnTo>
                <a:lnTo>
                  <a:pt x="2595" y="33"/>
                </a:lnTo>
                <a:lnTo>
                  <a:pt x="2810" y="7"/>
                </a:lnTo>
                <a:lnTo>
                  <a:pt x="302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" name="Freeform 30"/>
          <p:cNvSpPr>
            <a:spLocks/>
          </p:cNvSpPr>
          <p:nvPr/>
        </p:nvSpPr>
        <p:spPr bwMode="auto">
          <a:xfrm>
            <a:off x="3616602" y="3406006"/>
            <a:ext cx="138734" cy="402898"/>
          </a:xfrm>
          <a:custGeom>
            <a:avLst/>
            <a:gdLst/>
            <a:ahLst/>
            <a:cxnLst>
              <a:cxn ang="0">
                <a:pos x="1098" y="0"/>
              </a:cxn>
              <a:cxn ang="0">
                <a:pos x="1155" y="172"/>
              </a:cxn>
              <a:cxn ang="0">
                <a:pos x="1211" y="363"/>
              </a:cxn>
              <a:cxn ang="0">
                <a:pos x="1267" y="571"/>
              </a:cxn>
              <a:cxn ang="0">
                <a:pos x="1324" y="796"/>
              </a:cxn>
              <a:cxn ang="0">
                <a:pos x="1373" y="1037"/>
              </a:cxn>
              <a:cxn ang="0">
                <a:pos x="1426" y="1285"/>
              </a:cxn>
              <a:cxn ang="0">
                <a:pos x="1476" y="1546"/>
              </a:cxn>
              <a:cxn ang="0">
                <a:pos x="1522" y="1810"/>
              </a:cxn>
              <a:cxn ang="0">
                <a:pos x="1568" y="2081"/>
              </a:cxn>
              <a:cxn ang="0">
                <a:pos x="1611" y="2356"/>
              </a:cxn>
              <a:cxn ang="0">
                <a:pos x="1651" y="2630"/>
              </a:cxn>
              <a:cxn ang="0">
                <a:pos x="1691" y="2901"/>
              </a:cxn>
              <a:cxn ang="0">
                <a:pos x="1727" y="3168"/>
              </a:cxn>
              <a:cxn ang="0">
                <a:pos x="1764" y="3429"/>
              </a:cxn>
              <a:cxn ang="0">
                <a:pos x="1793" y="3684"/>
              </a:cxn>
              <a:cxn ang="0">
                <a:pos x="1823" y="3925"/>
              </a:cxn>
              <a:cxn ang="0">
                <a:pos x="1846" y="4153"/>
              </a:cxn>
              <a:cxn ang="0">
                <a:pos x="1870" y="4368"/>
              </a:cxn>
              <a:cxn ang="0">
                <a:pos x="1889" y="4563"/>
              </a:cxn>
              <a:cxn ang="0">
                <a:pos x="1906" y="4741"/>
              </a:cxn>
              <a:cxn ang="0">
                <a:pos x="1939" y="5171"/>
              </a:cxn>
              <a:cxn ang="0">
                <a:pos x="1959" y="5389"/>
              </a:cxn>
              <a:cxn ang="0">
                <a:pos x="1985" y="5603"/>
              </a:cxn>
              <a:cxn ang="0">
                <a:pos x="2022" y="5818"/>
              </a:cxn>
              <a:cxn ang="0">
                <a:pos x="2075" y="6026"/>
              </a:cxn>
              <a:cxn ang="0">
                <a:pos x="1145" y="5465"/>
              </a:cxn>
              <a:cxn ang="0">
                <a:pos x="1118" y="4920"/>
              </a:cxn>
              <a:cxn ang="0">
                <a:pos x="1072" y="4374"/>
              </a:cxn>
              <a:cxn ang="0">
                <a:pos x="1006" y="3836"/>
              </a:cxn>
              <a:cxn ang="0">
                <a:pos x="916" y="3297"/>
              </a:cxn>
              <a:cxn ang="0">
                <a:pos x="811" y="2762"/>
              </a:cxn>
              <a:cxn ang="0">
                <a:pos x="708" y="2336"/>
              </a:cxn>
              <a:cxn ang="0">
                <a:pos x="595" y="1913"/>
              </a:cxn>
              <a:cxn ang="0">
                <a:pos x="466" y="1493"/>
              </a:cxn>
              <a:cxn ang="0">
                <a:pos x="324" y="1080"/>
              </a:cxn>
              <a:cxn ang="0">
                <a:pos x="169" y="671"/>
              </a:cxn>
              <a:cxn ang="0">
                <a:pos x="0" y="267"/>
              </a:cxn>
              <a:cxn ang="0">
                <a:pos x="1098" y="0"/>
              </a:cxn>
            </a:cxnLst>
            <a:rect l="0" t="0" r="r" b="b"/>
            <a:pathLst>
              <a:path w="2075" h="6026">
                <a:moveTo>
                  <a:pt x="1098" y="0"/>
                </a:moveTo>
                <a:lnTo>
                  <a:pt x="1155" y="172"/>
                </a:lnTo>
                <a:lnTo>
                  <a:pt x="1211" y="363"/>
                </a:lnTo>
                <a:lnTo>
                  <a:pt x="1267" y="571"/>
                </a:lnTo>
                <a:lnTo>
                  <a:pt x="1324" y="796"/>
                </a:lnTo>
                <a:lnTo>
                  <a:pt x="1373" y="1037"/>
                </a:lnTo>
                <a:lnTo>
                  <a:pt x="1426" y="1285"/>
                </a:lnTo>
                <a:lnTo>
                  <a:pt x="1476" y="1546"/>
                </a:lnTo>
                <a:lnTo>
                  <a:pt x="1522" y="1810"/>
                </a:lnTo>
                <a:lnTo>
                  <a:pt x="1568" y="2081"/>
                </a:lnTo>
                <a:lnTo>
                  <a:pt x="1611" y="2356"/>
                </a:lnTo>
                <a:lnTo>
                  <a:pt x="1651" y="2630"/>
                </a:lnTo>
                <a:lnTo>
                  <a:pt x="1691" y="2901"/>
                </a:lnTo>
                <a:lnTo>
                  <a:pt x="1727" y="3168"/>
                </a:lnTo>
                <a:lnTo>
                  <a:pt x="1764" y="3429"/>
                </a:lnTo>
                <a:lnTo>
                  <a:pt x="1793" y="3684"/>
                </a:lnTo>
                <a:lnTo>
                  <a:pt x="1823" y="3925"/>
                </a:lnTo>
                <a:lnTo>
                  <a:pt x="1846" y="4153"/>
                </a:lnTo>
                <a:lnTo>
                  <a:pt x="1870" y="4368"/>
                </a:lnTo>
                <a:lnTo>
                  <a:pt x="1889" y="4563"/>
                </a:lnTo>
                <a:lnTo>
                  <a:pt x="1906" y="4741"/>
                </a:lnTo>
                <a:lnTo>
                  <a:pt x="1939" y="5171"/>
                </a:lnTo>
                <a:lnTo>
                  <a:pt x="1959" y="5389"/>
                </a:lnTo>
                <a:lnTo>
                  <a:pt x="1985" y="5603"/>
                </a:lnTo>
                <a:lnTo>
                  <a:pt x="2022" y="5818"/>
                </a:lnTo>
                <a:lnTo>
                  <a:pt x="2075" y="6026"/>
                </a:lnTo>
                <a:lnTo>
                  <a:pt x="1145" y="5465"/>
                </a:lnTo>
                <a:lnTo>
                  <a:pt x="1118" y="4920"/>
                </a:lnTo>
                <a:lnTo>
                  <a:pt x="1072" y="4374"/>
                </a:lnTo>
                <a:lnTo>
                  <a:pt x="1006" y="3836"/>
                </a:lnTo>
                <a:lnTo>
                  <a:pt x="916" y="3297"/>
                </a:lnTo>
                <a:lnTo>
                  <a:pt x="811" y="2762"/>
                </a:lnTo>
                <a:lnTo>
                  <a:pt x="708" y="2336"/>
                </a:lnTo>
                <a:lnTo>
                  <a:pt x="595" y="1913"/>
                </a:lnTo>
                <a:lnTo>
                  <a:pt x="466" y="1493"/>
                </a:lnTo>
                <a:lnTo>
                  <a:pt x="324" y="1080"/>
                </a:lnTo>
                <a:lnTo>
                  <a:pt x="169" y="671"/>
                </a:lnTo>
                <a:lnTo>
                  <a:pt x="0" y="267"/>
                </a:lnTo>
                <a:lnTo>
                  <a:pt x="109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" name="Freeform 31"/>
          <p:cNvSpPr>
            <a:spLocks/>
          </p:cNvSpPr>
          <p:nvPr/>
        </p:nvSpPr>
        <p:spPr bwMode="auto">
          <a:xfrm>
            <a:off x="3285312" y="3640350"/>
            <a:ext cx="220170" cy="404970"/>
          </a:xfrm>
          <a:custGeom>
            <a:avLst/>
            <a:gdLst/>
            <a:ahLst/>
            <a:cxnLst>
              <a:cxn ang="0">
                <a:pos x="408" y="0"/>
              </a:cxn>
              <a:cxn ang="0">
                <a:pos x="497" y="476"/>
              </a:cxn>
              <a:cxn ang="0">
                <a:pos x="606" y="945"/>
              </a:cxn>
              <a:cxn ang="0">
                <a:pos x="735" y="1415"/>
              </a:cxn>
              <a:cxn ang="0">
                <a:pos x="877" y="1877"/>
              </a:cxn>
              <a:cxn ang="0">
                <a:pos x="1036" y="2336"/>
              </a:cxn>
              <a:cxn ang="0">
                <a:pos x="1040" y="2350"/>
              </a:cxn>
              <a:cxn ang="0">
                <a:pos x="1046" y="2366"/>
              </a:cxn>
              <a:cxn ang="0">
                <a:pos x="1053" y="2379"/>
              </a:cxn>
              <a:cxn ang="0">
                <a:pos x="1142" y="2614"/>
              </a:cxn>
              <a:cxn ang="0">
                <a:pos x="1235" y="2848"/>
              </a:cxn>
              <a:cxn ang="0">
                <a:pos x="1331" y="3080"/>
              </a:cxn>
              <a:cxn ang="0">
                <a:pos x="1437" y="3311"/>
              </a:cxn>
              <a:cxn ang="0">
                <a:pos x="1549" y="3536"/>
              </a:cxn>
              <a:cxn ang="0">
                <a:pos x="1672" y="3757"/>
              </a:cxn>
              <a:cxn ang="0">
                <a:pos x="1804" y="3972"/>
              </a:cxn>
              <a:cxn ang="0">
                <a:pos x="1946" y="4177"/>
              </a:cxn>
              <a:cxn ang="0">
                <a:pos x="2105" y="4382"/>
              </a:cxn>
              <a:cxn ang="0">
                <a:pos x="2277" y="4573"/>
              </a:cxn>
              <a:cxn ang="0">
                <a:pos x="2459" y="4758"/>
              </a:cxn>
              <a:cxn ang="0">
                <a:pos x="2655" y="4930"/>
              </a:cxn>
              <a:cxn ang="0">
                <a:pos x="2857" y="5089"/>
              </a:cxn>
              <a:cxn ang="0">
                <a:pos x="3072" y="5234"/>
              </a:cxn>
              <a:cxn ang="0">
                <a:pos x="3293" y="5366"/>
              </a:cxn>
              <a:cxn ang="0">
                <a:pos x="3039" y="6057"/>
              </a:cxn>
              <a:cxn ang="0">
                <a:pos x="2827" y="5938"/>
              </a:cxn>
              <a:cxn ang="0">
                <a:pos x="2622" y="5802"/>
              </a:cxn>
              <a:cxn ang="0">
                <a:pos x="2426" y="5657"/>
              </a:cxn>
              <a:cxn ang="0">
                <a:pos x="2241" y="5502"/>
              </a:cxn>
              <a:cxn ang="0">
                <a:pos x="2066" y="5336"/>
              </a:cxn>
              <a:cxn ang="0">
                <a:pos x="1897" y="5161"/>
              </a:cxn>
              <a:cxn ang="0">
                <a:pos x="1738" y="4976"/>
              </a:cxn>
              <a:cxn ang="0">
                <a:pos x="1589" y="4785"/>
              </a:cxn>
              <a:cxn ang="0">
                <a:pos x="1447" y="4590"/>
              </a:cxn>
              <a:cxn ang="0">
                <a:pos x="1314" y="4385"/>
              </a:cxn>
              <a:cxn ang="0">
                <a:pos x="1162" y="4124"/>
              </a:cxn>
              <a:cxn ang="0">
                <a:pos x="1020" y="3860"/>
              </a:cxn>
              <a:cxn ang="0">
                <a:pos x="891" y="3589"/>
              </a:cxn>
              <a:cxn ang="0">
                <a:pos x="768" y="3314"/>
              </a:cxn>
              <a:cxn ang="0">
                <a:pos x="656" y="3034"/>
              </a:cxn>
              <a:cxn ang="0">
                <a:pos x="550" y="2753"/>
              </a:cxn>
              <a:cxn ang="0">
                <a:pos x="451" y="2472"/>
              </a:cxn>
              <a:cxn ang="0">
                <a:pos x="351" y="2188"/>
              </a:cxn>
              <a:cxn ang="0">
                <a:pos x="245" y="1864"/>
              </a:cxn>
              <a:cxn ang="0">
                <a:pos x="149" y="1537"/>
              </a:cxn>
              <a:cxn ang="0">
                <a:pos x="67" y="1206"/>
              </a:cxn>
              <a:cxn ang="0">
                <a:pos x="0" y="873"/>
              </a:cxn>
              <a:cxn ang="0">
                <a:pos x="408" y="0"/>
              </a:cxn>
            </a:cxnLst>
            <a:rect l="0" t="0" r="r" b="b"/>
            <a:pathLst>
              <a:path w="3293" h="6057">
                <a:moveTo>
                  <a:pt x="408" y="0"/>
                </a:moveTo>
                <a:lnTo>
                  <a:pt x="497" y="476"/>
                </a:lnTo>
                <a:lnTo>
                  <a:pt x="606" y="945"/>
                </a:lnTo>
                <a:lnTo>
                  <a:pt x="735" y="1415"/>
                </a:lnTo>
                <a:lnTo>
                  <a:pt x="877" y="1877"/>
                </a:lnTo>
                <a:lnTo>
                  <a:pt x="1036" y="2336"/>
                </a:lnTo>
                <a:lnTo>
                  <a:pt x="1040" y="2350"/>
                </a:lnTo>
                <a:lnTo>
                  <a:pt x="1046" y="2366"/>
                </a:lnTo>
                <a:lnTo>
                  <a:pt x="1053" y="2379"/>
                </a:lnTo>
                <a:lnTo>
                  <a:pt x="1142" y="2614"/>
                </a:lnTo>
                <a:lnTo>
                  <a:pt x="1235" y="2848"/>
                </a:lnTo>
                <a:lnTo>
                  <a:pt x="1331" y="3080"/>
                </a:lnTo>
                <a:lnTo>
                  <a:pt x="1437" y="3311"/>
                </a:lnTo>
                <a:lnTo>
                  <a:pt x="1549" y="3536"/>
                </a:lnTo>
                <a:lnTo>
                  <a:pt x="1672" y="3757"/>
                </a:lnTo>
                <a:lnTo>
                  <a:pt x="1804" y="3972"/>
                </a:lnTo>
                <a:lnTo>
                  <a:pt x="1946" y="4177"/>
                </a:lnTo>
                <a:lnTo>
                  <a:pt x="2105" y="4382"/>
                </a:lnTo>
                <a:lnTo>
                  <a:pt x="2277" y="4573"/>
                </a:lnTo>
                <a:lnTo>
                  <a:pt x="2459" y="4758"/>
                </a:lnTo>
                <a:lnTo>
                  <a:pt x="2655" y="4930"/>
                </a:lnTo>
                <a:lnTo>
                  <a:pt x="2857" y="5089"/>
                </a:lnTo>
                <a:lnTo>
                  <a:pt x="3072" y="5234"/>
                </a:lnTo>
                <a:lnTo>
                  <a:pt x="3293" y="5366"/>
                </a:lnTo>
                <a:lnTo>
                  <a:pt x="3039" y="6057"/>
                </a:lnTo>
                <a:lnTo>
                  <a:pt x="2827" y="5938"/>
                </a:lnTo>
                <a:lnTo>
                  <a:pt x="2622" y="5802"/>
                </a:lnTo>
                <a:lnTo>
                  <a:pt x="2426" y="5657"/>
                </a:lnTo>
                <a:lnTo>
                  <a:pt x="2241" y="5502"/>
                </a:lnTo>
                <a:lnTo>
                  <a:pt x="2066" y="5336"/>
                </a:lnTo>
                <a:lnTo>
                  <a:pt x="1897" y="5161"/>
                </a:lnTo>
                <a:lnTo>
                  <a:pt x="1738" y="4976"/>
                </a:lnTo>
                <a:lnTo>
                  <a:pt x="1589" y="4785"/>
                </a:lnTo>
                <a:lnTo>
                  <a:pt x="1447" y="4590"/>
                </a:lnTo>
                <a:lnTo>
                  <a:pt x="1314" y="4385"/>
                </a:lnTo>
                <a:lnTo>
                  <a:pt x="1162" y="4124"/>
                </a:lnTo>
                <a:lnTo>
                  <a:pt x="1020" y="3860"/>
                </a:lnTo>
                <a:lnTo>
                  <a:pt x="891" y="3589"/>
                </a:lnTo>
                <a:lnTo>
                  <a:pt x="768" y="3314"/>
                </a:lnTo>
                <a:lnTo>
                  <a:pt x="656" y="3034"/>
                </a:lnTo>
                <a:lnTo>
                  <a:pt x="550" y="2753"/>
                </a:lnTo>
                <a:lnTo>
                  <a:pt x="451" y="2472"/>
                </a:lnTo>
                <a:lnTo>
                  <a:pt x="351" y="2188"/>
                </a:lnTo>
                <a:lnTo>
                  <a:pt x="245" y="1864"/>
                </a:lnTo>
                <a:lnTo>
                  <a:pt x="149" y="1537"/>
                </a:lnTo>
                <a:lnTo>
                  <a:pt x="67" y="1206"/>
                </a:lnTo>
                <a:lnTo>
                  <a:pt x="0" y="873"/>
                </a:lnTo>
                <a:lnTo>
                  <a:pt x="40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6" name="Freeform 32"/>
          <p:cNvSpPr>
            <a:spLocks noEditPoints="1"/>
          </p:cNvSpPr>
          <p:nvPr/>
        </p:nvSpPr>
        <p:spPr bwMode="auto">
          <a:xfrm>
            <a:off x="3659259" y="3771395"/>
            <a:ext cx="268242" cy="306820"/>
          </a:xfrm>
          <a:custGeom>
            <a:avLst/>
            <a:gdLst/>
            <a:ahLst/>
            <a:cxnLst>
              <a:cxn ang="0">
                <a:pos x="288" y="4563"/>
              </a:cxn>
              <a:cxn ang="0">
                <a:pos x="298" y="4563"/>
              </a:cxn>
              <a:cxn ang="0">
                <a:pos x="305" y="4566"/>
              </a:cxn>
              <a:cxn ang="0">
                <a:pos x="312" y="4579"/>
              </a:cxn>
              <a:cxn ang="0">
                <a:pos x="315" y="4589"/>
              </a:cxn>
              <a:cxn ang="0">
                <a:pos x="288" y="4563"/>
              </a:cxn>
              <a:cxn ang="0">
                <a:pos x="507" y="0"/>
              </a:cxn>
              <a:cxn ang="0">
                <a:pos x="1437" y="561"/>
              </a:cxn>
              <a:cxn ang="0">
                <a:pos x="1476" y="674"/>
              </a:cxn>
              <a:cxn ang="0">
                <a:pos x="1506" y="727"/>
              </a:cxn>
              <a:cxn ang="0">
                <a:pos x="1536" y="776"/>
              </a:cxn>
              <a:cxn ang="0">
                <a:pos x="1572" y="819"/>
              </a:cxn>
              <a:cxn ang="0">
                <a:pos x="1612" y="855"/>
              </a:cxn>
              <a:cxn ang="0">
                <a:pos x="1659" y="882"/>
              </a:cxn>
              <a:cxn ang="0">
                <a:pos x="1711" y="895"/>
              </a:cxn>
              <a:cxn ang="0">
                <a:pos x="1771" y="895"/>
              </a:cxn>
              <a:cxn ang="0">
                <a:pos x="1834" y="882"/>
              </a:cxn>
              <a:cxn ang="0">
                <a:pos x="1907" y="849"/>
              </a:cxn>
              <a:cxn ang="0">
                <a:pos x="1976" y="803"/>
              </a:cxn>
              <a:cxn ang="0">
                <a:pos x="2039" y="746"/>
              </a:cxn>
              <a:cxn ang="0">
                <a:pos x="2099" y="687"/>
              </a:cxn>
              <a:cxn ang="0">
                <a:pos x="2155" y="627"/>
              </a:cxn>
              <a:cxn ang="0">
                <a:pos x="2191" y="591"/>
              </a:cxn>
              <a:cxn ang="0">
                <a:pos x="2350" y="442"/>
              </a:cxn>
              <a:cxn ang="0">
                <a:pos x="2512" y="297"/>
              </a:cxn>
              <a:cxn ang="0">
                <a:pos x="4012" y="545"/>
              </a:cxn>
              <a:cxn ang="0">
                <a:pos x="3846" y="799"/>
              </a:cxn>
              <a:cxn ang="0">
                <a:pos x="3691" y="1064"/>
              </a:cxn>
              <a:cxn ang="0">
                <a:pos x="3548" y="1331"/>
              </a:cxn>
              <a:cxn ang="0">
                <a:pos x="3413" y="1602"/>
              </a:cxn>
              <a:cxn ang="0">
                <a:pos x="3280" y="1876"/>
              </a:cxn>
              <a:cxn ang="0">
                <a:pos x="3197" y="2055"/>
              </a:cxn>
              <a:cxn ang="0">
                <a:pos x="3115" y="2237"/>
              </a:cxn>
              <a:cxn ang="0">
                <a:pos x="3029" y="2412"/>
              </a:cxn>
              <a:cxn ang="0">
                <a:pos x="2933" y="2587"/>
              </a:cxn>
              <a:cxn ang="0">
                <a:pos x="2926" y="2600"/>
              </a:cxn>
              <a:cxn ang="0">
                <a:pos x="2916" y="2616"/>
              </a:cxn>
              <a:cxn ang="0">
                <a:pos x="2906" y="2630"/>
              </a:cxn>
              <a:cxn ang="0">
                <a:pos x="2797" y="2798"/>
              </a:cxn>
              <a:cxn ang="0">
                <a:pos x="2678" y="2957"/>
              </a:cxn>
              <a:cxn ang="0">
                <a:pos x="2549" y="3109"/>
              </a:cxn>
              <a:cxn ang="0">
                <a:pos x="2420" y="3257"/>
              </a:cxn>
              <a:cxn ang="0">
                <a:pos x="2258" y="3439"/>
              </a:cxn>
              <a:cxn ang="0">
                <a:pos x="1933" y="3796"/>
              </a:cxn>
              <a:cxn ang="0">
                <a:pos x="1774" y="3978"/>
              </a:cxn>
              <a:cxn ang="0">
                <a:pos x="1622" y="4166"/>
              </a:cxn>
              <a:cxn ang="0">
                <a:pos x="1476" y="4361"/>
              </a:cxn>
              <a:cxn ang="0">
                <a:pos x="0" y="3105"/>
              </a:cxn>
              <a:cxn ang="0">
                <a:pos x="80" y="2977"/>
              </a:cxn>
              <a:cxn ang="0">
                <a:pos x="149" y="2841"/>
              </a:cxn>
              <a:cxn ang="0">
                <a:pos x="212" y="2699"/>
              </a:cxn>
              <a:cxn ang="0">
                <a:pos x="265" y="2557"/>
              </a:cxn>
              <a:cxn ang="0">
                <a:pos x="331" y="2322"/>
              </a:cxn>
              <a:cxn ang="0">
                <a:pos x="381" y="2085"/>
              </a:cxn>
              <a:cxn ang="0">
                <a:pos x="421" y="1843"/>
              </a:cxn>
              <a:cxn ang="0">
                <a:pos x="451" y="1602"/>
              </a:cxn>
              <a:cxn ang="0">
                <a:pos x="474" y="1361"/>
              </a:cxn>
              <a:cxn ang="0">
                <a:pos x="503" y="908"/>
              </a:cxn>
              <a:cxn ang="0">
                <a:pos x="513" y="452"/>
              </a:cxn>
              <a:cxn ang="0">
                <a:pos x="507" y="0"/>
              </a:cxn>
            </a:cxnLst>
            <a:rect l="0" t="0" r="r" b="b"/>
            <a:pathLst>
              <a:path w="4012" h="4589">
                <a:moveTo>
                  <a:pt x="288" y="4563"/>
                </a:moveTo>
                <a:lnTo>
                  <a:pt x="298" y="4563"/>
                </a:lnTo>
                <a:lnTo>
                  <a:pt x="305" y="4566"/>
                </a:lnTo>
                <a:lnTo>
                  <a:pt x="312" y="4579"/>
                </a:lnTo>
                <a:lnTo>
                  <a:pt x="315" y="4589"/>
                </a:lnTo>
                <a:lnTo>
                  <a:pt x="288" y="4563"/>
                </a:lnTo>
                <a:close/>
                <a:moveTo>
                  <a:pt x="507" y="0"/>
                </a:moveTo>
                <a:lnTo>
                  <a:pt x="1437" y="561"/>
                </a:lnTo>
                <a:lnTo>
                  <a:pt x="1476" y="674"/>
                </a:lnTo>
                <a:lnTo>
                  <a:pt x="1506" y="727"/>
                </a:lnTo>
                <a:lnTo>
                  <a:pt x="1536" y="776"/>
                </a:lnTo>
                <a:lnTo>
                  <a:pt x="1572" y="819"/>
                </a:lnTo>
                <a:lnTo>
                  <a:pt x="1612" y="855"/>
                </a:lnTo>
                <a:lnTo>
                  <a:pt x="1659" y="882"/>
                </a:lnTo>
                <a:lnTo>
                  <a:pt x="1711" y="895"/>
                </a:lnTo>
                <a:lnTo>
                  <a:pt x="1771" y="895"/>
                </a:lnTo>
                <a:lnTo>
                  <a:pt x="1834" y="882"/>
                </a:lnTo>
                <a:lnTo>
                  <a:pt x="1907" y="849"/>
                </a:lnTo>
                <a:lnTo>
                  <a:pt x="1976" y="803"/>
                </a:lnTo>
                <a:lnTo>
                  <a:pt x="2039" y="746"/>
                </a:lnTo>
                <a:lnTo>
                  <a:pt x="2099" y="687"/>
                </a:lnTo>
                <a:lnTo>
                  <a:pt x="2155" y="627"/>
                </a:lnTo>
                <a:lnTo>
                  <a:pt x="2191" y="591"/>
                </a:lnTo>
                <a:lnTo>
                  <a:pt x="2350" y="442"/>
                </a:lnTo>
                <a:lnTo>
                  <a:pt x="2512" y="297"/>
                </a:lnTo>
                <a:lnTo>
                  <a:pt x="4012" y="545"/>
                </a:lnTo>
                <a:lnTo>
                  <a:pt x="3846" y="799"/>
                </a:lnTo>
                <a:lnTo>
                  <a:pt x="3691" y="1064"/>
                </a:lnTo>
                <a:lnTo>
                  <a:pt x="3548" y="1331"/>
                </a:lnTo>
                <a:lnTo>
                  <a:pt x="3413" y="1602"/>
                </a:lnTo>
                <a:lnTo>
                  <a:pt x="3280" y="1876"/>
                </a:lnTo>
                <a:lnTo>
                  <a:pt x="3197" y="2055"/>
                </a:lnTo>
                <a:lnTo>
                  <a:pt x="3115" y="2237"/>
                </a:lnTo>
                <a:lnTo>
                  <a:pt x="3029" y="2412"/>
                </a:lnTo>
                <a:lnTo>
                  <a:pt x="2933" y="2587"/>
                </a:lnTo>
                <a:lnTo>
                  <a:pt x="2926" y="2600"/>
                </a:lnTo>
                <a:lnTo>
                  <a:pt x="2916" y="2616"/>
                </a:lnTo>
                <a:lnTo>
                  <a:pt x="2906" y="2630"/>
                </a:lnTo>
                <a:lnTo>
                  <a:pt x="2797" y="2798"/>
                </a:lnTo>
                <a:lnTo>
                  <a:pt x="2678" y="2957"/>
                </a:lnTo>
                <a:lnTo>
                  <a:pt x="2549" y="3109"/>
                </a:lnTo>
                <a:lnTo>
                  <a:pt x="2420" y="3257"/>
                </a:lnTo>
                <a:lnTo>
                  <a:pt x="2258" y="3439"/>
                </a:lnTo>
                <a:lnTo>
                  <a:pt x="1933" y="3796"/>
                </a:lnTo>
                <a:lnTo>
                  <a:pt x="1774" y="3978"/>
                </a:lnTo>
                <a:lnTo>
                  <a:pt x="1622" y="4166"/>
                </a:lnTo>
                <a:lnTo>
                  <a:pt x="1476" y="4361"/>
                </a:lnTo>
                <a:lnTo>
                  <a:pt x="0" y="3105"/>
                </a:lnTo>
                <a:lnTo>
                  <a:pt x="80" y="2977"/>
                </a:lnTo>
                <a:lnTo>
                  <a:pt x="149" y="2841"/>
                </a:lnTo>
                <a:lnTo>
                  <a:pt x="212" y="2699"/>
                </a:lnTo>
                <a:lnTo>
                  <a:pt x="265" y="2557"/>
                </a:lnTo>
                <a:lnTo>
                  <a:pt x="331" y="2322"/>
                </a:lnTo>
                <a:lnTo>
                  <a:pt x="381" y="2085"/>
                </a:lnTo>
                <a:lnTo>
                  <a:pt x="421" y="1843"/>
                </a:lnTo>
                <a:lnTo>
                  <a:pt x="451" y="1602"/>
                </a:lnTo>
                <a:lnTo>
                  <a:pt x="474" y="1361"/>
                </a:lnTo>
                <a:lnTo>
                  <a:pt x="503" y="908"/>
                </a:lnTo>
                <a:lnTo>
                  <a:pt x="513" y="452"/>
                </a:lnTo>
                <a:lnTo>
                  <a:pt x="507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342"/>
          <p:cNvSpPr>
            <a:spLocks/>
          </p:cNvSpPr>
          <p:nvPr/>
        </p:nvSpPr>
        <p:spPr bwMode="auto">
          <a:xfrm>
            <a:off x="5127464" y="4530994"/>
            <a:ext cx="1313101" cy="1174679"/>
          </a:xfrm>
          <a:custGeom>
            <a:avLst/>
            <a:gdLst/>
            <a:ahLst/>
            <a:cxnLst>
              <a:cxn ang="0">
                <a:pos x="67" y="0"/>
              </a:cxn>
              <a:cxn ang="0">
                <a:pos x="101" y="8"/>
              </a:cxn>
              <a:cxn ang="0">
                <a:pos x="127" y="34"/>
              </a:cxn>
              <a:cxn ang="0">
                <a:pos x="134" y="67"/>
              </a:cxn>
              <a:cxn ang="0">
                <a:pos x="131" y="82"/>
              </a:cxn>
              <a:cxn ang="0">
                <a:pos x="127" y="93"/>
              </a:cxn>
              <a:cxn ang="0">
                <a:pos x="119" y="104"/>
              </a:cxn>
              <a:cxn ang="0">
                <a:pos x="112" y="112"/>
              </a:cxn>
              <a:cxn ang="0">
                <a:pos x="183" y="335"/>
              </a:cxn>
              <a:cxn ang="0">
                <a:pos x="466" y="1256"/>
              </a:cxn>
              <a:cxn ang="0">
                <a:pos x="674" y="1937"/>
              </a:cxn>
              <a:cxn ang="0">
                <a:pos x="886" y="2613"/>
              </a:cxn>
              <a:cxn ang="0">
                <a:pos x="1128" y="3408"/>
              </a:cxn>
              <a:cxn ang="0">
                <a:pos x="1374" y="4200"/>
              </a:cxn>
              <a:cxn ang="0">
                <a:pos x="1623" y="5003"/>
              </a:cxn>
              <a:cxn ang="0">
                <a:pos x="1869" y="5802"/>
              </a:cxn>
              <a:cxn ang="0">
                <a:pos x="2304" y="7206"/>
              </a:cxn>
              <a:cxn ang="0">
                <a:pos x="2457" y="7708"/>
              </a:cxn>
              <a:cxn ang="0">
                <a:pos x="2613" y="8206"/>
              </a:cxn>
              <a:cxn ang="0">
                <a:pos x="2721" y="8563"/>
              </a:cxn>
              <a:cxn ang="0">
                <a:pos x="9612" y="8563"/>
              </a:cxn>
              <a:cxn ang="0">
                <a:pos x="9630" y="8570"/>
              </a:cxn>
              <a:cxn ang="0">
                <a:pos x="9638" y="8585"/>
              </a:cxn>
              <a:cxn ang="0">
                <a:pos x="9638" y="8600"/>
              </a:cxn>
              <a:cxn ang="0">
                <a:pos x="9630" y="8615"/>
              </a:cxn>
              <a:cxn ang="0">
                <a:pos x="9612" y="8622"/>
              </a:cxn>
              <a:cxn ang="0">
                <a:pos x="2692" y="8622"/>
              </a:cxn>
              <a:cxn ang="0">
                <a:pos x="2684" y="8619"/>
              </a:cxn>
              <a:cxn ang="0">
                <a:pos x="2680" y="8611"/>
              </a:cxn>
              <a:cxn ang="0">
                <a:pos x="2677" y="8608"/>
              </a:cxn>
              <a:cxn ang="0">
                <a:pos x="2673" y="8600"/>
              </a:cxn>
              <a:cxn ang="0">
                <a:pos x="2587" y="8321"/>
              </a:cxn>
              <a:cxn ang="0">
                <a:pos x="2446" y="7864"/>
              </a:cxn>
              <a:cxn ang="0">
                <a:pos x="2304" y="7403"/>
              </a:cxn>
              <a:cxn ang="0">
                <a:pos x="1884" y="6043"/>
              </a:cxn>
              <a:cxn ang="0">
                <a:pos x="1396" y="4460"/>
              </a:cxn>
              <a:cxn ang="0">
                <a:pos x="1147" y="3661"/>
              </a:cxn>
              <a:cxn ang="0">
                <a:pos x="901" y="2858"/>
              </a:cxn>
              <a:cxn ang="0">
                <a:pos x="466" y="1453"/>
              </a:cxn>
              <a:cxn ang="0">
                <a:pos x="313" y="952"/>
              </a:cxn>
              <a:cxn ang="0">
                <a:pos x="157" y="454"/>
              </a:cxn>
              <a:cxn ang="0">
                <a:pos x="56" y="130"/>
              </a:cxn>
              <a:cxn ang="0">
                <a:pos x="30" y="119"/>
              </a:cxn>
              <a:cxn ang="0">
                <a:pos x="8" y="97"/>
              </a:cxn>
              <a:cxn ang="0">
                <a:pos x="0" y="67"/>
              </a:cxn>
              <a:cxn ang="0">
                <a:pos x="8" y="34"/>
              </a:cxn>
              <a:cxn ang="0">
                <a:pos x="34" y="8"/>
              </a:cxn>
              <a:cxn ang="0">
                <a:pos x="67" y="0"/>
              </a:cxn>
            </a:cxnLst>
            <a:rect l="0" t="0" r="r" b="b"/>
            <a:pathLst>
              <a:path w="9638" h="8622">
                <a:moveTo>
                  <a:pt x="67" y="0"/>
                </a:moveTo>
                <a:lnTo>
                  <a:pt x="101" y="8"/>
                </a:lnTo>
                <a:lnTo>
                  <a:pt x="127" y="34"/>
                </a:lnTo>
                <a:lnTo>
                  <a:pt x="134" y="67"/>
                </a:lnTo>
                <a:lnTo>
                  <a:pt x="131" y="82"/>
                </a:lnTo>
                <a:lnTo>
                  <a:pt x="127" y="93"/>
                </a:lnTo>
                <a:lnTo>
                  <a:pt x="119" y="104"/>
                </a:lnTo>
                <a:lnTo>
                  <a:pt x="112" y="112"/>
                </a:lnTo>
                <a:lnTo>
                  <a:pt x="183" y="335"/>
                </a:lnTo>
                <a:lnTo>
                  <a:pt x="466" y="1256"/>
                </a:lnTo>
                <a:lnTo>
                  <a:pt x="674" y="1937"/>
                </a:lnTo>
                <a:lnTo>
                  <a:pt x="886" y="2613"/>
                </a:lnTo>
                <a:lnTo>
                  <a:pt x="1128" y="3408"/>
                </a:lnTo>
                <a:lnTo>
                  <a:pt x="1374" y="4200"/>
                </a:lnTo>
                <a:lnTo>
                  <a:pt x="1623" y="5003"/>
                </a:lnTo>
                <a:lnTo>
                  <a:pt x="1869" y="5802"/>
                </a:lnTo>
                <a:lnTo>
                  <a:pt x="2304" y="7206"/>
                </a:lnTo>
                <a:lnTo>
                  <a:pt x="2457" y="7708"/>
                </a:lnTo>
                <a:lnTo>
                  <a:pt x="2613" y="8206"/>
                </a:lnTo>
                <a:lnTo>
                  <a:pt x="2721" y="8563"/>
                </a:lnTo>
                <a:lnTo>
                  <a:pt x="9612" y="8563"/>
                </a:lnTo>
                <a:lnTo>
                  <a:pt x="9630" y="8570"/>
                </a:lnTo>
                <a:lnTo>
                  <a:pt x="9638" y="8585"/>
                </a:lnTo>
                <a:lnTo>
                  <a:pt x="9638" y="8600"/>
                </a:lnTo>
                <a:lnTo>
                  <a:pt x="9630" y="8615"/>
                </a:lnTo>
                <a:lnTo>
                  <a:pt x="9612" y="8622"/>
                </a:lnTo>
                <a:lnTo>
                  <a:pt x="2692" y="8622"/>
                </a:lnTo>
                <a:lnTo>
                  <a:pt x="2684" y="8619"/>
                </a:lnTo>
                <a:lnTo>
                  <a:pt x="2680" y="8611"/>
                </a:lnTo>
                <a:lnTo>
                  <a:pt x="2677" y="8608"/>
                </a:lnTo>
                <a:lnTo>
                  <a:pt x="2673" y="8600"/>
                </a:lnTo>
                <a:lnTo>
                  <a:pt x="2587" y="8321"/>
                </a:lnTo>
                <a:lnTo>
                  <a:pt x="2446" y="7864"/>
                </a:lnTo>
                <a:lnTo>
                  <a:pt x="2304" y="7403"/>
                </a:lnTo>
                <a:lnTo>
                  <a:pt x="1884" y="6043"/>
                </a:lnTo>
                <a:lnTo>
                  <a:pt x="1396" y="4460"/>
                </a:lnTo>
                <a:lnTo>
                  <a:pt x="1147" y="3661"/>
                </a:lnTo>
                <a:lnTo>
                  <a:pt x="901" y="2858"/>
                </a:lnTo>
                <a:lnTo>
                  <a:pt x="466" y="1453"/>
                </a:lnTo>
                <a:lnTo>
                  <a:pt x="313" y="952"/>
                </a:lnTo>
                <a:lnTo>
                  <a:pt x="157" y="454"/>
                </a:lnTo>
                <a:lnTo>
                  <a:pt x="56" y="130"/>
                </a:lnTo>
                <a:lnTo>
                  <a:pt x="30" y="119"/>
                </a:lnTo>
                <a:lnTo>
                  <a:pt x="8" y="97"/>
                </a:lnTo>
                <a:lnTo>
                  <a:pt x="0" y="67"/>
                </a:lnTo>
                <a:lnTo>
                  <a:pt x="8" y="34"/>
                </a:lnTo>
                <a:lnTo>
                  <a:pt x="34" y="8"/>
                </a:lnTo>
                <a:lnTo>
                  <a:pt x="67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TextBox 44"/>
          <p:cNvSpPr txBox="1">
            <a:spLocks noChangeArrowheads="1"/>
          </p:cNvSpPr>
          <p:nvPr/>
        </p:nvSpPr>
        <p:spPr bwMode="auto">
          <a:xfrm>
            <a:off x="6572264" y="5572140"/>
            <a:ext cx="24288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Right Bundle Branch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ound Diagonal Corner Rectangle 74"/>
          <p:cNvSpPr/>
          <p:nvPr/>
        </p:nvSpPr>
        <p:spPr>
          <a:xfrm>
            <a:off x="357158" y="3429000"/>
            <a:ext cx="2286016" cy="2714644"/>
          </a:xfrm>
          <a:prstGeom prst="round2Diag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44"/>
          <p:cNvSpPr txBox="1">
            <a:spLocks noChangeArrowheads="1"/>
          </p:cNvSpPr>
          <p:nvPr/>
        </p:nvSpPr>
        <p:spPr bwMode="auto">
          <a:xfrm>
            <a:off x="529294" y="3786190"/>
            <a:ext cx="200026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Go ahead and replace it with your own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text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37576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defRPr/>
            </a:pP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HEART’S ELECTRICAL SYSTEM</a:t>
            </a:r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08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53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