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22659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76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Arial" pitchFamily="-109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ad 1"/>
          <p:cNvSpPr/>
          <p:nvPr/>
        </p:nvSpPr>
        <p:spPr bwMode="auto">
          <a:xfrm rot="5400000">
            <a:off x="350531" y="2319370"/>
            <a:ext cx="3186354" cy="3065354"/>
          </a:xfrm>
          <a:prstGeom prst="donut">
            <a:avLst>
              <a:gd name="adj" fmla="val 182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17399974" lon="0" rev="21599991"/>
            </a:camera>
            <a:lightRig rig="threePt" dir="t"/>
          </a:scene3d>
          <a:sp3d extrusionH="2540000">
            <a:bevelT/>
          </a:sp3d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3" name="Rad 2"/>
          <p:cNvSpPr/>
          <p:nvPr/>
        </p:nvSpPr>
        <p:spPr bwMode="auto">
          <a:xfrm rot="5400000">
            <a:off x="2063228" y="2310217"/>
            <a:ext cx="3186354" cy="3065354"/>
          </a:xfrm>
          <a:prstGeom prst="donut">
            <a:avLst>
              <a:gd name="adj" fmla="val 182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17399974" lon="0" rev="21599991"/>
            </a:camera>
            <a:lightRig rig="threePt" dir="t"/>
          </a:scene3d>
          <a:sp3d extrusionH="692150">
            <a:bevelT/>
            <a:bevelB/>
          </a:sp3d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" name="Rad 3"/>
          <p:cNvSpPr/>
          <p:nvPr/>
        </p:nvSpPr>
        <p:spPr bwMode="auto">
          <a:xfrm rot="5400000">
            <a:off x="3791420" y="2310217"/>
            <a:ext cx="3186354" cy="3065354"/>
          </a:xfrm>
          <a:prstGeom prst="donut">
            <a:avLst>
              <a:gd name="adj" fmla="val 182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17399974" lon="0" rev="21599991"/>
            </a:camera>
            <a:lightRig rig="threePt" dir="t"/>
          </a:scene3d>
          <a:sp3d extrusionH="692150">
            <a:bevelT/>
            <a:bevelB/>
          </a:sp3d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" name="Rad 4"/>
          <p:cNvSpPr/>
          <p:nvPr/>
        </p:nvSpPr>
        <p:spPr bwMode="auto">
          <a:xfrm rot="5400000">
            <a:off x="5310380" y="2310217"/>
            <a:ext cx="3186354" cy="3065354"/>
          </a:xfrm>
          <a:prstGeom prst="donut">
            <a:avLst>
              <a:gd name="adj" fmla="val 182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17399974" lon="0" rev="21599991"/>
            </a:camera>
            <a:lightRig rig="threePt" dir="t"/>
          </a:scene3d>
          <a:sp3d extrusionH="692150">
            <a:bevelT/>
            <a:bevelB/>
          </a:sp3d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" name="Rad 5"/>
          <p:cNvSpPr/>
          <p:nvPr/>
        </p:nvSpPr>
        <p:spPr bwMode="auto">
          <a:xfrm rot="5400000">
            <a:off x="6959772" y="2310217"/>
            <a:ext cx="3186354" cy="3065354"/>
          </a:xfrm>
          <a:prstGeom prst="donut">
            <a:avLst>
              <a:gd name="adj" fmla="val 182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17399974" lon="0" rev="21599991"/>
            </a:camera>
            <a:lightRig rig="threePt" dir="t"/>
          </a:scene3d>
          <a:sp3d extrusionH="692150">
            <a:bevelT/>
            <a:bevelB/>
          </a:sp3d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cxnSp>
        <p:nvCxnSpPr>
          <p:cNvPr id="7175" name="Gerade Verbindung 8"/>
          <p:cNvCxnSpPr>
            <a:cxnSpLocks noChangeShapeType="1"/>
          </p:cNvCxnSpPr>
          <p:nvPr/>
        </p:nvCxnSpPr>
        <p:spPr bwMode="auto">
          <a:xfrm>
            <a:off x="3203575" y="1827213"/>
            <a:ext cx="0" cy="358775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Gerade Verbindung 9"/>
          <p:cNvCxnSpPr>
            <a:cxnSpLocks noChangeShapeType="1"/>
          </p:cNvCxnSpPr>
          <p:nvPr/>
        </p:nvCxnSpPr>
        <p:spPr bwMode="auto">
          <a:xfrm>
            <a:off x="5003800" y="1827213"/>
            <a:ext cx="0" cy="358775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Gerade Verbindung 10"/>
          <p:cNvCxnSpPr>
            <a:cxnSpLocks noChangeShapeType="1"/>
          </p:cNvCxnSpPr>
          <p:nvPr/>
        </p:nvCxnSpPr>
        <p:spPr bwMode="auto">
          <a:xfrm>
            <a:off x="6516688" y="1827213"/>
            <a:ext cx="0" cy="358775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Gerade Verbindung 11"/>
          <p:cNvCxnSpPr>
            <a:cxnSpLocks noChangeShapeType="1"/>
          </p:cNvCxnSpPr>
          <p:nvPr/>
        </p:nvCxnSpPr>
        <p:spPr bwMode="auto">
          <a:xfrm>
            <a:off x="8172450" y="1827213"/>
            <a:ext cx="0" cy="358775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9" name="Textfeld 12"/>
          <p:cNvSpPr txBox="1">
            <a:spLocks noChangeArrowheads="1"/>
          </p:cNvSpPr>
          <p:nvPr/>
        </p:nvSpPr>
        <p:spPr bwMode="auto">
          <a:xfrm>
            <a:off x="2654300" y="1360488"/>
            <a:ext cx="1100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zh-CN" sz="1600" b="1">
                <a:solidFill>
                  <a:srgbClr val="000000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7180" name="Textfeld 13"/>
          <p:cNvSpPr txBox="1">
            <a:spLocks noChangeArrowheads="1"/>
          </p:cNvSpPr>
          <p:nvPr/>
        </p:nvSpPr>
        <p:spPr bwMode="auto">
          <a:xfrm>
            <a:off x="4454525" y="1360488"/>
            <a:ext cx="1100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zh-CN" sz="1600" b="1">
                <a:solidFill>
                  <a:srgbClr val="000000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7181" name="Textfeld 14"/>
          <p:cNvSpPr txBox="1">
            <a:spLocks noChangeArrowheads="1"/>
          </p:cNvSpPr>
          <p:nvPr/>
        </p:nvSpPr>
        <p:spPr bwMode="auto">
          <a:xfrm>
            <a:off x="5965825" y="1360488"/>
            <a:ext cx="1100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zh-CN" sz="1600" b="1">
                <a:solidFill>
                  <a:srgbClr val="000000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7182" name="Textfeld 15"/>
          <p:cNvSpPr txBox="1">
            <a:spLocks noChangeArrowheads="1"/>
          </p:cNvSpPr>
          <p:nvPr/>
        </p:nvSpPr>
        <p:spPr bwMode="auto">
          <a:xfrm>
            <a:off x="7623175" y="1360488"/>
            <a:ext cx="1098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zh-CN" sz="1600" b="1">
                <a:solidFill>
                  <a:srgbClr val="000000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7183" name="Textfeld 16"/>
          <p:cNvSpPr txBox="1">
            <a:spLocks noChangeArrowheads="1"/>
          </p:cNvSpPr>
          <p:nvPr/>
        </p:nvSpPr>
        <p:spPr bwMode="auto">
          <a:xfrm>
            <a:off x="273050" y="3436938"/>
            <a:ext cx="9858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zh-CN" b="1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7184" name="Textfeld 17"/>
          <p:cNvSpPr txBox="1">
            <a:spLocks noChangeArrowheads="1"/>
          </p:cNvSpPr>
          <p:nvPr/>
        </p:nvSpPr>
        <p:spPr bwMode="auto">
          <a:xfrm rot="-5400000">
            <a:off x="2140744" y="3683794"/>
            <a:ext cx="116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zh-CN" sz="1800" b="1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7185" name="Textfeld 18"/>
          <p:cNvSpPr txBox="1">
            <a:spLocks noChangeArrowheads="1"/>
          </p:cNvSpPr>
          <p:nvPr/>
        </p:nvSpPr>
        <p:spPr bwMode="auto">
          <a:xfrm rot="-5400000">
            <a:off x="3940969" y="3683794"/>
            <a:ext cx="116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zh-CN" sz="1800" b="1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7186" name="Textfeld 19"/>
          <p:cNvSpPr txBox="1">
            <a:spLocks noChangeArrowheads="1"/>
          </p:cNvSpPr>
          <p:nvPr/>
        </p:nvSpPr>
        <p:spPr bwMode="auto">
          <a:xfrm rot="-5400000">
            <a:off x="5453063" y="3684588"/>
            <a:ext cx="1168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zh-CN" sz="1800" b="1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7187" name="Textfeld 20"/>
          <p:cNvSpPr txBox="1">
            <a:spLocks noChangeArrowheads="1"/>
          </p:cNvSpPr>
          <p:nvPr/>
        </p:nvSpPr>
        <p:spPr bwMode="auto">
          <a:xfrm rot="-5400000">
            <a:off x="7109619" y="3683794"/>
            <a:ext cx="116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zh-CN" sz="1800" b="1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7188" name="Rektangel 24"/>
          <p:cNvSpPr>
            <a:spLocks noChangeArrowheads="1"/>
          </p:cNvSpPr>
          <p:nvPr/>
        </p:nvSpPr>
        <p:spPr bwMode="auto">
          <a:xfrm>
            <a:off x="-3175" y="6376988"/>
            <a:ext cx="9147175" cy="527050"/>
          </a:xfrm>
          <a:prstGeom prst="rect">
            <a:avLst/>
          </a:prstGeom>
          <a:gradFill rotWithShape="1">
            <a:gsLst>
              <a:gs pos="0">
                <a:srgbClr val="171717"/>
              </a:gs>
              <a:gs pos="100000">
                <a:srgbClr val="3A3A3A"/>
              </a:gs>
            </a:gsLst>
            <a:lin ang="5400000"/>
          </a:gradFill>
          <a:ln w="9525">
            <a:solidFill>
              <a:srgbClr val="17171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-793052" y="5671466"/>
            <a:ext cx="3333329" cy="293902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2096585" y="5674104"/>
            <a:ext cx="1971359" cy="293902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3737814" y="5674104"/>
            <a:ext cx="1971359" cy="293902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5379043" y="5674104"/>
            <a:ext cx="1971359" cy="293902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7020272" y="5674104"/>
            <a:ext cx="1971359" cy="293902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204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altLang="zh-CN" sz="1600" b="1">
                <a:latin typeface="Calibri" pitchFamily="34" charset="0"/>
                <a:ea typeface="宋体" pitchFamily="2" charset="-122"/>
              </a:rPr>
              <a:t>3D FLOWS</a:t>
            </a:r>
          </a:p>
        </p:txBody>
      </p:sp>
      <p:sp>
        <p:nvSpPr>
          <p:cNvPr id="7205" name="Text Box 17"/>
          <p:cNvSpPr txBox="1">
            <a:spLocks noChangeArrowheads="1"/>
          </p:cNvSpPr>
          <p:nvPr/>
        </p:nvSpPr>
        <p:spPr bwMode="auto">
          <a:xfrm>
            <a:off x="450850" y="6308725"/>
            <a:ext cx="11493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8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rPr>
              <a:t>Your footer</a:t>
            </a:r>
          </a:p>
        </p:txBody>
      </p:sp>
      <p:sp>
        <p:nvSpPr>
          <p:cNvPr id="7206" name="Text Box 17"/>
          <p:cNvSpPr txBox="1">
            <a:spLocks noChangeArrowheads="1"/>
          </p:cNvSpPr>
          <p:nvPr/>
        </p:nvSpPr>
        <p:spPr bwMode="auto">
          <a:xfrm>
            <a:off x="7391400" y="6308725"/>
            <a:ext cx="1284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sz="8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rPr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2882077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y.blue design">
  <a:themeElements>
    <a:clrScheme name="1000 Folien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00ADCC"/>
      </a:accent1>
      <a:accent2>
        <a:srgbClr val="EA2100"/>
      </a:accent2>
      <a:accent3>
        <a:srgbClr val="000000"/>
      </a:accent3>
      <a:accent4>
        <a:srgbClr val="595959"/>
      </a:accent4>
      <a:accent5>
        <a:srgbClr val="858585"/>
      </a:accent5>
      <a:accent6>
        <a:srgbClr val="FFFFFF"/>
      </a:accent6>
      <a:hlink>
        <a:srgbClr val="000000"/>
      </a:hlink>
      <a:folHlink>
        <a:srgbClr val="000000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sky.blue design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TZ-手动增减;XG-渐变;KJ-3D;DH-静态</cp:keywords>
  <dc:description>PPTfans.cn</dc:description>
  <cp:revision>8</cp:revision>
  <dcterms:created xsi:type="dcterms:W3CDTF">2011-02-09T14:23:30Z</dcterms:created>
  <dcterms:modified xsi:type="dcterms:W3CDTF">2012-07-18T17:45:53Z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PowerPoint-Präsentation</vt:lpwstr>
  </property>
  <property fmtid="{D5CDD505-2E9C-101B-9397-08002B2CF9AE}" pid="3" name="SlideDescription">
    <vt:lpwstr/>
  </property>
</Properties>
</file>