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83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50" dirty="0" smtClean="0">
                <a:latin typeface="Arial" pitchFamily="34" charset="0"/>
                <a:cs typeface="Arial" pitchFamily="34" charset="0"/>
              </a:rPr>
              <a:t>ё</a:t>
            </a: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47"/>
          <p:cNvSpPr/>
          <p:nvPr/>
        </p:nvSpPr>
        <p:spPr>
          <a:xfrm>
            <a:off x="1071538" y="2813536"/>
            <a:ext cx="7286676" cy="1698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21"/>
          <p:cNvSpPr/>
          <p:nvPr/>
        </p:nvSpPr>
        <p:spPr>
          <a:xfrm>
            <a:off x="2651966" y="3188310"/>
            <a:ext cx="56348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Barbados.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47"/>
          <p:cNvSpPr/>
          <p:nvPr/>
        </p:nvSpPr>
        <p:spPr>
          <a:xfrm>
            <a:off x="1071538" y="884710"/>
            <a:ext cx="7286676" cy="1698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21"/>
          <p:cNvSpPr/>
          <p:nvPr/>
        </p:nvSpPr>
        <p:spPr>
          <a:xfrm>
            <a:off x="2651966" y="1259484"/>
            <a:ext cx="56348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Bahamas.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Documents and Settings\Admin\Рабочий стол\флаги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80602"/>
            <a:ext cx="1701830" cy="1148322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Рабочий стол\флаги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152878"/>
            <a:ext cx="1701830" cy="1148322"/>
          </a:xfrm>
          <a:prstGeom prst="rect">
            <a:avLst/>
          </a:prstGeom>
          <a:noFill/>
        </p:spPr>
      </p:pic>
      <p:sp>
        <p:nvSpPr>
          <p:cNvPr id="19" name="Прямоугольник 47"/>
          <p:cNvSpPr/>
          <p:nvPr/>
        </p:nvSpPr>
        <p:spPr>
          <a:xfrm>
            <a:off x="1071538" y="4752256"/>
            <a:ext cx="7286676" cy="16983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21"/>
          <p:cNvSpPr/>
          <p:nvPr/>
        </p:nvSpPr>
        <p:spPr>
          <a:xfrm>
            <a:off x="2651966" y="5127030"/>
            <a:ext cx="56348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latin typeface="Arial" pitchFamily="34" charset="0"/>
                <a:cs typeface="Arial" pitchFamily="34" charset="0"/>
              </a:rPr>
              <a:t>Belize.</a:t>
            </a:r>
          </a:p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</a:t>
            </a:r>
            <a:r>
              <a:rPr lang="ru-RU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Go ahead and replace it with your own text. This is an example text. This is an example text.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C:\Documents and Settings\Admin\Рабочий стол\флаги\5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5036906"/>
            <a:ext cx="1693953" cy="1143008"/>
          </a:xfrm>
          <a:prstGeom prst="rect">
            <a:avLst/>
          </a:prstGeom>
          <a:noFill/>
        </p:spPr>
      </p:pic>
      <p:sp>
        <p:nvSpPr>
          <p:cNvPr id="17" name="TextBox 44"/>
          <p:cNvSpPr txBox="1">
            <a:spLocks noChangeArrowheads="1"/>
          </p:cNvSpPr>
          <p:nvPr/>
        </p:nvSpPr>
        <p:spPr bwMode="auto">
          <a:xfrm>
            <a:off x="242590" y="302980"/>
            <a:ext cx="63296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North, Central and South AMERICAN COUNTRY FLAGS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46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147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