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5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178"/>
          <p:cNvSpPr/>
          <p:nvPr/>
        </p:nvSpPr>
        <p:spPr>
          <a:xfrm flipV="1">
            <a:off x="0" y="-2"/>
            <a:ext cx="9144000" cy="6858002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26"/>
          <p:cNvSpPr/>
          <p:nvPr/>
        </p:nvSpPr>
        <p:spPr>
          <a:xfrm flipV="1">
            <a:off x="0" y="0"/>
            <a:ext cx="9144000" cy="785794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MONEY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5" descr="C:\Documents and Settings\Admin\Рабочий стол\diagrams\Money\PNG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5189" y="3231778"/>
            <a:ext cx="1242116" cy="2719854"/>
          </a:xfrm>
          <a:prstGeom prst="rect">
            <a:avLst/>
          </a:prstGeom>
          <a:noFill/>
        </p:spPr>
      </p:pic>
      <p:sp>
        <p:nvSpPr>
          <p:cNvPr id="16" name="Curved Down Arrow 15"/>
          <p:cNvSpPr/>
          <p:nvPr/>
        </p:nvSpPr>
        <p:spPr>
          <a:xfrm>
            <a:off x="3305472" y="2143116"/>
            <a:ext cx="2714644" cy="1071570"/>
          </a:xfrm>
          <a:prstGeom prst="curved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7" name="Picture 7" descr="C:\Documents and Settings\Admin\Рабочий стол\diagrams\Money\PNG\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2892" y="3231778"/>
            <a:ext cx="2159926" cy="2664476"/>
          </a:xfrm>
          <a:prstGeom prst="rect">
            <a:avLst/>
          </a:prstGeom>
          <a:noFill/>
        </p:spPr>
      </p:pic>
      <p:cxnSp>
        <p:nvCxnSpPr>
          <p:cNvPr id="18" name="Straight Connector 17"/>
          <p:cNvCxnSpPr/>
          <p:nvPr/>
        </p:nvCxnSpPr>
        <p:spPr>
          <a:xfrm rot="5400000" flipH="1" flipV="1">
            <a:off x="6412720" y="2893217"/>
            <a:ext cx="357191" cy="28575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21"/>
          <p:cNvSpPr/>
          <p:nvPr/>
        </p:nvSpPr>
        <p:spPr>
          <a:xfrm>
            <a:off x="2904170" y="1142984"/>
            <a:ext cx="33632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121"/>
          <p:cNvSpPr/>
          <p:nvPr/>
        </p:nvSpPr>
        <p:spPr>
          <a:xfrm>
            <a:off x="6715140" y="2220690"/>
            <a:ext cx="1928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16200000" flipV="1">
            <a:off x="2197876" y="2893217"/>
            <a:ext cx="357191" cy="28575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121"/>
          <p:cNvSpPr/>
          <p:nvPr/>
        </p:nvSpPr>
        <p:spPr>
          <a:xfrm flipH="1">
            <a:off x="590522" y="2220690"/>
            <a:ext cx="1928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5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71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