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DC46C5-95E8-4D78-9FFE-E2E9288D0129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DB7F5-74DC-4C29-88FA-48043629FF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32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8E4D14B-7E64-4C19-810E-E0EFB44A6AB4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0781C54-B451-4A4D-BD1A-FD6CA9067E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543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0" y="4419600"/>
            <a:ext cx="9144000" cy="18478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8197" name="Group 26"/>
          <p:cNvGrpSpPr>
            <a:grpSpLocks/>
          </p:cNvGrpSpPr>
          <p:nvPr/>
        </p:nvGrpSpPr>
        <p:grpSpPr bwMode="auto">
          <a:xfrm>
            <a:off x="457200" y="2209800"/>
            <a:ext cx="2667000" cy="2784475"/>
            <a:chOff x="4724400" y="2025650"/>
            <a:chExt cx="3505200" cy="3660093"/>
          </a:xfrm>
        </p:grpSpPr>
        <p:grpSp>
          <p:nvGrpSpPr>
            <p:cNvPr id="8228" name="Group 25"/>
            <p:cNvGrpSpPr>
              <a:grpSpLocks/>
            </p:cNvGrpSpPr>
            <p:nvPr/>
          </p:nvGrpSpPr>
          <p:grpSpPr bwMode="auto">
            <a:xfrm>
              <a:off x="4724400" y="2025650"/>
              <a:ext cx="3505200" cy="3308350"/>
              <a:chOff x="5029200" y="2026285"/>
              <a:chExt cx="3505200" cy="3307715"/>
            </a:xfrm>
          </p:grpSpPr>
          <p:sp>
            <p:nvSpPr>
              <p:cNvPr id="19" name="Freeform 18"/>
              <p:cNvSpPr/>
              <p:nvPr/>
            </p:nvSpPr>
            <p:spPr>
              <a:xfrm flipV="1">
                <a:off x="5039633" y="2026285"/>
                <a:ext cx="3494767" cy="3306804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2922588"/>
                  <a:gd name="connsiteY0" fmla="*/ 787400 h 965200"/>
                  <a:gd name="connsiteX1" fmla="*/ 2505075 w 2922588"/>
                  <a:gd name="connsiteY1" fmla="*/ 25400 h 965200"/>
                  <a:gd name="connsiteX2" fmla="*/ 2505075 w 2922588"/>
                  <a:gd name="connsiteY2" fmla="*/ 939800 h 965200"/>
                  <a:gd name="connsiteX3" fmla="*/ 1590675 w 2922588"/>
                  <a:gd name="connsiteY3" fmla="*/ 939800 h 965200"/>
                  <a:gd name="connsiteX4" fmla="*/ 0 w 2922588"/>
                  <a:gd name="connsiteY4" fmla="*/ 787400 h 965200"/>
                  <a:gd name="connsiteX0" fmla="*/ 0 w 3913188"/>
                  <a:gd name="connsiteY0" fmla="*/ 254000 h 431800"/>
                  <a:gd name="connsiteX1" fmla="*/ 3495675 w 3913188"/>
                  <a:gd name="connsiteY1" fmla="*/ 254000 h 431800"/>
                  <a:gd name="connsiteX2" fmla="*/ 2505075 w 3913188"/>
                  <a:gd name="connsiteY2" fmla="*/ 406400 h 431800"/>
                  <a:gd name="connsiteX3" fmla="*/ 1590675 w 3913188"/>
                  <a:gd name="connsiteY3" fmla="*/ 406400 h 431800"/>
                  <a:gd name="connsiteX4" fmla="*/ 0 w 3913188"/>
                  <a:gd name="connsiteY4" fmla="*/ 254000 h 431800"/>
                  <a:gd name="connsiteX0" fmla="*/ 319087 w 4232275"/>
                  <a:gd name="connsiteY0" fmla="*/ 254000 h 2498725"/>
                  <a:gd name="connsiteX1" fmla="*/ 3814762 w 4232275"/>
                  <a:gd name="connsiteY1" fmla="*/ 254000 h 2498725"/>
                  <a:gd name="connsiteX2" fmla="*/ 2824162 w 4232275"/>
                  <a:gd name="connsiteY2" fmla="*/ 406400 h 2498725"/>
                  <a:gd name="connsiteX3" fmla="*/ 1909762 w 4232275"/>
                  <a:gd name="connsiteY3" fmla="*/ 406400 h 2498725"/>
                  <a:gd name="connsiteX4" fmla="*/ 1395412 w 4232275"/>
                  <a:gd name="connsiteY4" fmla="*/ 2473325 h 2498725"/>
                  <a:gd name="connsiteX5" fmla="*/ 319087 w 4232275"/>
                  <a:gd name="connsiteY5" fmla="*/ 254000 h 2498725"/>
                  <a:gd name="connsiteX0" fmla="*/ 319087 w 4232275"/>
                  <a:gd name="connsiteY0" fmla="*/ 254000 h 2498725"/>
                  <a:gd name="connsiteX1" fmla="*/ 3814762 w 4232275"/>
                  <a:gd name="connsiteY1" fmla="*/ 254000 h 2498725"/>
                  <a:gd name="connsiteX2" fmla="*/ 2824162 w 4232275"/>
                  <a:gd name="connsiteY2" fmla="*/ 406400 h 2498725"/>
                  <a:gd name="connsiteX3" fmla="*/ 1395412 w 4232275"/>
                  <a:gd name="connsiteY3" fmla="*/ 2473325 h 2498725"/>
                  <a:gd name="connsiteX4" fmla="*/ 319087 w 4232275"/>
                  <a:gd name="connsiteY4" fmla="*/ 254000 h 2498725"/>
                  <a:gd name="connsiteX0" fmla="*/ 319087 w 4217987"/>
                  <a:gd name="connsiteY0" fmla="*/ 371475 h 2970212"/>
                  <a:gd name="connsiteX1" fmla="*/ 3814762 w 4217987"/>
                  <a:gd name="connsiteY1" fmla="*/ 371475 h 2970212"/>
                  <a:gd name="connsiteX2" fmla="*/ 2738437 w 4217987"/>
                  <a:gd name="connsiteY2" fmla="*/ 2600325 h 2970212"/>
                  <a:gd name="connsiteX3" fmla="*/ 1395412 w 4217987"/>
                  <a:gd name="connsiteY3" fmla="*/ 2590800 h 2970212"/>
                  <a:gd name="connsiteX4" fmla="*/ 319087 w 4217987"/>
                  <a:gd name="connsiteY4" fmla="*/ 371475 h 2970212"/>
                  <a:gd name="connsiteX0" fmla="*/ 319087 w 4217987"/>
                  <a:gd name="connsiteY0" fmla="*/ 254000 h 2852737"/>
                  <a:gd name="connsiteX1" fmla="*/ 3814762 w 4217987"/>
                  <a:gd name="connsiteY1" fmla="*/ 254000 h 2852737"/>
                  <a:gd name="connsiteX2" fmla="*/ 2738437 w 4217987"/>
                  <a:gd name="connsiteY2" fmla="*/ 2482850 h 2852737"/>
                  <a:gd name="connsiteX3" fmla="*/ 1395412 w 4217987"/>
                  <a:gd name="connsiteY3" fmla="*/ 2473325 h 2852737"/>
                  <a:gd name="connsiteX4" fmla="*/ 319087 w 4217987"/>
                  <a:gd name="connsiteY4" fmla="*/ 254000 h 2852737"/>
                  <a:gd name="connsiteX0" fmla="*/ 319087 w 4217987"/>
                  <a:gd name="connsiteY0" fmla="*/ 0 h 2598737"/>
                  <a:gd name="connsiteX1" fmla="*/ 3814762 w 4217987"/>
                  <a:gd name="connsiteY1" fmla="*/ 0 h 2598737"/>
                  <a:gd name="connsiteX2" fmla="*/ 2738437 w 4217987"/>
                  <a:gd name="connsiteY2" fmla="*/ 2228850 h 2598737"/>
                  <a:gd name="connsiteX3" fmla="*/ 1395412 w 4217987"/>
                  <a:gd name="connsiteY3" fmla="*/ 2219325 h 2598737"/>
                  <a:gd name="connsiteX4" fmla="*/ 319087 w 4217987"/>
                  <a:gd name="connsiteY4" fmla="*/ 0 h 2598737"/>
                  <a:gd name="connsiteX0" fmla="*/ 0 w 3898900"/>
                  <a:gd name="connsiteY0" fmla="*/ 0 h 2598737"/>
                  <a:gd name="connsiteX1" fmla="*/ 3495675 w 3898900"/>
                  <a:gd name="connsiteY1" fmla="*/ 0 h 2598737"/>
                  <a:gd name="connsiteX2" fmla="*/ 2419350 w 3898900"/>
                  <a:gd name="connsiteY2" fmla="*/ 2228850 h 2598737"/>
                  <a:gd name="connsiteX3" fmla="*/ 1076325 w 3898900"/>
                  <a:gd name="connsiteY3" fmla="*/ 2219325 h 2598737"/>
                  <a:gd name="connsiteX4" fmla="*/ 0 w 3898900"/>
                  <a:gd name="connsiteY4" fmla="*/ 0 h 2598737"/>
                  <a:gd name="connsiteX0" fmla="*/ 0 w 3898900"/>
                  <a:gd name="connsiteY0" fmla="*/ 0 h 2598737"/>
                  <a:gd name="connsiteX1" fmla="*/ 3495675 w 3898900"/>
                  <a:gd name="connsiteY1" fmla="*/ 0 h 2598737"/>
                  <a:gd name="connsiteX2" fmla="*/ 2419350 w 3898900"/>
                  <a:gd name="connsiteY2" fmla="*/ 2228850 h 2598737"/>
                  <a:gd name="connsiteX3" fmla="*/ 1076325 w 3898900"/>
                  <a:gd name="connsiteY3" fmla="*/ 2219325 h 2598737"/>
                  <a:gd name="connsiteX4" fmla="*/ 0 w 3898900"/>
                  <a:gd name="connsiteY4" fmla="*/ 0 h 2598737"/>
                  <a:gd name="connsiteX0" fmla="*/ 0 w 3898900"/>
                  <a:gd name="connsiteY0" fmla="*/ 0 h 2598737"/>
                  <a:gd name="connsiteX1" fmla="*/ 3495675 w 3898900"/>
                  <a:gd name="connsiteY1" fmla="*/ 0 h 2598737"/>
                  <a:gd name="connsiteX2" fmla="*/ 2419350 w 3898900"/>
                  <a:gd name="connsiteY2" fmla="*/ 2228850 h 2598737"/>
                  <a:gd name="connsiteX3" fmla="*/ 1076325 w 3898900"/>
                  <a:gd name="connsiteY3" fmla="*/ 2219325 h 2598737"/>
                  <a:gd name="connsiteX4" fmla="*/ 0 w 3898900"/>
                  <a:gd name="connsiteY4" fmla="*/ 0 h 2598737"/>
                  <a:gd name="connsiteX0" fmla="*/ 0 w 3898900"/>
                  <a:gd name="connsiteY0" fmla="*/ 0 h 3282950"/>
                  <a:gd name="connsiteX1" fmla="*/ 3495675 w 3898900"/>
                  <a:gd name="connsiteY1" fmla="*/ 0 h 3282950"/>
                  <a:gd name="connsiteX2" fmla="*/ 2419350 w 3898900"/>
                  <a:gd name="connsiteY2" fmla="*/ 2228850 h 3282950"/>
                  <a:gd name="connsiteX3" fmla="*/ 1076325 w 3898900"/>
                  <a:gd name="connsiteY3" fmla="*/ 2219325 h 3282950"/>
                  <a:gd name="connsiteX4" fmla="*/ 0 w 3898900"/>
                  <a:gd name="connsiteY4" fmla="*/ 0 h 3282950"/>
                  <a:gd name="connsiteX0" fmla="*/ 0 w 3898900"/>
                  <a:gd name="connsiteY0" fmla="*/ 0 h 2598737"/>
                  <a:gd name="connsiteX1" fmla="*/ 3495675 w 3898900"/>
                  <a:gd name="connsiteY1" fmla="*/ 0 h 2598737"/>
                  <a:gd name="connsiteX2" fmla="*/ 2419350 w 3898900"/>
                  <a:gd name="connsiteY2" fmla="*/ 2228850 h 2598737"/>
                  <a:gd name="connsiteX3" fmla="*/ 1076325 w 3898900"/>
                  <a:gd name="connsiteY3" fmla="*/ 2219325 h 2598737"/>
                  <a:gd name="connsiteX4" fmla="*/ 0 w 3898900"/>
                  <a:gd name="connsiteY4" fmla="*/ 0 h 2598737"/>
                  <a:gd name="connsiteX0" fmla="*/ 0 w 3898900"/>
                  <a:gd name="connsiteY0" fmla="*/ 0 h 2255837"/>
                  <a:gd name="connsiteX1" fmla="*/ 3495675 w 3898900"/>
                  <a:gd name="connsiteY1" fmla="*/ 0 h 2255837"/>
                  <a:gd name="connsiteX2" fmla="*/ 2419350 w 3898900"/>
                  <a:gd name="connsiteY2" fmla="*/ 2228850 h 2255837"/>
                  <a:gd name="connsiteX3" fmla="*/ 1076325 w 3898900"/>
                  <a:gd name="connsiteY3" fmla="*/ 2219325 h 2255837"/>
                  <a:gd name="connsiteX4" fmla="*/ 0 w 3898900"/>
                  <a:gd name="connsiteY4" fmla="*/ 0 h 2255837"/>
                  <a:gd name="connsiteX0" fmla="*/ 0 w 3898900"/>
                  <a:gd name="connsiteY0" fmla="*/ 0 h 2255837"/>
                  <a:gd name="connsiteX1" fmla="*/ 3495675 w 3898900"/>
                  <a:gd name="connsiteY1" fmla="*/ 0 h 2255837"/>
                  <a:gd name="connsiteX2" fmla="*/ 2419350 w 3898900"/>
                  <a:gd name="connsiteY2" fmla="*/ 2228850 h 2255837"/>
                  <a:gd name="connsiteX3" fmla="*/ 1076325 w 3898900"/>
                  <a:gd name="connsiteY3" fmla="*/ 2219325 h 2255837"/>
                  <a:gd name="connsiteX4" fmla="*/ 0 w 3898900"/>
                  <a:gd name="connsiteY4" fmla="*/ 0 h 2255837"/>
                  <a:gd name="connsiteX0" fmla="*/ 0 w 3495675"/>
                  <a:gd name="connsiteY0" fmla="*/ 0 h 2255837"/>
                  <a:gd name="connsiteX1" fmla="*/ 3495675 w 3495675"/>
                  <a:gd name="connsiteY1" fmla="*/ 0 h 2255837"/>
                  <a:gd name="connsiteX2" fmla="*/ 2419350 w 3495675"/>
                  <a:gd name="connsiteY2" fmla="*/ 2228850 h 2255837"/>
                  <a:gd name="connsiteX3" fmla="*/ 1076325 w 3495675"/>
                  <a:gd name="connsiteY3" fmla="*/ 2219325 h 2255837"/>
                  <a:gd name="connsiteX4" fmla="*/ 0 w 3495675"/>
                  <a:gd name="connsiteY4" fmla="*/ 0 h 2255837"/>
                  <a:gd name="connsiteX0" fmla="*/ 0 w 3495675"/>
                  <a:gd name="connsiteY0" fmla="*/ 0 h 2228850"/>
                  <a:gd name="connsiteX1" fmla="*/ 3495675 w 3495675"/>
                  <a:gd name="connsiteY1" fmla="*/ 0 h 2228850"/>
                  <a:gd name="connsiteX2" fmla="*/ 2419350 w 3495675"/>
                  <a:gd name="connsiteY2" fmla="*/ 2228850 h 2228850"/>
                  <a:gd name="connsiteX3" fmla="*/ 1076325 w 3495675"/>
                  <a:gd name="connsiteY3" fmla="*/ 2219325 h 2228850"/>
                  <a:gd name="connsiteX4" fmla="*/ 0 w 3495675"/>
                  <a:gd name="connsiteY4" fmla="*/ 0 h 2228850"/>
                  <a:gd name="connsiteX0" fmla="*/ 0 w 3495675"/>
                  <a:gd name="connsiteY0" fmla="*/ 0 h 2228850"/>
                  <a:gd name="connsiteX1" fmla="*/ 3495675 w 3495675"/>
                  <a:gd name="connsiteY1" fmla="*/ 0 h 2228850"/>
                  <a:gd name="connsiteX2" fmla="*/ 2419350 w 3495675"/>
                  <a:gd name="connsiteY2" fmla="*/ 2228850 h 2228850"/>
                  <a:gd name="connsiteX3" fmla="*/ 1076325 w 3495675"/>
                  <a:gd name="connsiteY3" fmla="*/ 2219325 h 2228850"/>
                  <a:gd name="connsiteX4" fmla="*/ 0 w 3495675"/>
                  <a:gd name="connsiteY4" fmla="*/ 0 h 2228850"/>
                  <a:gd name="connsiteX0" fmla="*/ 0 w 3495675"/>
                  <a:gd name="connsiteY0" fmla="*/ 0 h 2682875"/>
                  <a:gd name="connsiteX1" fmla="*/ 3495675 w 3495675"/>
                  <a:gd name="connsiteY1" fmla="*/ 0 h 2682875"/>
                  <a:gd name="connsiteX2" fmla="*/ 2419350 w 3495675"/>
                  <a:gd name="connsiteY2" fmla="*/ 2228850 h 2682875"/>
                  <a:gd name="connsiteX3" fmla="*/ 1076325 w 3495675"/>
                  <a:gd name="connsiteY3" fmla="*/ 2219325 h 2682875"/>
                  <a:gd name="connsiteX4" fmla="*/ 0 w 3495675"/>
                  <a:gd name="connsiteY4" fmla="*/ 0 h 2682875"/>
                  <a:gd name="connsiteX0" fmla="*/ 0 w 3495675"/>
                  <a:gd name="connsiteY0" fmla="*/ 0 h 2682875"/>
                  <a:gd name="connsiteX1" fmla="*/ 3495675 w 3495675"/>
                  <a:gd name="connsiteY1" fmla="*/ 0 h 2682875"/>
                  <a:gd name="connsiteX2" fmla="*/ 2419350 w 3495675"/>
                  <a:gd name="connsiteY2" fmla="*/ 2228850 h 2682875"/>
                  <a:gd name="connsiteX3" fmla="*/ 1076325 w 3495675"/>
                  <a:gd name="connsiteY3" fmla="*/ 2219325 h 2682875"/>
                  <a:gd name="connsiteX4" fmla="*/ 0 w 3495675"/>
                  <a:gd name="connsiteY4" fmla="*/ 0 h 2682875"/>
                  <a:gd name="connsiteX0" fmla="*/ 0 w 3495675"/>
                  <a:gd name="connsiteY0" fmla="*/ 0 h 2629535"/>
                  <a:gd name="connsiteX1" fmla="*/ 3495675 w 3495675"/>
                  <a:gd name="connsiteY1" fmla="*/ 0 h 2629535"/>
                  <a:gd name="connsiteX2" fmla="*/ 2419350 w 3495675"/>
                  <a:gd name="connsiteY2" fmla="*/ 2228850 h 2629535"/>
                  <a:gd name="connsiteX3" fmla="*/ 1076325 w 3495675"/>
                  <a:gd name="connsiteY3" fmla="*/ 2219325 h 2629535"/>
                  <a:gd name="connsiteX4" fmla="*/ 0 w 3495675"/>
                  <a:gd name="connsiteY4" fmla="*/ 0 h 2629535"/>
                  <a:gd name="connsiteX0" fmla="*/ 0 w 3495675"/>
                  <a:gd name="connsiteY0" fmla="*/ 693420 h 3322955"/>
                  <a:gd name="connsiteX1" fmla="*/ 3495675 w 3495675"/>
                  <a:gd name="connsiteY1" fmla="*/ 693420 h 3322955"/>
                  <a:gd name="connsiteX2" fmla="*/ 2419350 w 3495675"/>
                  <a:gd name="connsiteY2" fmla="*/ 2922270 h 3322955"/>
                  <a:gd name="connsiteX3" fmla="*/ 1076325 w 3495675"/>
                  <a:gd name="connsiteY3" fmla="*/ 2912745 h 3322955"/>
                  <a:gd name="connsiteX4" fmla="*/ 0 w 3495675"/>
                  <a:gd name="connsiteY4" fmla="*/ 693420 h 3322955"/>
                  <a:gd name="connsiteX0" fmla="*/ 0 w 3495675"/>
                  <a:gd name="connsiteY0" fmla="*/ 693420 h 3322955"/>
                  <a:gd name="connsiteX1" fmla="*/ 3495675 w 3495675"/>
                  <a:gd name="connsiteY1" fmla="*/ 693420 h 3322955"/>
                  <a:gd name="connsiteX2" fmla="*/ 2419350 w 3495675"/>
                  <a:gd name="connsiteY2" fmla="*/ 2922270 h 3322955"/>
                  <a:gd name="connsiteX3" fmla="*/ 1076325 w 3495675"/>
                  <a:gd name="connsiteY3" fmla="*/ 2912745 h 3322955"/>
                  <a:gd name="connsiteX4" fmla="*/ 0 w 3495675"/>
                  <a:gd name="connsiteY4" fmla="*/ 693420 h 3322955"/>
                  <a:gd name="connsiteX0" fmla="*/ 0 w 3495675"/>
                  <a:gd name="connsiteY0" fmla="*/ 746760 h 3376295"/>
                  <a:gd name="connsiteX1" fmla="*/ 3495675 w 3495675"/>
                  <a:gd name="connsiteY1" fmla="*/ 746760 h 3376295"/>
                  <a:gd name="connsiteX2" fmla="*/ 2419350 w 3495675"/>
                  <a:gd name="connsiteY2" fmla="*/ 2975610 h 3376295"/>
                  <a:gd name="connsiteX3" fmla="*/ 1076325 w 3495675"/>
                  <a:gd name="connsiteY3" fmla="*/ 2966085 h 3376295"/>
                  <a:gd name="connsiteX4" fmla="*/ 0 w 3495675"/>
                  <a:gd name="connsiteY4" fmla="*/ 746760 h 3376295"/>
                  <a:gd name="connsiteX0" fmla="*/ 0 w 3495675"/>
                  <a:gd name="connsiteY0" fmla="*/ 746760 h 3376295"/>
                  <a:gd name="connsiteX1" fmla="*/ 3495675 w 3495675"/>
                  <a:gd name="connsiteY1" fmla="*/ 746760 h 3376295"/>
                  <a:gd name="connsiteX2" fmla="*/ 2419350 w 3495675"/>
                  <a:gd name="connsiteY2" fmla="*/ 2975610 h 3376295"/>
                  <a:gd name="connsiteX3" fmla="*/ 1076325 w 3495675"/>
                  <a:gd name="connsiteY3" fmla="*/ 2966085 h 3376295"/>
                  <a:gd name="connsiteX4" fmla="*/ 0 w 3495675"/>
                  <a:gd name="connsiteY4" fmla="*/ 746760 h 3376295"/>
                  <a:gd name="connsiteX0" fmla="*/ 0 w 3495675"/>
                  <a:gd name="connsiteY0" fmla="*/ 678180 h 3307715"/>
                  <a:gd name="connsiteX1" fmla="*/ 3495675 w 3495675"/>
                  <a:gd name="connsiteY1" fmla="*/ 678180 h 3307715"/>
                  <a:gd name="connsiteX2" fmla="*/ 2419350 w 3495675"/>
                  <a:gd name="connsiteY2" fmla="*/ 2907030 h 3307715"/>
                  <a:gd name="connsiteX3" fmla="*/ 1076325 w 3495675"/>
                  <a:gd name="connsiteY3" fmla="*/ 2897505 h 3307715"/>
                  <a:gd name="connsiteX4" fmla="*/ 0 w 3495675"/>
                  <a:gd name="connsiteY4" fmla="*/ 678180 h 3307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5675" h="3307715">
                    <a:moveTo>
                      <a:pt x="0" y="678180"/>
                    </a:moveTo>
                    <a:cubicBezTo>
                      <a:pt x="144145" y="220980"/>
                      <a:pt x="2840990" y="0"/>
                      <a:pt x="3495675" y="678180"/>
                    </a:cubicBezTo>
                    <a:cubicBezTo>
                      <a:pt x="2908300" y="1897380"/>
                      <a:pt x="2933700" y="1887855"/>
                      <a:pt x="2419350" y="2907030"/>
                    </a:cubicBezTo>
                    <a:cubicBezTo>
                      <a:pt x="2299335" y="3307715"/>
                      <a:pt x="1127760" y="3251200"/>
                      <a:pt x="1076325" y="2897505"/>
                    </a:cubicBezTo>
                    <a:cubicBezTo>
                      <a:pt x="573088" y="1833880"/>
                      <a:pt x="528638" y="1770380"/>
                      <a:pt x="0" y="67818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alpha val="40000"/>
                    </a:schemeClr>
                  </a:gs>
                  <a:gs pos="100000">
                    <a:srgbClr val="FFFFFF">
                      <a:alpha val="46000"/>
                    </a:srgbClr>
                  </a:gs>
                </a:gsLst>
                <a:lin ang="0" scaled="1"/>
                <a:tileRect/>
              </a:gra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20" name="Oval 19"/>
              <p:cNvSpPr/>
              <p:nvPr/>
            </p:nvSpPr>
            <p:spPr>
              <a:xfrm flipV="1">
                <a:off x="5029200" y="4198136"/>
                <a:ext cx="3505200" cy="913804"/>
              </a:xfrm>
              <a:prstGeom prst="ellipse">
                <a:avLst/>
              </a:prstGeom>
              <a:gradFill>
                <a:gsLst>
                  <a:gs pos="0">
                    <a:srgbClr val="0398A7"/>
                  </a:gs>
                  <a:gs pos="50000">
                    <a:srgbClr val="6BDBE5"/>
                  </a:gs>
                  <a:gs pos="100000">
                    <a:srgbClr val="0398A7"/>
                  </a:gs>
                </a:gsLst>
                <a:lin ang="2700000" scaled="1"/>
              </a:gradFill>
              <a:ln w="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6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 flipV="1">
                <a:off x="5600881" y="3132030"/>
                <a:ext cx="2361837" cy="686397"/>
              </a:xfrm>
              <a:prstGeom prst="ellipse">
                <a:avLst/>
              </a:prstGeom>
              <a:gradFill>
                <a:gsLst>
                  <a:gs pos="0">
                    <a:srgbClr val="0398A7"/>
                  </a:gs>
                  <a:gs pos="50000">
                    <a:srgbClr val="6BDBE5"/>
                  </a:gs>
                  <a:gs pos="100000">
                    <a:srgbClr val="0398A7"/>
                  </a:gs>
                </a:gsLst>
                <a:lin ang="2700000" scaled="1"/>
              </a:gradFill>
              <a:ln w="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6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 flipV="1">
                <a:off x="6101624" y="2141033"/>
                <a:ext cx="1370784" cy="609203"/>
              </a:xfrm>
              <a:prstGeom prst="ellipse">
                <a:avLst/>
              </a:prstGeom>
              <a:gradFill>
                <a:gsLst>
                  <a:gs pos="0">
                    <a:srgbClr val="0398A7"/>
                  </a:gs>
                  <a:gs pos="50000">
                    <a:srgbClr val="6BDBE5"/>
                  </a:gs>
                  <a:gs pos="100000">
                    <a:srgbClr val="0398A7"/>
                  </a:gs>
                </a:gsLst>
                <a:lin ang="2700000" scaled="1"/>
              </a:gradFill>
              <a:ln w="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6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23" name="Text Box 52"/>
            <p:cNvSpPr txBox="1">
              <a:spLocks noChangeArrowheads="1"/>
            </p:cNvSpPr>
            <p:nvPr/>
          </p:nvSpPr>
          <p:spPr bwMode="gray">
            <a:xfrm>
              <a:off x="6020073" y="4456670"/>
              <a:ext cx="924287" cy="446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600" b="1" kern="0" noProof="1">
                  <a:solidFill>
                    <a:srgbClr val="FFFFFF"/>
                  </a:solidFill>
                  <a:latin typeface="Calibri" charset="0"/>
                  <a:ea typeface="+mn-ea"/>
                  <a:cs typeface="Arial" charset="0"/>
                </a:rPr>
                <a:t>Tier 3</a:t>
              </a:r>
            </a:p>
          </p:txBody>
        </p:sp>
        <p:sp>
          <p:nvSpPr>
            <p:cNvPr id="24" name="Text Box 52"/>
            <p:cNvSpPr txBox="1">
              <a:spLocks noChangeArrowheads="1"/>
            </p:cNvSpPr>
            <p:nvPr/>
          </p:nvSpPr>
          <p:spPr bwMode="gray">
            <a:xfrm>
              <a:off x="6020073" y="3315238"/>
              <a:ext cx="924287" cy="44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600" b="1" kern="0" noProof="1">
                  <a:solidFill>
                    <a:srgbClr val="FFFFFF"/>
                  </a:solidFill>
                  <a:latin typeface="Calibri" charset="0"/>
                  <a:ea typeface="+mn-ea"/>
                  <a:cs typeface="Arial" charset="0"/>
                </a:rPr>
                <a:t>Tier 2</a:t>
              </a:r>
            </a:p>
          </p:txBody>
        </p:sp>
        <p:sp>
          <p:nvSpPr>
            <p:cNvPr id="25" name="Text Box 52"/>
            <p:cNvSpPr txBox="1">
              <a:spLocks noChangeArrowheads="1"/>
            </p:cNvSpPr>
            <p:nvPr/>
          </p:nvSpPr>
          <p:spPr bwMode="gray">
            <a:xfrm>
              <a:off x="6020073" y="2248929"/>
              <a:ext cx="924287" cy="44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600" b="1" kern="0" noProof="1">
                  <a:solidFill>
                    <a:srgbClr val="FFFFFF"/>
                  </a:solidFill>
                  <a:latin typeface="Calibri" charset="0"/>
                  <a:ea typeface="+mn-ea"/>
                  <a:cs typeface="Arial" charset="0"/>
                </a:rPr>
                <a:t>Tier 1</a:t>
              </a:r>
            </a:p>
          </p:txBody>
        </p:sp>
        <p:sp>
          <p:nvSpPr>
            <p:cNvPr id="29" name="Ellipse 33"/>
            <p:cNvSpPr/>
            <p:nvPr/>
          </p:nvSpPr>
          <p:spPr bwMode="auto">
            <a:xfrm flipH="1">
              <a:off x="4800600" y="5257800"/>
              <a:ext cx="3359530" cy="427943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zh-CN" altLang="zh-CN" sz="16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grpSp>
        <p:nvGrpSpPr>
          <p:cNvPr id="8198" name="Group 30"/>
          <p:cNvGrpSpPr>
            <a:grpSpLocks/>
          </p:cNvGrpSpPr>
          <p:nvPr/>
        </p:nvGrpSpPr>
        <p:grpSpPr bwMode="auto">
          <a:xfrm>
            <a:off x="6324600" y="1981200"/>
            <a:ext cx="2667000" cy="2986088"/>
            <a:chOff x="990600" y="1760538"/>
            <a:chExt cx="3505200" cy="3925205"/>
          </a:xfrm>
        </p:grpSpPr>
        <p:sp>
          <p:nvSpPr>
            <p:cNvPr id="13" name="Freeform 12"/>
            <p:cNvSpPr/>
            <p:nvPr/>
          </p:nvSpPr>
          <p:spPr bwMode="auto">
            <a:xfrm>
              <a:off x="1001033" y="1760538"/>
              <a:ext cx="3494767" cy="3307523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2922588"/>
                <a:gd name="connsiteY0" fmla="*/ 787400 h 965200"/>
                <a:gd name="connsiteX1" fmla="*/ 2505075 w 2922588"/>
                <a:gd name="connsiteY1" fmla="*/ 25400 h 965200"/>
                <a:gd name="connsiteX2" fmla="*/ 2505075 w 2922588"/>
                <a:gd name="connsiteY2" fmla="*/ 939800 h 965200"/>
                <a:gd name="connsiteX3" fmla="*/ 1590675 w 2922588"/>
                <a:gd name="connsiteY3" fmla="*/ 939800 h 965200"/>
                <a:gd name="connsiteX4" fmla="*/ 0 w 2922588"/>
                <a:gd name="connsiteY4" fmla="*/ 787400 h 965200"/>
                <a:gd name="connsiteX0" fmla="*/ 0 w 3913188"/>
                <a:gd name="connsiteY0" fmla="*/ 254000 h 431800"/>
                <a:gd name="connsiteX1" fmla="*/ 3495675 w 3913188"/>
                <a:gd name="connsiteY1" fmla="*/ 254000 h 431800"/>
                <a:gd name="connsiteX2" fmla="*/ 2505075 w 3913188"/>
                <a:gd name="connsiteY2" fmla="*/ 406400 h 431800"/>
                <a:gd name="connsiteX3" fmla="*/ 1590675 w 3913188"/>
                <a:gd name="connsiteY3" fmla="*/ 406400 h 431800"/>
                <a:gd name="connsiteX4" fmla="*/ 0 w 3913188"/>
                <a:gd name="connsiteY4" fmla="*/ 254000 h 431800"/>
                <a:gd name="connsiteX0" fmla="*/ 319087 w 4232275"/>
                <a:gd name="connsiteY0" fmla="*/ 254000 h 2498725"/>
                <a:gd name="connsiteX1" fmla="*/ 3814762 w 4232275"/>
                <a:gd name="connsiteY1" fmla="*/ 254000 h 2498725"/>
                <a:gd name="connsiteX2" fmla="*/ 2824162 w 4232275"/>
                <a:gd name="connsiteY2" fmla="*/ 406400 h 2498725"/>
                <a:gd name="connsiteX3" fmla="*/ 1909762 w 4232275"/>
                <a:gd name="connsiteY3" fmla="*/ 406400 h 2498725"/>
                <a:gd name="connsiteX4" fmla="*/ 1395412 w 4232275"/>
                <a:gd name="connsiteY4" fmla="*/ 2473325 h 2498725"/>
                <a:gd name="connsiteX5" fmla="*/ 319087 w 4232275"/>
                <a:gd name="connsiteY5" fmla="*/ 254000 h 2498725"/>
                <a:gd name="connsiteX0" fmla="*/ 319087 w 4232275"/>
                <a:gd name="connsiteY0" fmla="*/ 254000 h 2498725"/>
                <a:gd name="connsiteX1" fmla="*/ 3814762 w 4232275"/>
                <a:gd name="connsiteY1" fmla="*/ 254000 h 2498725"/>
                <a:gd name="connsiteX2" fmla="*/ 2824162 w 4232275"/>
                <a:gd name="connsiteY2" fmla="*/ 406400 h 2498725"/>
                <a:gd name="connsiteX3" fmla="*/ 1395412 w 4232275"/>
                <a:gd name="connsiteY3" fmla="*/ 2473325 h 2498725"/>
                <a:gd name="connsiteX4" fmla="*/ 319087 w 4232275"/>
                <a:gd name="connsiteY4" fmla="*/ 254000 h 2498725"/>
                <a:gd name="connsiteX0" fmla="*/ 319087 w 4217987"/>
                <a:gd name="connsiteY0" fmla="*/ 371475 h 2970212"/>
                <a:gd name="connsiteX1" fmla="*/ 3814762 w 4217987"/>
                <a:gd name="connsiteY1" fmla="*/ 371475 h 2970212"/>
                <a:gd name="connsiteX2" fmla="*/ 2738437 w 4217987"/>
                <a:gd name="connsiteY2" fmla="*/ 2600325 h 2970212"/>
                <a:gd name="connsiteX3" fmla="*/ 1395412 w 4217987"/>
                <a:gd name="connsiteY3" fmla="*/ 2590800 h 2970212"/>
                <a:gd name="connsiteX4" fmla="*/ 319087 w 4217987"/>
                <a:gd name="connsiteY4" fmla="*/ 371475 h 2970212"/>
                <a:gd name="connsiteX0" fmla="*/ 319087 w 4217987"/>
                <a:gd name="connsiteY0" fmla="*/ 254000 h 2852737"/>
                <a:gd name="connsiteX1" fmla="*/ 3814762 w 4217987"/>
                <a:gd name="connsiteY1" fmla="*/ 254000 h 2852737"/>
                <a:gd name="connsiteX2" fmla="*/ 2738437 w 4217987"/>
                <a:gd name="connsiteY2" fmla="*/ 2482850 h 2852737"/>
                <a:gd name="connsiteX3" fmla="*/ 1395412 w 4217987"/>
                <a:gd name="connsiteY3" fmla="*/ 2473325 h 2852737"/>
                <a:gd name="connsiteX4" fmla="*/ 319087 w 4217987"/>
                <a:gd name="connsiteY4" fmla="*/ 254000 h 2852737"/>
                <a:gd name="connsiteX0" fmla="*/ 319087 w 4217987"/>
                <a:gd name="connsiteY0" fmla="*/ 0 h 2598737"/>
                <a:gd name="connsiteX1" fmla="*/ 3814762 w 4217987"/>
                <a:gd name="connsiteY1" fmla="*/ 0 h 2598737"/>
                <a:gd name="connsiteX2" fmla="*/ 2738437 w 4217987"/>
                <a:gd name="connsiteY2" fmla="*/ 2228850 h 2598737"/>
                <a:gd name="connsiteX3" fmla="*/ 1395412 w 4217987"/>
                <a:gd name="connsiteY3" fmla="*/ 2219325 h 2598737"/>
                <a:gd name="connsiteX4" fmla="*/ 319087 w 4217987"/>
                <a:gd name="connsiteY4" fmla="*/ 0 h 2598737"/>
                <a:gd name="connsiteX0" fmla="*/ 0 w 3898900"/>
                <a:gd name="connsiteY0" fmla="*/ 0 h 2598737"/>
                <a:gd name="connsiteX1" fmla="*/ 3495675 w 3898900"/>
                <a:gd name="connsiteY1" fmla="*/ 0 h 2598737"/>
                <a:gd name="connsiteX2" fmla="*/ 2419350 w 3898900"/>
                <a:gd name="connsiteY2" fmla="*/ 2228850 h 2598737"/>
                <a:gd name="connsiteX3" fmla="*/ 1076325 w 3898900"/>
                <a:gd name="connsiteY3" fmla="*/ 2219325 h 2598737"/>
                <a:gd name="connsiteX4" fmla="*/ 0 w 3898900"/>
                <a:gd name="connsiteY4" fmla="*/ 0 h 2598737"/>
                <a:gd name="connsiteX0" fmla="*/ 0 w 3898900"/>
                <a:gd name="connsiteY0" fmla="*/ 0 h 2598737"/>
                <a:gd name="connsiteX1" fmla="*/ 3495675 w 3898900"/>
                <a:gd name="connsiteY1" fmla="*/ 0 h 2598737"/>
                <a:gd name="connsiteX2" fmla="*/ 2419350 w 3898900"/>
                <a:gd name="connsiteY2" fmla="*/ 2228850 h 2598737"/>
                <a:gd name="connsiteX3" fmla="*/ 1076325 w 3898900"/>
                <a:gd name="connsiteY3" fmla="*/ 2219325 h 2598737"/>
                <a:gd name="connsiteX4" fmla="*/ 0 w 3898900"/>
                <a:gd name="connsiteY4" fmla="*/ 0 h 2598737"/>
                <a:gd name="connsiteX0" fmla="*/ 0 w 3898900"/>
                <a:gd name="connsiteY0" fmla="*/ 0 h 2598737"/>
                <a:gd name="connsiteX1" fmla="*/ 3495675 w 3898900"/>
                <a:gd name="connsiteY1" fmla="*/ 0 h 2598737"/>
                <a:gd name="connsiteX2" fmla="*/ 2419350 w 3898900"/>
                <a:gd name="connsiteY2" fmla="*/ 2228850 h 2598737"/>
                <a:gd name="connsiteX3" fmla="*/ 1076325 w 3898900"/>
                <a:gd name="connsiteY3" fmla="*/ 2219325 h 2598737"/>
                <a:gd name="connsiteX4" fmla="*/ 0 w 3898900"/>
                <a:gd name="connsiteY4" fmla="*/ 0 h 2598737"/>
                <a:gd name="connsiteX0" fmla="*/ 0 w 3898900"/>
                <a:gd name="connsiteY0" fmla="*/ 0 h 3282950"/>
                <a:gd name="connsiteX1" fmla="*/ 3495675 w 3898900"/>
                <a:gd name="connsiteY1" fmla="*/ 0 h 3282950"/>
                <a:gd name="connsiteX2" fmla="*/ 2419350 w 3898900"/>
                <a:gd name="connsiteY2" fmla="*/ 2228850 h 3282950"/>
                <a:gd name="connsiteX3" fmla="*/ 1076325 w 3898900"/>
                <a:gd name="connsiteY3" fmla="*/ 2219325 h 3282950"/>
                <a:gd name="connsiteX4" fmla="*/ 0 w 3898900"/>
                <a:gd name="connsiteY4" fmla="*/ 0 h 3282950"/>
                <a:gd name="connsiteX0" fmla="*/ 0 w 3898900"/>
                <a:gd name="connsiteY0" fmla="*/ 0 h 2598737"/>
                <a:gd name="connsiteX1" fmla="*/ 3495675 w 3898900"/>
                <a:gd name="connsiteY1" fmla="*/ 0 h 2598737"/>
                <a:gd name="connsiteX2" fmla="*/ 2419350 w 3898900"/>
                <a:gd name="connsiteY2" fmla="*/ 2228850 h 2598737"/>
                <a:gd name="connsiteX3" fmla="*/ 1076325 w 3898900"/>
                <a:gd name="connsiteY3" fmla="*/ 2219325 h 2598737"/>
                <a:gd name="connsiteX4" fmla="*/ 0 w 3898900"/>
                <a:gd name="connsiteY4" fmla="*/ 0 h 2598737"/>
                <a:gd name="connsiteX0" fmla="*/ 0 w 3898900"/>
                <a:gd name="connsiteY0" fmla="*/ 0 h 2255837"/>
                <a:gd name="connsiteX1" fmla="*/ 3495675 w 3898900"/>
                <a:gd name="connsiteY1" fmla="*/ 0 h 2255837"/>
                <a:gd name="connsiteX2" fmla="*/ 2419350 w 3898900"/>
                <a:gd name="connsiteY2" fmla="*/ 2228850 h 2255837"/>
                <a:gd name="connsiteX3" fmla="*/ 1076325 w 3898900"/>
                <a:gd name="connsiteY3" fmla="*/ 2219325 h 2255837"/>
                <a:gd name="connsiteX4" fmla="*/ 0 w 3898900"/>
                <a:gd name="connsiteY4" fmla="*/ 0 h 2255837"/>
                <a:gd name="connsiteX0" fmla="*/ 0 w 3898900"/>
                <a:gd name="connsiteY0" fmla="*/ 0 h 2255837"/>
                <a:gd name="connsiteX1" fmla="*/ 3495675 w 3898900"/>
                <a:gd name="connsiteY1" fmla="*/ 0 h 2255837"/>
                <a:gd name="connsiteX2" fmla="*/ 2419350 w 3898900"/>
                <a:gd name="connsiteY2" fmla="*/ 2228850 h 2255837"/>
                <a:gd name="connsiteX3" fmla="*/ 1076325 w 3898900"/>
                <a:gd name="connsiteY3" fmla="*/ 2219325 h 2255837"/>
                <a:gd name="connsiteX4" fmla="*/ 0 w 3898900"/>
                <a:gd name="connsiteY4" fmla="*/ 0 h 2255837"/>
                <a:gd name="connsiteX0" fmla="*/ 0 w 3495675"/>
                <a:gd name="connsiteY0" fmla="*/ 0 h 2255837"/>
                <a:gd name="connsiteX1" fmla="*/ 3495675 w 3495675"/>
                <a:gd name="connsiteY1" fmla="*/ 0 h 2255837"/>
                <a:gd name="connsiteX2" fmla="*/ 2419350 w 3495675"/>
                <a:gd name="connsiteY2" fmla="*/ 2228850 h 2255837"/>
                <a:gd name="connsiteX3" fmla="*/ 1076325 w 3495675"/>
                <a:gd name="connsiteY3" fmla="*/ 2219325 h 2255837"/>
                <a:gd name="connsiteX4" fmla="*/ 0 w 3495675"/>
                <a:gd name="connsiteY4" fmla="*/ 0 h 2255837"/>
                <a:gd name="connsiteX0" fmla="*/ 0 w 3495675"/>
                <a:gd name="connsiteY0" fmla="*/ 0 h 2228850"/>
                <a:gd name="connsiteX1" fmla="*/ 3495675 w 3495675"/>
                <a:gd name="connsiteY1" fmla="*/ 0 h 2228850"/>
                <a:gd name="connsiteX2" fmla="*/ 2419350 w 3495675"/>
                <a:gd name="connsiteY2" fmla="*/ 2228850 h 2228850"/>
                <a:gd name="connsiteX3" fmla="*/ 1076325 w 3495675"/>
                <a:gd name="connsiteY3" fmla="*/ 2219325 h 2228850"/>
                <a:gd name="connsiteX4" fmla="*/ 0 w 3495675"/>
                <a:gd name="connsiteY4" fmla="*/ 0 h 2228850"/>
                <a:gd name="connsiteX0" fmla="*/ 0 w 3495675"/>
                <a:gd name="connsiteY0" fmla="*/ 0 h 2228850"/>
                <a:gd name="connsiteX1" fmla="*/ 3495675 w 3495675"/>
                <a:gd name="connsiteY1" fmla="*/ 0 h 2228850"/>
                <a:gd name="connsiteX2" fmla="*/ 2419350 w 3495675"/>
                <a:gd name="connsiteY2" fmla="*/ 2228850 h 2228850"/>
                <a:gd name="connsiteX3" fmla="*/ 1076325 w 3495675"/>
                <a:gd name="connsiteY3" fmla="*/ 2219325 h 2228850"/>
                <a:gd name="connsiteX4" fmla="*/ 0 w 3495675"/>
                <a:gd name="connsiteY4" fmla="*/ 0 h 2228850"/>
                <a:gd name="connsiteX0" fmla="*/ 0 w 3495675"/>
                <a:gd name="connsiteY0" fmla="*/ 0 h 2682875"/>
                <a:gd name="connsiteX1" fmla="*/ 3495675 w 3495675"/>
                <a:gd name="connsiteY1" fmla="*/ 0 h 2682875"/>
                <a:gd name="connsiteX2" fmla="*/ 2419350 w 3495675"/>
                <a:gd name="connsiteY2" fmla="*/ 2228850 h 2682875"/>
                <a:gd name="connsiteX3" fmla="*/ 1076325 w 3495675"/>
                <a:gd name="connsiteY3" fmla="*/ 2219325 h 2682875"/>
                <a:gd name="connsiteX4" fmla="*/ 0 w 3495675"/>
                <a:gd name="connsiteY4" fmla="*/ 0 h 2682875"/>
                <a:gd name="connsiteX0" fmla="*/ 0 w 3495675"/>
                <a:gd name="connsiteY0" fmla="*/ 0 h 2682875"/>
                <a:gd name="connsiteX1" fmla="*/ 3495675 w 3495675"/>
                <a:gd name="connsiteY1" fmla="*/ 0 h 2682875"/>
                <a:gd name="connsiteX2" fmla="*/ 2419350 w 3495675"/>
                <a:gd name="connsiteY2" fmla="*/ 2228850 h 2682875"/>
                <a:gd name="connsiteX3" fmla="*/ 1076325 w 3495675"/>
                <a:gd name="connsiteY3" fmla="*/ 2219325 h 2682875"/>
                <a:gd name="connsiteX4" fmla="*/ 0 w 3495675"/>
                <a:gd name="connsiteY4" fmla="*/ 0 h 2682875"/>
                <a:gd name="connsiteX0" fmla="*/ 0 w 3495675"/>
                <a:gd name="connsiteY0" fmla="*/ 0 h 2629535"/>
                <a:gd name="connsiteX1" fmla="*/ 3495675 w 3495675"/>
                <a:gd name="connsiteY1" fmla="*/ 0 h 2629535"/>
                <a:gd name="connsiteX2" fmla="*/ 2419350 w 3495675"/>
                <a:gd name="connsiteY2" fmla="*/ 2228850 h 2629535"/>
                <a:gd name="connsiteX3" fmla="*/ 1076325 w 3495675"/>
                <a:gd name="connsiteY3" fmla="*/ 2219325 h 2629535"/>
                <a:gd name="connsiteX4" fmla="*/ 0 w 3495675"/>
                <a:gd name="connsiteY4" fmla="*/ 0 h 2629535"/>
                <a:gd name="connsiteX0" fmla="*/ 0 w 3495675"/>
                <a:gd name="connsiteY0" fmla="*/ 693420 h 3322955"/>
                <a:gd name="connsiteX1" fmla="*/ 3495675 w 3495675"/>
                <a:gd name="connsiteY1" fmla="*/ 693420 h 3322955"/>
                <a:gd name="connsiteX2" fmla="*/ 2419350 w 3495675"/>
                <a:gd name="connsiteY2" fmla="*/ 2922270 h 3322955"/>
                <a:gd name="connsiteX3" fmla="*/ 1076325 w 3495675"/>
                <a:gd name="connsiteY3" fmla="*/ 2912745 h 3322955"/>
                <a:gd name="connsiteX4" fmla="*/ 0 w 3495675"/>
                <a:gd name="connsiteY4" fmla="*/ 693420 h 3322955"/>
                <a:gd name="connsiteX0" fmla="*/ 0 w 3495675"/>
                <a:gd name="connsiteY0" fmla="*/ 693420 h 3322955"/>
                <a:gd name="connsiteX1" fmla="*/ 3495675 w 3495675"/>
                <a:gd name="connsiteY1" fmla="*/ 693420 h 3322955"/>
                <a:gd name="connsiteX2" fmla="*/ 2419350 w 3495675"/>
                <a:gd name="connsiteY2" fmla="*/ 2922270 h 3322955"/>
                <a:gd name="connsiteX3" fmla="*/ 1076325 w 3495675"/>
                <a:gd name="connsiteY3" fmla="*/ 2912745 h 3322955"/>
                <a:gd name="connsiteX4" fmla="*/ 0 w 3495675"/>
                <a:gd name="connsiteY4" fmla="*/ 693420 h 3322955"/>
                <a:gd name="connsiteX0" fmla="*/ 0 w 3495675"/>
                <a:gd name="connsiteY0" fmla="*/ 746760 h 3376295"/>
                <a:gd name="connsiteX1" fmla="*/ 3495675 w 3495675"/>
                <a:gd name="connsiteY1" fmla="*/ 746760 h 3376295"/>
                <a:gd name="connsiteX2" fmla="*/ 2419350 w 3495675"/>
                <a:gd name="connsiteY2" fmla="*/ 2975610 h 3376295"/>
                <a:gd name="connsiteX3" fmla="*/ 1076325 w 3495675"/>
                <a:gd name="connsiteY3" fmla="*/ 2966085 h 3376295"/>
                <a:gd name="connsiteX4" fmla="*/ 0 w 3495675"/>
                <a:gd name="connsiteY4" fmla="*/ 746760 h 3376295"/>
                <a:gd name="connsiteX0" fmla="*/ 0 w 3495675"/>
                <a:gd name="connsiteY0" fmla="*/ 746760 h 3376295"/>
                <a:gd name="connsiteX1" fmla="*/ 3495675 w 3495675"/>
                <a:gd name="connsiteY1" fmla="*/ 746760 h 3376295"/>
                <a:gd name="connsiteX2" fmla="*/ 2419350 w 3495675"/>
                <a:gd name="connsiteY2" fmla="*/ 2975610 h 3376295"/>
                <a:gd name="connsiteX3" fmla="*/ 1076325 w 3495675"/>
                <a:gd name="connsiteY3" fmla="*/ 2966085 h 3376295"/>
                <a:gd name="connsiteX4" fmla="*/ 0 w 3495675"/>
                <a:gd name="connsiteY4" fmla="*/ 746760 h 3376295"/>
                <a:gd name="connsiteX0" fmla="*/ 0 w 3495675"/>
                <a:gd name="connsiteY0" fmla="*/ 678180 h 3307715"/>
                <a:gd name="connsiteX1" fmla="*/ 3495675 w 3495675"/>
                <a:gd name="connsiteY1" fmla="*/ 678180 h 3307715"/>
                <a:gd name="connsiteX2" fmla="*/ 2419350 w 3495675"/>
                <a:gd name="connsiteY2" fmla="*/ 2907030 h 3307715"/>
                <a:gd name="connsiteX3" fmla="*/ 1076325 w 3495675"/>
                <a:gd name="connsiteY3" fmla="*/ 2897505 h 3307715"/>
                <a:gd name="connsiteX4" fmla="*/ 0 w 3495675"/>
                <a:gd name="connsiteY4" fmla="*/ 678180 h 3307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5675" h="3307715">
                  <a:moveTo>
                    <a:pt x="0" y="678180"/>
                  </a:moveTo>
                  <a:cubicBezTo>
                    <a:pt x="144145" y="220980"/>
                    <a:pt x="2840990" y="0"/>
                    <a:pt x="3495675" y="678180"/>
                  </a:cubicBezTo>
                  <a:cubicBezTo>
                    <a:pt x="2908300" y="1897380"/>
                    <a:pt x="2933700" y="1887855"/>
                    <a:pt x="2419350" y="2907030"/>
                  </a:cubicBezTo>
                  <a:cubicBezTo>
                    <a:pt x="2299335" y="3307715"/>
                    <a:pt x="1127760" y="3251200"/>
                    <a:pt x="1076325" y="2897505"/>
                  </a:cubicBezTo>
                  <a:cubicBezTo>
                    <a:pt x="573088" y="1833880"/>
                    <a:pt x="528638" y="1770380"/>
                    <a:pt x="0" y="67818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alpha val="49000"/>
                  </a:schemeClr>
                </a:gs>
                <a:gs pos="100000">
                  <a:srgbClr val="FFFFFF">
                    <a:alpha val="47000"/>
                  </a:srgbClr>
                </a:gs>
              </a:gsLst>
              <a:lin ang="0" scaled="1"/>
              <a:tileRect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990600" y="1981735"/>
              <a:ext cx="3505200" cy="914003"/>
            </a:xfrm>
            <a:prstGeom prst="ellipse">
              <a:avLst/>
            </a:prstGeom>
            <a:gradFill flip="none" rotWithShape="1"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2700000" scaled="1"/>
              <a:tileRect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6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562281" y="3277617"/>
              <a:ext cx="2361837" cy="684459"/>
            </a:xfrm>
            <a:prstGeom prst="ellipse">
              <a:avLst/>
            </a:prstGeom>
            <a:gradFill flip="none" rotWithShape="1"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2700000" scaled="1"/>
              <a:tileRect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6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063024" y="4343953"/>
              <a:ext cx="1370784" cy="609335"/>
            </a:xfrm>
            <a:prstGeom prst="ellipse">
              <a:avLst/>
            </a:prstGeom>
            <a:gradFill flip="none" rotWithShape="1"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2700000" scaled="1"/>
              <a:tileRect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6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4" name="Text Box 52"/>
            <p:cNvSpPr txBox="1">
              <a:spLocks noChangeArrowheads="1"/>
            </p:cNvSpPr>
            <p:nvPr/>
          </p:nvSpPr>
          <p:spPr bwMode="gray">
            <a:xfrm>
              <a:off x="2286273" y="4467072"/>
              <a:ext cx="924287" cy="44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600" b="1" kern="0" noProof="1">
                  <a:solidFill>
                    <a:srgbClr val="FFFFFF"/>
                  </a:solidFill>
                  <a:latin typeface="Calibri" charset="0"/>
                  <a:ea typeface="+mn-ea"/>
                  <a:cs typeface="Arial" charset="0"/>
                </a:rPr>
                <a:t>Tier 3</a:t>
              </a:r>
            </a:p>
          </p:txBody>
        </p:sp>
        <p:sp>
          <p:nvSpPr>
            <p:cNvPr id="15" name="Text Box 52"/>
            <p:cNvSpPr txBox="1">
              <a:spLocks noChangeArrowheads="1"/>
            </p:cNvSpPr>
            <p:nvPr/>
          </p:nvSpPr>
          <p:spPr bwMode="gray">
            <a:xfrm>
              <a:off x="2286273" y="3429950"/>
              <a:ext cx="924287" cy="444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600" b="1" kern="0" noProof="1">
                  <a:solidFill>
                    <a:srgbClr val="FFFFFF"/>
                  </a:solidFill>
                  <a:latin typeface="Calibri" charset="0"/>
                  <a:ea typeface="+mn-ea"/>
                  <a:cs typeface="Arial" charset="0"/>
                </a:rPr>
                <a:t>Tier 2</a:t>
              </a:r>
            </a:p>
          </p:txBody>
        </p:sp>
        <p:sp>
          <p:nvSpPr>
            <p:cNvPr id="16" name="Text Box 52"/>
            <p:cNvSpPr txBox="1">
              <a:spLocks noChangeArrowheads="1"/>
            </p:cNvSpPr>
            <p:nvPr/>
          </p:nvSpPr>
          <p:spPr bwMode="gray">
            <a:xfrm>
              <a:off x="2286273" y="2286403"/>
              <a:ext cx="924287" cy="444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600" b="1" kern="0" noProof="1">
                  <a:solidFill>
                    <a:srgbClr val="FFFFFF"/>
                  </a:solidFill>
                  <a:latin typeface="Calibri" charset="0"/>
                  <a:ea typeface="+mn-ea"/>
                  <a:cs typeface="Arial" charset="0"/>
                </a:rPr>
                <a:t>Tier 1</a:t>
              </a:r>
            </a:p>
          </p:txBody>
        </p:sp>
        <p:sp>
          <p:nvSpPr>
            <p:cNvPr id="30" name="Ellipse 33"/>
            <p:cNvSpPr/>
            <p:nvPr/>
          </p:nvSpPr>
          <p:spPr bwMode="auto">
            <a:xfrm flipH="1">
              <a:off x="2064130" y="5257800"/>
              <a:ext cx="1364870" cy="427943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zh-CN" altLang="zh-CN" sz="16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8199" name="Rectangle 8"/>
          <p:cNvSpPr>
            <a:spLocks noChangeArrowheads="1"/>
          </p:cNvSpPr>
          <p:nvPr/>
        </p:nvSpPr>
        <p:spPr bwMode="gray">
          <a:xfrm>
            <a:off x="152400" y="762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b="1">
                <a:solidFill>
                  <a:srgbClr val="080808"/>
                </a:solidFill>
                <a:latin typeface="Calibri" charset="0"/>
              </a:rPr>
              <a:t>THREE </a:t>
            </a:r>
            <a:r>
              <a:rPr lang="de-DE">
                <a:solidFill>
                  <a:srgbClr val="080808"/>
                </a:solidFill>
                <a:latin typeface="Calibri" charset="0"/>
              </a:rPr>
              <a:t>TIER MODEL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200400" y="4324350"/>
            <a:ext cx="6096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01" name="Rektangel 48"/>
          <p:cNvSpPr>
            <a:spLocks noChangeArrowheads="1"/>
          </p:cNvSpPr>
          <p:nvPr/>
        </p:nvSpPr>
        <p:spPr bwMode="auto">
          <a:xfrm>
            <a:off x="3886200" y="3000375"/>
            <a:ext cx="13716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151616"/>
                </a:solidFill>
                <a:latin typeface="Calibri" charset="0"/>
                <a:cs typeface="Arial" charset="0"/>
              </a:rPr>
              <a:t>Example text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151616"/>
                </a:solidFill>
                <a:latin typeface="Calibri" charset="0"/>
                <a:cs typeface="Arial" charset="0"/>
              </a:rPr>
              <a:t>This is an example text. </a:t>
            </a:r>
            <a:endParaRPr lang="da-DK">
              <a:solidFill>
                <a:srgbClr val="151616"/>
              </a:solidFill>
              <a:latin typeface="Calibri" charset="0"/>
              <a:cs typeface="Arial" charset="0"/>
            </a:endParaRPr>
          </a:p>
        </p:txBody>
      </p:sp>
      <p:sp>
        <p:nvSpPr>
          <p:cNvPr id="8202" name="Rektangel 48"/>
          <p:cNvSpPr>
            <a:spLocks noChangeArrowheads="1"/>
          </p:cNvSpPr>
          <p:nvPr/>
        </p:nvSpPr>
        <p:spPr bwMode="auto">
          <a:xfrm>
            <a:off x="3886200" y="2057400"/>
            <a:ext cx="13716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151616"/>
                </a:solidFill>
                <a:latin typeface="Calibri" charset="0"/>
                <a:cs typeface="Arial" charset="0"/>
              </a:rPr>
              <a:t>Example text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151616"/>
                </a:solidFill>
                <a:latin typeface="Calibri" charset="0"/>
                <a:cs typeface="Arial" charset="0"/>
              </a:rPr>
              <a:t>This is an example text. </a:t>
            </a:r>
            <a:endParaRPr lang="da-DK">
              <a:solidFill>
                <a:srgbClr val="151616"/>
              </a:solidFill>
              <a:latin typeface="Calibri" charset="0"/>
              <a:cs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2438400" y="2438400"/>
            <a:ext cx="13716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04" name="Rektangel 48"/>
          <p:cNvSpPr>
            <a:spLocks noChangeArrowheads="1"/>
          </p:cNvSpPr>
          <p:nvPr/>
        </p:nvSpPr>
        <p:spPr bwMode="auto">
          <a:xfrm>
            <a:off x="3886200" y="3943350"/>
            <a:ext cx="13716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151616"/>
                </a:solidFill>
                <a:latin typeface="Calibri" charset="0"/>
                <a:cs typeface="Arial" charset="0"/>
              </a:rPr>
              <a:t>Example text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151616"/>
                </a:solidFill>
                <a:latin typeface="Calibri" charset="0"/>
                <a:cs typeface="Arial" charset="0"/>
              </a:rPr>
              <a:t>This is an example text. </a:t>
            </a:r>
            <a:endParaRPr lang="da-DK">
              <a:solidFill>
                <a:srgbClr val="151616"/>
              </a:solidFill>
              <a:latin typeface="Calibri" charset="0"/>
              <a:cs typeface="Arial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4953000" y="2438400"/>
            <a:ext cx="12954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819400" y="3352800"/>
            <a:ext cx="9906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953000" y="3352800"/>
            <a:ext cx="16764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953000" y="4324350"/>
            <a:ext cx="21336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09" name="Grupper 22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grpSp>
          <p:nvGrpSpPr>
            <p:cNvPr id="8210" name="Grupper 5"/>
            <p:cNvGrpSpPr>
              <a:grpSpLocks/>
            </p:cNvGrpSpPr>
            <p:nvPr/>
          </p:nvGrpSpPr>
          <p:grpSpPr bwMode="auto">
            <a:xfrm>
              <a:off x="-38100" y="5366940"/>
              <a:ext cx="9296400" cy="1325917"/>
              <a:chOff x="-38100" y="5366940"/>
              <a:chExt cx="9296400" cy="1325917"/>
            </a:xfrm>
          </p:grpSpPr>
          <p:sp>
            <p:nvSpPr>
              <p:cNvPr id="8212" name="Rektangel 43"/>
              <p:cNvSpPr>
                <a:spLocks noChangeArrowheads="1"/>
              </p:cNvSpPr>
              <p:nvPr/>
            </p:nvSpPr>
            <p:spPr bwMode="auto">
              <a:xfrm>
                <a:off x="-3175" y="5549551"/>
                <a:ext cx="9226550" cy="1143306"/>
              </a:xfrm>
              <a:prstGeom prst="rect">
                <a:avLst/>
              </a:prstGeom>
              <a:gradFill rotWithShape="1">
                <a:gsLst>
                  <a:gs pos="0">
                    <a:srgbClr val="171717"/>
                  </a:gs>
                  <a:gs pos="100000">
                    <a:srgbClr val="3A3A3A"/>
                  </a:gs>
                </a:gsLst>
                <a:lin ang="5400000"/>
              </a:gradFill>
              <a:ln w="9525">
                <a:solidFill>
                  <a:srgbClr val="171717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grpSp>
            <p:nvGrpSpPr>
              <p:cNvPr id="8213" name="Grupper 13"/>
              <p:cNvGrpSpPr>
                <a:grpSpLocks/>
              </p:cNvGrpSpPr>
              <p:nvPr/>
            </p:nvGrpSpPr>
            <p:grpSpPr bwMode="auto">
              <a:xfrm>
                <a:off x="-38100" y="5366940"/>
                <a:ext cx="9296400" cy="212782"/>
                <a:chOff x="0" y="1536700"/>
                <a:chExt cx="9144000" cy="317275"/>
              </a:xfrm>
            </p:grpSpPr>
            <p:sp>
              <p:nvSpPr>
                <p:cNvPr id="91" name="Rektangel 45"/>
                <p:cNvSpPr>
                  <a:spLocks noChangeArrowheads="1"/>
                </p:cNvSpPr>
                <p:nvPr/>
              </p:nvSpPr>
              <p:spPr bwMode="auto">
                <a:xfrm>
                  <a:off x="0" y="1536700"/>
                  <a:ext cx="9144000" cy="317275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  <p:sp>
              <p:nvSpPr>
                <p:cNvPr id="92" name="Rektangel 46"/>
                <p:cNvSpPr/>
                <p:nvPr/>
              </p:nvSpPr>
              <p:spPr>
                <a:xfrm>
                  <a:off x="0" y="1574800"/>
                  <a:ext cx="9144000" cy="152400"/>
                </a:xfrm>
                <a:prstGeom prst="rect">
                  <a:avLst/>
                </a:prstGeom>
                <a:gradFill rotWithShape="1">
                  <a:gsLst>
                    <a:gs pos="100000">
                      <a:srgbClr val="FFFCF9">
                        <a:alpha val="79000"/>
                      </a:srgbClr>
                    </a:gs>
                    <a:gs pos="0">
                      <a:srgbClr val="E6E6E6">
                        <a:tint val="50000"/>
                        <a:shade val="100000"/>
                        <a:satMod val="350000"/>
                        <a:alpha val="0"/>
                      </a:srgb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</p:grpSp>
        </p:grpSp>
        <p:sp>
          <p:nvSpPr>
            <p:cNvPr id="8211" name="Text Box 17"/>
            <p:cNvSpPr txBox="1">
              <a:spLocks noChangeArrowheads="1"/>
            </p:cNvSpPr>
            <p:nvPr/>
          </p:nvSpPr>
          <p:spPr bwMode="auto">
            <a:xfrm>
              <a:off x="2711450" y="5762333"/>
              <a:ext cx="3746500" cy="701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just" eaLnBrk="1" hangingPunct="1">
                <a:spcBef>
                  <a:spcPct val="20000"/>
                </a:spcBef>
              </a:pPr>
              <a:r>
                <a:rPr lang="en-US" altLang="zh-CN" sz="1400">
                  <a:solidFill>
                    <a:srgbClr val="FFFFFF"/>
                  </a:solidFill>
                  <a:latin typeface="Calibri" charset="0"/>
                  <a:cs typeface="Arial" charset="0"/>
                </a:rPr>
                <a:t>This is an example text. Go ahead and replace it with your own text. It is meant to give you a feeling of how the designs looks including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737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71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TZ-手动增减;XG-渐变;KJ-3D;DH-静态</cp:keywords>
  <dc:description>PPTfans.cn</dc:description>
  <cp:revision>192</cp:revision>
  <dcterms:created xsi:type="dcterms:W3CDTF">2010-04-22T06:46:05Z</dcterms:created>
  <dcterms:modified xsi:type="dcterms:W3CDTF">2012-07-18T17:02:18Z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