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68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ё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15"/>
          <p:cNvSpPr/>
          <p:nvPr/>
        </p:nvSpPr>
        <p:spPr>
          <a:xfrm>
            <a:off x="0" y="4929198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SPORT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143314" y="3500722"/>
            <a:ext cx="6900573" cy="2338337"/>
            <a:chOff x="1000100" y="2740290"/>
            <a:chExt cx="6900573" cy="2338337"/>
          </a:xfrm>
        </p:grpSpPr>
        <p:sp>
          <p:nvSpPr>
            <p:cNvPr id="9222" name="Freeform 6"/>
            <p:cNvSpPr>
              <a:spLocks/>
            </p:cNvSpPr>
            <p:nvPr/>
          </p:nvSpPr>
          <p:spPr bwMode="auto">
            <a:xfrm>
              <a:off x="1000100" y="2740290"/>
              <a:ext cx="2299966" cy="1167970"/>
            </a:xfrm>
            <a:custGeom>
              <a:avLst/>
              <a:gdLst/>
              <a:ahLst/>
              <a:cxnLst>
                <a:cxn ang="0">
                  <a:pos x="1056" y="5"/>
                </a:cxn>
                <a:cxn ang="0">
                  <a:pos x="1243" y="44"/>
                </a:cxn>
                <a:cxn ang="0">
                  <a:pos x="1414" y="115"/>
                </a:cxn>
                <a:cxn ang="0">
                  <a:pos x="1568" y="218"/>
                </a:cxn>
                <a:cxn ang="0">
                  <a:pos x="1698" y="350"/>
                </a:cxn>
                <a:cxn ang="0">
                  <a:pos x="1801" y="502"/>
                </a:cxn>
                <a:cxn ang="0">
                  <a:pos x="1874" y="673"/>
                </a:cxn>
                <a:cxn ang="0">
                  <a:pos x="1913" y="860"/>
                </a:cxn>
                <a:cxn ang="0">
                  <a:pos x="1916" y="967"/>
                </a:cxn>
                <a:cxn ang="0">
                  <a:pos x="1780" y="974"/>
                </a:cxn>
                <a:cxn ang="0">
                  <a:pos x="1775" y="862"/>
                </a:cxn>
                <a:cxn ang="0">
                  <a:pos x="1733" y="682"/>
                </a:cxn>
                <a:cxn ang="0">
                  <a:pos x="1652" y="518"/>
                </a:cxn>
                <a:cxn ang="0">
                  <a:pos x="1539" y="378"/>
                </a:cxn>
                <a:cxn ang="0">
                  <a:pos x="1399" y="264"/>
                </a:cxn>
                <a:cxn ang="0">
                  <a:pos x="1234" y="183"/>
                </a:cxn>
                <a:cxn ang="0">
                  <a:pos x="1054" y="142"/>
                </a:cxn>
                <a:cxn ang="0">
                  <a:pos x="862" y="142"/>
                </a:cxn>
                <a:cxn ang="0">
                  <a:pos x="682" y="183"/>
                </a:cxn>
                <a:cxn ang="0">
                  <a:pos x="518" y="264"/>
                </a:cxn>
                <a:cxn ang="0">
                  <a:pos x="378" y="378"/>
                </a:cxn>
                <a:cxn ang="0">
                  <a:pos x="264" y="518"/>
                </a:cxn>
                <a:cxn ang="0">
                  <a:pos x="184" y="682"/>
                </a:cxn>
                <a:cxn ang="0">
                  <a:pos x="142" y="862"/>
                </a:cxn>
                <a:cxn ang="0">
                  <a:pos x="136" y="974"/>
                </a:cxn>
                <a:cxn ang="0">
                  <a:pos x="0" y="958"/>
                </a:cxn>
                <a:cxn ang="0">
                  <a:pos x="19" y="766"/>
                </a:cxn>
                <a:cxn ang="0">
                  <a:pos x="75" y="586"/>
                </a:cxn>
                <a:cxn ang="0">
                  <a:pos x="164" y="423"/>
                </a:cxn>
                <a:cxn ang="0">
                  <a:pos x="281" y="281"/>
                </a:cxn>
                <a:cxn ang="0">
                  <a:pos x="423" y="164"/>
                </a:cxn>
                <a:cxn ang="0">
                  <a:pos x="586" y="75"/>
                </a:cxn>
                <a:cxn ang="0">
                  <a:pos x="766" y="19"/>
                </a:cxn>
                <a:cxn ang="0">
                  <a:pos x="958" y="0"/>
                </a:cxn>
              </a:cxnLst>
              <a:rect l="0" t="0" r="r" b="b"/>
              <a:pathLst>
                <a:path w="1918" h="974">
                  <a:moveTo>
                    <a:pt x="958" y="0"/>
                  </a:moveTo>
                  <a:lnTo>
                    <a:pt x="1056" y="5"/>
                  </a:lnTo>
                  <a:lnTo>
                    <a:pt x="1150" y="19"/>
                  </a:lnTo>
                  <a:lnTo>
                    <a:pt x="1243" y="44"/>
                  </a:lnTo>
                  <a:lnTo>
                    <a:pt x="1331" y="75"/>
                  </a:lnTo>
                  <a:lnTo>
                    <a:pt x="1414" y="115"/>
                  </a:lnTo>
                  <a:lnTo>
                    <a:pt x="1493" y="164"/>
                  </a:lnTo>
                  <a:lnTo>
                    <a:pt x="1568" y="218"/>
                  </a:lnTo>
                  <a:lnTo>
                    <a:pt x="1637" y="281"/>
                  </a:lnTo>
                  <a:lnTo>
                    <a:pt x="1698" y="350"/>
                  </a:lnTo>
                  <a:lnTo>
                    <a:pt x="1754" y="423"/>
                  </a:lnTo>
                  <a:lnTo>
                    <a:pt x="1801" y="502"/>
                  </a:lnTo>
                  <a:lnTo>
                    <a:pt x="1843" y="586"/>
                  </a:lnTo>
                  <a:lnTo>
                    <a:pt x="1874" y="673"/>
                  </a:lnTo>
                  <a:lnTo>
                    <a:pt x="1899" y="766"/>
                  </a:lnTo>
                  <a:lnTo>
                    <a:pt x="1913" y="860"/>
                  </a:lnTo>
                  <a:lnTo>
                    <a:pt x="1918" y="958"/>
                  </a:lnTo>
                  <a:lnTo>
                    <a:pt x="1916" y="967"/>
                  </a:lnTo>
                  <a:lnTo>
                    <a:pt x="1916" y="974"/>
                  </a:lnTo>
                  <a:lnTo>
                    <a:pt x="1780" y="974"/>
                  </a:lnTo>
                  <a:lnTo>
                    <a:pt x="1780" y="958"/>
                  </a:lnTo>
                  <a:lnTo>
                    <a:pt x="1775" y="862"/>
                  </a:lnTo>
                  <a:lnTo>
                    <a:pt x="1759" y="770"/>
                  </a:lnTo>
                  <a:lnTo>
                    <a:pt x="1733" y="682"/>
                  </a:lnTo>
                  <a:lnTo>
                    <a:pt x="1696" y="598"/>
                  </a:lnTo>
                  <a:lnTo>
                    <a:pt x="1652" y="518"/>
                  </a:lnTo>
                  <a:lnTo>
                    <a:pt x="1600" y="444"/>
                  </a:lnTo>
                  <a:lnTo>
                    <a:pt x="1539" y="378"/>
                  </a:lnTo>
                  <a:lnTo>
                    <a:pt x="1472" y="316"/>
                  </a:lnTo>
                  <a:lnTo>
                    <a:pt x="1399" y="264"/>
                  </a:lnTo>
                  <a:lnTo>
                    <a:pt x="1318" y="220"/>
                  </a:lnTo>
                  <a:lnTo>
                    <a:pt x="1234" y="183"/>
                  </a:lnTo>
                  <a:lnTo>
                    <a:pt x="1147" y="157"/>
                  </a:lnTo>
                  <a:lnTo>
                    <a:pt x="1054" y="142"/>
                  </a:lnTo>
                  <a:lnTo>
                    <a:pt x="958" y="136"/>
                  </a:lnTo>
                  <a:lnTo>
                    <a:pt x="862" y="142"/>
                  </a:lnTo>
                  <a:lnTo>
                    <a:pt x="769" y="157"/>
                  </a:lnTo>
                  <a:lnTo>
                    <a:pt x="682" y="183"/>
                  </a:lnTo>
                  <a:lnTo>
                    <a:pt x="598" y="220"/>
                  </a:lnTo>
                  <a:lnTo>
                    <a:pt x="518" y="264"/>
                  </a:lnTo>
                  <a:lnTo>
                    <a:pt x="444" y="316"/>
                  </a:lnTo>
                  <a:lnTo>
                    <a:pt x="378" y="378"/>
                  </a:lnTo>
                  <a:lnTo>
                    <a:pt x="316" y="444"/>
                  </a:lnTo>
                  <a:lnTo>
                    <a:pt x="264" y="518"/>
                  </a:lnTo>
                  <a:lnTo>
                    <a:pt x="220" y="598"/>
                  </a:lnTo>
                  <a:lnTo>
                    <a:pt x="184" y="682"/>
                  </a:lnTo>
                  <a:lnTo>
                    <a:pt x="157" y="770"/>
                  </a:lnTo>
                  <a:lnTo>
                    <a:pt x="142" y="862"/>
                  </a:lnTo>
                  <a:lnTo>
                    <a:pt x="136" y="958"/>
                  </a:lnTo>
                  <a:lnTo>
                    <a:pt x="136" y="974"/>
                  </a:lnTo>
                  <a:lnTo>
                    <a:pt x="0" y="974"/>
                  </a:lnTo>
                  <a:lnTo>
                    <a:pt x="0" y="958"/>
                  </a:lnTo>
                  <a:lnTo>
                    <a:pt x="5" y="860"/>
                  </a:lnTo>
                  <a:lnTo>
                    <a:pt x="19" y="766"/>
                  </a:lnTo>
                  <a:lnTo>
                    <a:pt x="44" y="673"/>
                  </a:lnTo>
                  <a:lnTo>
                    <a:pt x="75" y="586"/>
                  </a:lnTo>
                  <a:lnTo>
                    <a:pt x="115" y="502"/>
                  </a:lnTo>
                  <a:lnTo>
                    <a:pt x="164" y="423"/>
                  </a:lnTo>
                  <a:lnTo>
                    <a:pt x="219" y="350"/>
                  </a:lnTo>
                  <a:lnTo>
                    <a:pt x="281" y="281"/>
                  </a:lnTo>
                  <a:lnTo>
                    <a:pt x="350" y="218"/>
                  </a:lnTo>
                  <a:lnTo>
                    <a:pt x="423" y="164"/>
                  </a:lnTo>
                  <a:lnTo>
                    <a:pt x="502" y="115"/>
                  </a:lnTo>
                  <a:lnTo>
                    <a:pt x="586" y="75"/>
                  </a:lnTo>
                  <a:lnTo>
                    <a:pt x="673" y="44"/>
                  </a:lnTo>
                  <a:lnTo>
                    <a:pt x="766" y="19"/>
                  </a:lnTo>
                  <a:lnTo>
                    <a:pt x="860" y="5"/>
                  </a:lnTo>
                  <a:lnTo>
                    <a:pt x="958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3" name="Freeform 7"/>
            <p:cNvSpPr>
              <a:spLocks/>
            </p:cNvSpPr>
            <p:nvPr/>
          </p:nvSpPr>
          <p:spPr bwMode="auto">
            <a:xfrm>
              <a:off x="1254319" y="2994510"/>
              <a:ext cx="1789129" cy="913751"/>
            </a:xfrm>
            <a:custGeom>
              <a:avLst/>
              <a:gdLst/>
              <a:ahLst/>
              <a:cxnLst>
                <a:cxn ang="0">
                  <a:pos x="746" y="0"/>
                </a:cxn>
                <a:cxn ang="0">
                  <a:pos x="834" y="6"/>
                </a:cxn>
                <a:cxn ang="0">
                  <a:pos x="917" y="20"/>
                </a:cxn>
                <a:cxn ang="0">
                  <a:pos x="998" y="44"/>
                </a:cxn>
                <a:cxn ang="0">
                  <a:pos x="1075" y="77"/>
                </a:cxn>
                <a:cxn ang="0">
                  <a:pos x="1147" y="118"/>
                </a:cxn>
                <a:cxn ang="0">
                  <a:pos x="1213" y="165"/>
                </a:cxn>
                <a:cxn ang="0">
                  <a:pos x="1274" y="219"/>
                </a:cxn>
                <a:cxn ang="0">
                  <a:pos x="1328" y="280"/>
                </a:cxn>
                <a:cxn ang="0">
                  <a:pos x="1377" y="347"/>
                </a:cxn>
                <a:cxn ang="0">
                  <a:pos x="1418" y="420"/>
                </a:cxn>
                <a:cxn ang="0">
                  <a:pos x="1449" y="496"/>
                </a:cxn>
                <a:cxn ang="0">
                  <a:pos x="1473" y="576"/>
                </a:cxn>
                <a:cxn ang="0">
                  <a:pos x="1487" y="660"/>
                </a:cxn>
                <a:cxn ang="0">
                  <a:pos x="1493" y="747"/>
                </a:cxn>
                <a:cxn ang="0">
                  <a:pos x="1493" y="763"/>
                </a:cxn>
                <a:cxn ang="0">
                  <a:pos x="1432" y="763"/>
                </a:cxn>
                <a:cxn ang="0">
                  <a:pos x="1432" y="747"/>
                </a:cxn>
                <a:cxn ang="0">
                  <a:pos x="1426" y="662"/>
                </a:cxn>
                <a:cxn ang="0">
                  <a:pos x="1411" y="580"/>
                </a:cxn>
                <a:cxn ang="0">
                  <a:pos x="1386" y="501"/>
                </a:cxn>
                <a:cxn ang="0">
                  <a:pos x="1351" y="426"/>
                </a:cxn>
                <a:cxn ang="0">
                  <a:pos x="1309" y="356"/>
                </a:cxn>
                <a:cxn ang="0">
                  <a:pos x="1258" y="293"/>
                </a:cxn>
                <a:cxn ang="0">
                  <a:pos x="1201" y="235"/>
                </a:cxn>
                <a:cxn ang="0">
                  <a:pos x="1138" y="184"/>
                </a:cxn>
                <a:cxn ang="0">
                  <a:pos x="1068" y="142"/>
                </a:cxn>
                <a:cxn ang="0">
                  <a:pos x="993" y="107"/>
                </a:cxn>
                <a:cxn ang="0">
                  <a:pos x="914" y="83"/>
                </a:cxn>
                <a:cxn ang="0">
                  <a:pos x="832" y="67"/>
                </a:cxn>
                <a:cxn ang="0">
                  <a:pos x="746" y="62"/>
                </a:cxn>
                <a:cxn ang="0">
                  <a:pos x="660" y="67"/>
                </a:cxn>
                <a:cxn ang="0">
                  <a:pos x="578" y="83"/>
                </a:cxn>
                <a:cxn ang="0">
                  <a:pos x="500" y="107"/>
                </a:cxn>
                <a:cxn ang="0">
                  <a:pos x="426" y="142"/>
                </a:cxn>
                <a:cxn ang="0">
                  <a:pos x="356" y="184"/>
                </a:cxn>
                <a:cxn ang="0">
                  <a:pos x="293" y="235"/>
                </a:cxn>
                <a:cxn ang="0">
                  <a:pos x="236" y="293"/>
                </a:cxn>
                <a:cxn ang="0">
                  <a:pos x="185" y="356"/>
                </a:cxn>
                <a:cxn ang="0">
                  <a:pos x="143" y="426"/>
                </a:cxn>
                <a:cxn ang="0">
                  <a:pos x="108" y="501"/>
                </a:cxn>
                <a:cxn ang="0">
                  <a:pos x="83" y="580"/>
                </a:cxn>
                <a:cxn ang="0">
                  <a:pos x="68" y="662"/>
                </a:cxn>
                <a:cxn ang="0">
                  <a:pos x="63" y="747"/>
                </a:cxn>
                <a:cxn ang="0">
                  <a:pos x="63" y="763"/>
                </a:cxn>
                <a:cxn ang="0">
                  <a:pos x="0" y="763"/>
                </a:cxn>
                <a:cxn ang="0">
                  <a:pos x="0" y="747"/>
                </a:cxn>
                <a:cxn ang="0">
                  <a:pos x="5" y="660"/>
                </a:cxn>
                <a:cxn ang="0">
                  <a:pos x="19" y="576"/>
                </a:cxn>
                <a:cxn ang="0">
                  <a:pos x="43" y="496"/>
                </a:cxn>
                <a:cxn ang="0">
                  <a:pos x="76" y="420"/>
                </a:cxn>
                <a:cxn ang="0">
                  <a:pos x="117" y="347"/>
                </a:cxn>
                <a:cxn ang="0">
                  <a:pos x="164" y="280"/>
                </a:cxn>
                <a:cxn ang="0">
                  <a:pos x="218" y="219"/>
                </a:cxn>
                <a:cxn ang="0">
                  <a:pos x="279" y="165"/>
                </a:cxn>
                <a:cxn ang="0">
                  <a:pos x="346" y="118"/>
                </a:cxn>
                <a:cxn ang="0">
                  <a:pos x="419" y="77"/>
                </a:cxn>
                <a:cxn ang="0">
                  <a:pos x="494" y="44"/>
                </a:cxn>
                <a:cxn ang="0">
                  <a:pos x="575" y="20"/>
                </a:cxn>
                <a:cxn ang="0">
                  <a:pos x="659" y="6"/>
                </a:cxn>
                <a:cxn ang="0">
                  <a:pos x="746" y="0"/>
                </a:cxn>
              </a:cxnLst>
              <a:rect l="0" t="0" r="r" b="b"/>
              <a:pathLst>
                <a:path w="1493" h="763">
                  <a:moveTo>
                    <a:pt x="746" y="0"/>
                  </a:moveTo>
                  <a:lnTo>
                    <a:pt x="834" y="6"/>
                  </a:lnTo>
                  <a:lnTo>
                    <a:pt x="917" y="20"/>
                  </a:lnTo>
                  <a:lnTo>
                    <a:pt x="998" y="44"/>
                  </a:lnTo>
                  <a:lnTo>
                    <a:pt x="1075" y="77"/>
                  </a:lnTo>
                  <a:lnTo>
                    <a:pt x="1147" y="118"/>
                  </a:lnTo>
                  <a:lnTo>
                    <a:pt x="1213" y="165"/>
                  </a:lnTo>
                  <a:lnTo>
                    <a:pt x="1274" y="219"/>
                  </a:lnTo>
                  <a:lnTo>
                    <a:pt x="1328" y="280"/>
                  </a:lnTo>
                  <a:lnTo>
                    <a:pt x="1377" y="347"/>
                  </a:lnTo>
                  <a:lnTo>
                    <a:pt x="1418" y="420"/>
                  </a:lnTo>
                  <a:lnTo>
                    <a:pt x="1449" y="496"/>
                  </a:lnTo>
                  <a:lnTo>
                    <a:pt x="1473" y="576"/>
                  </a:lnTo>
                  <a:lnTo>
                    <a:pt x="1487" y="660"/>
                  </a:lnTo>
                  <a:lnTo>
                    <a:pt x="1493" y="747"/>
                  </a:lnTo>
                  <a:lnTo>
                    <a:pt x="1493" y="763"/>
                  </a:lnTo>
                  <a:lnTo>
                    <a:pt x="1432" y="763"/>
                  </a:lnTo>
                  <a:lnTo>
                    <a:pt x="1432" y="747"/>
                  </a:lnTo>
                  <a:lnTo>
                    <a:pt x="1426" y="662"/>
                  </a:lnTo>
                  <a:lnTo>
                    <a:pt x="1411" y="580"/>
                  </a:lnTo>
                  <a:lnTo>
                    <a:pt x="1386" y="501"/>
                  </a:lnTo>
                  <a:lnTo>
                    <a:pt x="1351" y="426"/>
                  </a:lnTo>
                  <a:lnTo>
                    <a:pt x="1309" y="356"/>
                  </a:lnTo>
                  <a:lnTo>
                    <a:pt x="1258" y="293"/>
                  </a:lnTo>
                  <a:lnTo>
                    <a:pt x="1201" y="235"/>
                  </a:lnTo>
                  <a:lnTo>
                    <a:pt x="1138" y="184"/>
                  </a:lnTo>
                  <a:lnTo>
                    <a:pt x="1068" y="142"/>
                  </a:lnTo>
                  <a:lnTo>
                    <a:pt x="993" y="107"/>
                  </a:lnTo>
                  <a:lnTo>
                    <a:pt x="914" y="83"/>
                  </a:lnTo>
                  <a:lnTo>
                    <a:pt x="832" y="67"/>
                  </a:lnTo>
                  <a:lnTo>
                    <a:pt x="746" y="62"/>
                  </a:lnTo>
                  <a:lnTo>
                    <a:pt x="660" y="67"/>
                  </a:lnTo>
                  <a:lnTo>
                    <a:pt x="578" y="83"/>
                  </a:lnTo>
                  <a:lnTo>
                    <a:pt x="500" y="107"/>
                  </a:lnTo>
                  <a:lnTo>
                    <a:pt x="426" y="142"/>
                  </a:lnTo>
                  <a:lnTo>
                    <a:pt x="356" y="184"/>
                  </a:lnTo>
                  <a:lnTo>
                    <a:pt x="293" y="235"/>
                  </a:lnTo>
                  <a:lnTo>
                    <a:pt x="236" y="293"/>
                  </a:lnTo>
                  <a:lnTo>
                    <a:pt x="185" y="356"/>
                  </a:lnTo>
                  <a:lnTo>
                    <a:pt x="143" y="426"/>
                  </a:lnTo>
                  <a:lnTo>
                    <a:pt x="108" y="501"/>
                  </a:lnTo>
                  <a:lnTo>
                    <a:pt x="83" y="580"/>
                  </a:lnTo>
                  <a:lnTo>
                    <a:pt x="68" y="662"/>
                  </a:lnTo>
                  <a:lnTo>
                    <a:pt x="63" y="747"/>
                  </a:lnTo>
                  <a:lnTo>
                    <a:pt x="63" y="763"/>
                  </a:lnTo>
                  <a:lnTo>
                    <a:pt x="0" y="763"/>
                  </a:lnTo>
                  <a:lnTo>
                    <a:pt x="0" y="747"/>
                  </a:lnTo>
                  <a:lnTo>
                    <a:pt x="5" y="660"/>
                  </a:lnTo>
                  <a:lnTo>
                    <a:pt x="19" y="576"/>
                  </a:lnTo>
                  <a:lnTo>
                    <a:pt x="43" y="496"/>
                  </a:lnTo>
                  <a:lnTo>
                    <a:pt x="76" y="420"/>
                  </a:lnTo>
                  <a:lnTo>
                    <a:pt x="117" y="347"/>
                  </a:lnTo>
                  <a:lnTo>
                    <a:pt x="164" y="280"/>
                  </a:lnTo>
                  <a:lnTo>
                    <a:pt x="218" y="219"/>
                  </a:lnTo>
                  <a:lnTo>
                    <a:pt x="279" y="165"/>
                  </a:lnTo>
                  <a:lnTo>
                    <a:pt x="346" y="118"/>
                  </a:lnTo>
                  <a:lnTo>
                    <a:pt x="419" y="77"/>
                  </a:lnTo>
                  <a:lnTo>
                    <a:pt x="494" y="44"/>
                  </a:lnTo>
                  <a:lnTo>
                    <a:pt x="575" y="20"/>
                  </a:lnTo>
                  <a:lnTo>
                    <a:pt x="659" y="6"/>
                  </a:lnTo>
                  <a:lnTo>
                    <a:pt x="746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4" name="Freeform 8"/>
            <p:cNvSpPr>
              <a:spLocks/>
            </p:cNvSpPr>
            <p:nvPr/>
          </p:nvSpPr>
          <p:spPr bwMode="auto">
            <a:xfrm>
              <a:off x="1328667" y="3908260"/>
              <a:ext cx="2297567" cy="1170367"/>
            </a:xfrm>
            <a:custGeom>
              <a:avLst/>
              <a:gdLst/>
              <a:ahLst/>
              <a:cxnLst>
                <a:cxn ang="0">
                  <a:pos x="136" y="0"/>
                </a:cxn>
                <a:cxn ang="0">
                  <a:pos x="141" y="114"/>
                </a:cxn>
                <a:cxn ang="0">
                  <a:pos x="183" y="294"/>
                </a:cxn>
                <a:cxn ang="0">
                  <a:pos x="264" y="459"/>
                </a:cxn>
                <a:cxn ang="0">
                  <a:pos x="377" y="598"/>
                </a:cxn>
                <a:cxn ang="0">
                  <a:pos x="517" y="712"/>
                </a:cxn>
                <a:cxn ang="0">
                  <a:pos x="681" y="793"/>
                </a:cxn>
                <a:cxn ang="0">
                  <a:pos x="861" y="835"/>
                </a:cxn>
                <a:cxn ang="0">
                  <a:pos x="1054" y="835"/>
                </a:cxn>
                <a:cxn ang="0">
                  <a:pos x="1234" y="793"/>
                </a:cxn>
                <a:cxn ang="0">
                  <a:pos x="1398" y="712"/>
                </a:cxn>
                <a:cxn ang="0">
                  <a:pos x="1538" y="598"/>
                </a:cxn>
                <a:cxn ang="0">
                  <a:pos x="1652" y="459"/>
                </a:cxn>
                <a:cxn ang="0">
                  <a:pos x="1732" y="294"/>
                </a:cxn>
                <a:cxn ang="0">
                  <a:pos x="1774" y="114"/>
                </a:cxn>
                <a:cxn ang="0">
                  <a:pos x="1779" y="0"/>
                </a:cxn>
                <a:cxn ang="0">
                  <a:pos x="1916" y="18"/>
                </a:cxn>
                <a:cxn ang="0">
                  <a:pos x="1897" y="210"/>
                </a:cxn>
                <a:cxn ang="0">
                  <a:pos x="1841" y="390"/>
                </a:cxn>
                <a:cxn ang="0">
                  <a:pos x="1751" y="553"/>
                </a:cxn>
                <a:cxn ang="0">
                  <a:pos x="1634" y="695"/>
                </a:cxn>
                <a:cxn ang="0">
                  <a:pos x="1493" y="812"/>
                </a:cxn>
                <a:cxn ang="0">
                  <a:pos x="1330" y="901"/>
                </a:cxn>
                <a:cxn ang="0">
                  <a:pos x="1150" y="957"/>
                </a:cxn>
                <a:cxn ang="0">
                  <a:pos x="958" y="976"/>
                </a:cxn>
                <a:cxn ang="0">
                  <a:pos x="765" y="957"/>
                </a:cxn>
                <a:cxn ang="0">
                  <a:pos x="585" y="901"/>
                </a:cxn>
                <a:cxn ang="0">
                  <a:pos x="423" y="812"/>
                </a:cxn>
                <a:cxn ang="0">
                  <a:pos x="281" y="695"/>
                </a:cxn>
                <a:cxn ang="0">
                  <a:pos x="164" y="553"/>
                </a:cxn>
                <a:cxn ang="0">
                  <a:pos x="75" y="390"/>
                </a:cxn>
                <a:cxn ang="0">
                  <a:pos x="19" y="210"/>
                </a:cxn>
                <a:cxn ang="0">
                  <a:pos x="0" y="18"/>
                </a:cxn>
              </a:cxnLst>
              <a:rect l="0" t="0" r="r" b="b"/>
              <a:pathLst>
                <a:path w="1916" h="976">
                  <a:moveTo>
                    <a:pt x="0" y="0"/>
                  </a:moveTo>
                  <a:lnTo>
                    <a:pt x="136" y="0"/>
                  </a:lnTo>
                  <a:lnTo>
                    <a:pt x="136" y="18"/>
                  </a:lnTo>
                  <a:lnTo>
                    <a:pt x="141" y="114"/>
                  </a:lnTo>
                  <a:lnTo>
                    <a:pt x="157" y="207"/>
                  </a:lnTo>
                  <a:lnTo>
                    <a:pt x="183" y="294"/>
                  </a:lnTo>
                  <a:lnTo>
                    <a:pt x="220" y="378"/>
                  </a:lnTo>
                  <a:lnTo>
                    <a:pt x="264" y="459"/>
                  </a:lnTo>
                  <a:lnTo>
                    <a:pt x="316" y="532"/>
                  </a:lnTo>
                  <a:lnTo>
                    <a:pt x="377" y="598"/>
                  </a:lnTo>
                  <a:lnTo>
                    <a:pt x="444" y="660"/>
                  </a:lnTo>
                  <a:lnTo>
                    <a:pt x="517" y="712"/>
                  </a:lnTo>
                  <a:lnTo>
                    <a:pt x="597" y="756"/>
                  </a:lnTo>
                  <a:lnTo>
                    <a:pt x="681" y="793"/>
                  </a:lnTo>
                  <a:lnTo>
                    <a:pt x="769" y="819"/>
                  </a:lnTo>
                  <a:lnTo>
                    <a:pt x="861" y="835"/>
                  </a:lnTo>
                  <a:lnTo>
                    <a:pt x="958" y="840"/>
                  </a:lnTo>
                  <a:lnTo>
                    <a:pt x="1054" y="835"/>
                  </a:lnTo>
                  <a:lnTo>
                    <a:pt x="1146" y="819"/>
                  </a:lnTo>
                  <a:lnTo>
                    <a:pt x="1234" y="793"/>
                  </a:lnTo>
                  <a:lnTo>
                    <a:pt x="1318" y="756"/>
                  </a:lnTo>
                  <a:lnTo>
                    <a:pt x="1398" y="712"/>
                  </a:lnTo>
                  <a:lnTo>
                    <a:pt x="1472" y="660"/>
                  </a:lnTo>
                  <a:lnTo>
                    <a:pt x="1538" y="598"/>
                  </a:lnTo>
                  <a:lnTo>
                    <a:pt x="1599" y="532"/>
                  </a:lnTo>
                  <a:lnTo>
                    <a:pt x="1652" y="459"/>
                  </a:lnTo>
                  <a:lnTo>
                    <a:pt x="1695" y="378"/>
                  </a:lnTo>
                  <a:lnTo>
                    <a:pt x="1732" y="294"/>
                  </a:lnTo>
                  <a:lnTo>
                    <a:pt x="1758" y="207"/>
                  </a:lnTo>
                  <a:lnTo>
                    <a:pt x="1774" y="114"/>
                  </a:lnTo>
                  <a:lnTo>
                    <a:pt x="1779" y="18"/>
                  </a:lnTo>
                  <a:lnTo>
                    <a:pt x="1779" y="0"/>
                  </a:lnTo>
                  <a:lnTo>
                    <a:pt x="1916" y="0"/>
                  </a:lnTo>
                  <a:lnTo>
                    <a:pt x="1916" y="18"/>
                  </a:lnTo>
                  <a:lnTo>
                    <a:pt x="1911" y="116"/>
                  </a:lnTo>
                  <a:lnTo>
                    <a:pt x="1897" y="210"/>
                  </a:lnTo>
                  <a:lnTo>
                    <a:pt x="1872" y="303"/>
                  </a:lnTo>
                  <a:lnTo>
                    <a:pt x="1841" y="390"/>
                  </a:lnTo>
                  <a:lnTo>
                    <a:pt x="1800" y="474"/>
                  </a:lnTo>
                  <a:lnTo>
                    <a:pt x="1751" y="553"/>
                  </a:lnTo>
                  <a:lnTo>
                    <a:pt x="1697" y="626"/>
                  </a:lnTo>
                  <a:lnTo>
                    <a:pt x="1634" y="695"/>
                  </a:lnTo>
                  <a:lnTo>
                    <a:pt x="1566" y="758"/>
                  </a:lnTo>
                  <a:lnTo>
                    <a:pt x="1493" y="812"/>
                  </a:lnTo>
                  <a:lnTo>
                    <a:pt x="1414" y="861"/>
                  </a:lnTo>
                  <a:lnTo>
                    <a:pt x="1330" y="901"/>
                  </a:lnTo>
                  <a:lnTo>
                    <a:pt x="1243" y="933"/>
                  </a:lnTo>
                  <a:lnTo>
                    <a:pt x="1150" y="957"/>
                  </a:lnTo>
                  <a:lnTo>
                    <a:pt x="1056" y="971"/>
                  </a:lnTo>
                  <a:lnTo>
                    <a:pt x="958" y="976"/>
                  </a:lnTo>
                  <a:lnTo>
                    <a:pt x="860" y="971"/>
                  </a:lnTo>
                  <a:lnTo>
                    <a:pt x="765" y="957"/>
                  </a:lnTo>
                  <a:lnTo>
                    <a:pt x="673" y="933"/>
                  </a:lnTo>
                  <a:lnTo>
                    <a:pt x="585" y="901"/>
                  </a:lnTo>
                  <a:lnTo>
                    <a:pt x="501" y="861"/>
                  </a:lnTo>
                  <a:lnTo>
                    <a:pt x="423" y="812"/>
                  </a:lnTo>
                  <a:lnTo>
                    <a:pt x="349" y="758"/>
                  </a:lnTo>
                  <a:lnTo>
                    <a:pt x="281" y="695"/>
                  </a:lnTo>
                  <a:lnTo>
                    <a:pt x="218" y="626"/>
                  </a:lnTo>
                  <a:lnTo>
                    <a:pt x="164" y="553"/>
                  </a:lnTo>
                  <a:lnTo>
                    <a:pt x="115" y="474"/>
                  </a:lnTo>
                  <a:lnTo>
                    <a:pt x="75" y="390"/>
                  </a:lnTo>
                  <a:lnTo>
                    <a:pt x="43" y="303"/>
                  </a:lnTo>
                  <a:lnTo>
                    <a:pt x="19" y="210"/>
                  </a:lnTo>
                  <a:lnTo>
                    <a:pt x="5" y="116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5" name="Freeform 9"/>
            <p:cNvSpPr>
              <a:spLocks/>
            </p:cNvSpPr>
            <p:nvPr/>
          </p:nvSpPr>
          <p:spPr bwMode="auto">
            <a:xfrm>
              <a:off x="1582887" y="3908260"/>
              <a:ext cx="1791528" cy="9161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1" y="0"/>
                </a:cxn>
                <a:cxn ang="0">
                  <a:pos x="61" y="18"/>
                </a:cxn>
                <a:cxn ang="0">
                  <a:pos x="66" y="103"/>
                </a:cxn>
                <a:cxn ang="0">
                  <a:pos x="82" y="186"/>
                </a:cxn>
                <a:cxn ang="0">
                  <a:pos x="107" y="264"/>
                </a:cxn>
                <a:cxn ang="0">
                  <a:pos x="142" y="340"/>
                </a:cxn>
                <a:cxn ang="0">
                  <a:pos x="184" y="408"/>
                </a:cxn>
                <a:cxn ang="0">
                  <a:pos x="234" y="473"/>
                </a:cxn>
                <a:cxn ang="0">
                  <a:pos x="292" y="529"/>
                </a:cxn>
                <a:cxn ang="0">
                  <a:pos x="355" y="579"/>
                </a:cxn>
                <a:cxn ang="0">
                  <a:pos x="425" y="621"/>
                </a:cxn>
                <a:cxn ang="0">
                  <a:pos x="500" y="656"/>
                </a:cxn>
                <a:cxn ang="0">
                  <a:pos x="579" y="681"/>
                </a:cxn>
                <a:cxn ang="0">
                  <a:pos x="661" y="696"/>
                </a:cxn>
                <a:cxn ang="0">
                  <a:pos x="747" y="702"/>
                </a:cxn>
                <a:cxn ang="0">
                  <a:pos x="832" y="696"/>
                </a:cxn>
                <a:cxn ang="0">
                  <a:pos x="914" y="681"/>
                </a:cxn>
                <a:cxn ang="0">
                  <a:pos x="993" y="656"/>
                </a:cxn>
                <a:cxn ang="0">
                  <a:pos x="1068" y="621"/>
                </a:cxn>
                <a:cxn ang="0">
                  <a:pos x="1138" y="579"/>
                </a:cxn>
                <a:cxn ang="0">
                  <a:pos x="1201" y="529"/>
                </a:cxn>
                <a:cxn ang="0">
                  <a:pos x="1259" y="473"/>
                </a:cxn>
                <a:cxn ang="0">
                  <a:pos x="1310" y="408"/>
                </a:cxn>
                <a:cxn ang="0">
                  <a:pos x="1352" y="340"/>
                </a:cxn>
                <a:cxn ang="0">
                  <a:pos x="1387" y="264"/>
                </a:cxn>
                <a:cxn ang="0">
                  <a:pos x="1411" y="186"/>
                </a:cxn>
                <a:cxn ang="0">
                  <a:pos x="1427" y="103"/>
                </a:cxn>
                <a:cxn ang="0">
                  <a:pos x="1432" y="18"/>
                </a:cxn>
                <a:cxn ang="0">
                  <a:pos x="1432" y="12"/>
                </a:cxn>
                <a:cxn ang="0">
                  <a:pos x="1430" y="7"/>
                </a:cxn>
                <a:cxn ang="0">
                  <a:pos x="1430" y="0"/>
                </a:cxn>
                <a:cxn ang="0">
                  <a:pos x="1493" y="0"/>
                </a:cxn>
                <a:cxn ang="0">
                  <a:pos x="1493" y="18"/>
                </a:cxn>
                <a:cxn ang="0">
                  <a:pos x="1488" y="105"/>
                </a:cxn>
                <a:cxn ang="0">
                  <a:pos x="1474" y="189"/>
                </a:cxn>
                <a:cxn ang="0">
                  <a:pos x="1449" y="270"/>
                </a:cxn>
                <a:cxn ang="0">
                  <a:pos x="1416" y="345"/>
                </a:cxn>
                <a:cxn ang="0">
                  <a:pos x="1376" y="418"/>
                </a:cxn>
                <a:cxn ang="0">
                  <a:pos x="1329" y="485"/>
                </a:cxn>
                <a:cxn ang="0">
                  <a:pos x="1275" y="546"/>
                </a:cxn>
                <a:cxn ang="0">
                  <a:pos x="1213" y="600"/>
                </a:cxn>
                <a:cxn ang="0">
                  <a:pos x="1147" y="647"/>
                </a:cxn>
                <a:cxn ang="0">
                  <a:pos x="1074" y="688"/>
                </a:cxn>
                <a:cxn ang="0">
                  <a:pos x="998" y="721"/>
                </a:cxn>
                <a:cxn ang="0">
                  <a:pos x="918" y="745"/>
                </a:cxn>
                <a:cxn ang="0">
                  <a:pos x="834" y="759"/>
                </a:cxn>
                <a:cxn ang="0">
                  <a:pos x="747" y="765"/>
                </a:cxn>
                <a:cxn ang="0">
                  <a:pos x="659" y="759"/>
                </a:cxn>
                <a:cxn ang="0">
                  <a:pos x="575" y="745"/>
                </a:cxn>
                <a:cxn ang="0">
                  <a:pos x="495" y="721"/>
                </a:cxn>
                <a:cxn ang="0">
                  <a:pos x="420" y="688"/>
                </a:cxn>
                <a:cxn ang="0">
                  <a:pos x="346" y="647"/>
                </a:cxn>
                <a:cxn ang="0">
                  <a:pos x="280" y="600"/>
                </a:cxn>
                <a:cxn ang="0">
                  <a:pos x="219" y="546"/>
                </a:cxn>
                <a:cxn ang="0">
                  <a:pos x="164" y="485"/>
                </a:cxn>
                <a:cxn ang="0">
                  <a:pos x="117" y="418"/>
                </a:cxn>
                <a:cxn ang="0">
                  <a:pos x="77" y="345"/>
                </a:cxn>
                <a:cxn ang="0">
                  <a:pos x="44" y="270"/>
                </a:cxn>
                <a:cxn ang="0">
                  <a:pos x="19" y="189"/>
                </a:cxn>
                <a:cxn ang="0">
                  <a:pos x="5" y="105"/>
                </a:cxn>
                <a:cxn ang="0">
                  <a:pos x="0" y="18"/>
                </a:cxn>
                <a:cxn ang="0">
                  <a:pos x="0" y="0"/>
                </a:cxn>
              </a:cxnLst>
              <a:rect l="0" t="0" r="r" b="b"/>
              <a:pathLst>
                <a:path w="1493" h="765">
                  <a:moveTo>
                    <a:pt x="0" y="0"/>
                  </a:moveTo>
                  <a:lnTo>
                    <a:pt x="61" y="0"/>
                  </a:lnTo>
                  <a:lnTo>
                    <a:pt x="61" y="18"/>
                  </a:lnTo>
                  <a:lnTo>
                    <a:pt x="66" y="103"/>
                  </a:lnTo>
                  <a:lnTo>
                    <a:pt x="82" y="186"/>
                  </a:lnTo>
                  <a:lnTo>
                    <a:pt x="107" y="264"/>
                  </a:lnTo>
                  <a:lnTo>
                    <a:pt x="142" y="340"/>
                  </a:lnTo>
                  <a:lnTo>
                    <a:pt x="184" y="408"/>
                  </a:lnTo>
                  <a:lnTo>
                    <a:pt x="234" y="473"/>
                  </a:lnTo>
                  <a:lnTo>
                    <a:pt x="292" y="529"/>
                  </a:lnTo>
                  <a:lnTo>
                    <a:pt x="355" y="579"/>
                  </a:lnTo>
                  <a:lnTo>
                    <a:pt x="425" y="621"/>
                  </a:lnTo>
                  <a:lnTo>
                    <a:pt x="500" y="656"/>
                  </a:lnTo>
                  <a:lnTo>
                    <a:pt x="579" y="681"/>
                  </a:lnTo>
                  <a:lnTo>
                    <a:pt x="661" y="696"/>
                  </a:lnTo>
                  <a:lnTo>
                    <a:pt x="747" y="702"/>
                  </a:lnTo>
                  <a:lnTo>
                    <a:pt x="832" y="696"/>
                  </a:lnTo>
                  <a:lnTo>
                    <a:pt x="914" y="681"/>
                  </a:lnTo>
                  <a:lnTo>
                    <a:pt x="993" y="656"/>
                  </a:lnTo>
                  <a:lnTo>
                    <a:pt x="1068" y="621"/>
                  </a:lnTo>
                  <a:lnTo>
                    <a:pt x="1138" y="579"/>
                  </a:lnTo>
                  <a:lnTo>
                    <a:pt x="1201" y="529"/>
                  </a:lnTo>
                  <a:lnTo>
                    <a:pt x="1259" y="473"/>
                  </a:lnTo>
                  <a:lnTo>
                    <a:pt x="1310" y="408"/>
                  </a:lnTo>
                  <a:lnTo>
                    <a:pt x="1352" y="340"/>
                  </a:lnTo>
                  <a:lnTo>
                    <a:pt x="1387" y="264"/>
                  </a:lnTo>
                  <a:lnTo>
                    <a:pt x="1411" y="186"/>
                  </a:lnTo>
                  <a:lnTo>
                    <a:pt x="1427" y="103"/>
                  </a:lnTo>
                  <a:lnTo>
                    <a:pt x="1432" y="18"/>
                  </a:lnTo>
                  <a:lnTo>
                    <a:pt x="1432" y="12"/>
                  </a:lnTo>
                  <a:lnTo>
                    <a:pt x="1430" y="7"/>
                  </a:lnTo>
                  <a:lnTo>
                    <a:pt x="1430" y="0"/>
                  </a:lnTo>
                  <a:lnTo>
                    <a:pt x="1493" y="0"/>
                  </a:lnTo>
                  <a:lnTo>
                    <a:pt x="1493" y="18"/>
                  </a:lnTo>
                  <a:lnTo>
                    <a:pt x="1488" y="105"/>
                  </a:lnTo>
                  <a:lnTo>
                    <a:pt x="1474" y="189"/>
                  </a:lnTo>
                  <a:lnTo>
                    <a:pt x="1449" y="270"/>
                  </a:lnTo>
                  <a:lnTo>
                    <a:pt x="1416" y="345"/>
                  </a:lnTo>
                  <a:lnTo>
                    <a:pt x="1376" y="418"/>
                  </a:lnTo>
                  <a:lnTo>
                    <a:pt x="1329" y="485"/>
                  </a:lnTo>
                  <a:lnTo>
                    <a:pt x="1275" y="546"/>
                  </a:lnTo>
                  <a:lnTo>
                    <a:pt x="1213" y="600"/>
                  </a:lnTo>
                  <a:lnTo>
                    <a:pt x="1147" y="647"/>
                  </a:lnTo>
                  <a:lnTo>
                    <a:pt x="1074" y="688"/>
                  </a:lnTo>
                  <a:lnTo>
                    <a:pt x="998" y="721"/>
                  </a:lnTo>
                  <a:lnTo>
                    <a:pt x="918" y="745"/>
                  </a:lnTo>
                  <a:lnTo>
                    <a:pt x="834" y="759"/>
                  </a:lnTo>
                  <a:lnTo>
                    <a:pt x="747" y="765"/>
                  </a:lnTo>
                  <a:lnTo>
                    <a:pt x="659" y="759"/>
                  </a:lnTo>
                  <a:lnTo>
                    <a:pt x="575" y="745"/>
                  </a:lnTo>
                  <a:lnTo>
                    <a:pt x="495" y="721"/>
                  </a:lnTo>
                  <a:lnTo>
                    <a:pt x="420" y="688"/>
                  </a:lnTo>
                  <a:lnTo>
                    <a:pt x="346" y="647"/>
                  </a:lnTo>
                  <a:lnTo>
                    <a:pt x="280" y="600"/>
                  </a:lnTo>
                  <a:lnTo>
                    <a:pt x="219" y="546"/>
                  </a:lnTo>
                  <a:lnTo>
                    <a:pt x="164" y="485"/>
                  </a:lnTo>
                  <a:lnTo>
                    <a:pt x="117" y="418"/>
                  </a:lnTo>
                  <a:lnTo>
                    <a:pt x="77" y="345"/>
                  </a:lnTo>
                  <a:lnTo>
                    <a:pt x="44" y="270"/>
                  </a:lnTo>
                  <a:lnTo>
                    <a:pt x="19" y="189"/>
                  </a:lnTo>
                  <a:lnTo>
                    <a:pt x="5" y="105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0" name="Freeform 14"/>
            <p:cNvSpPr>
              <a:spLocks/>
            </p:cNvSpPr>
            <p:nvPr/>
          </p:nvSpPr>
          <p:spPr bwMode="auto">
            <a:xfrm>
              <a:off x="3300066" y="2740290"/>
              <a:ext cx="2297567" cy="1167970"/>
            </a:xfrm>
            <a:custGeom>
              <a:avLst/>
              <a:gdLst/>
              <a:ahLst/>
              <a:cxnLst>
                <a:cxn ang="0">
                  <a:pos x="1056" y="5"/>
                </a:cxn>
                <a:cxn ang="0">
                  <a:pos x="1243" y="44"/>
                </a:cxn>
                <a:cxn ang="0">
                  <a:pos x="1414" y="115"/>
                </a:cxn>
                <a:cxn ang="0">
                  <a:pos x="1567" y="218"/>
                </a:cxn>
                <a:cxn ang="0">
                  <a:pos x="1698" y="350"/>
                </a:cxn>
                <a:cxn ang="0">
                  <a:pos x="1801" y="502"/>
                </a:cxn>
                <a:cxn ang="0">
                  <a:pos x="1873" y="673"/>
                </a:cxn>
                <a:cxn ang="0">
                  <a:pos x="1911" y="860"/>
                </a:cxn>
                <a:cxn ang="0">
                  <a:pos x="1916" y="974"/>
                </a:cxn>
                <a:cxn ang="0">
                  <a:pos x="1780" y="958"/>
                </a:cxn>
                <a:cxn ang="0">
                  <a:pos x="1759" y="770"/>
                </a:cxn>
                <a:cxn ang="0">
                  <a:pos x="1696" y="598"/>
                </a:cxn>
                <a:cxn ang="0">
                  <a:pos x="1600" y="444"/>
                </a:cxn>
                <a:cxn ang="0">
                  <a:pos x="1472" y="316"/>
                </a:cxn>
                <a:cxn ang="0">
                  <a:pos x="1318" y="220"/>
                </a:cxn>
                <a:cxn ang="0">
                  <a:pos x="1147" y="157"/>
                </a:cxn>
                <a:cxn ang="0">
                  <a:pos x="958" y="136"/>
                </a:cxn>
                <a:cxn ang="0">
                  <a:pos x="769" y="157"/>
                </a:cxn>
                <a:cxn ang="0">
                  <a:pos x="598" y="220"/>
                </a:cxn>
                <a:cxn ang="0">
                  <a:pos x="444" y="316"/>
                </a:cxn>
                <a:cxn ang="0">
                  <a:pos x="316" y="444"/>
                </a:cxn>
                <a:cxn ang="0">
                  <a:pos x="220" y="598"/>
                </a:cxn>
                <a:cxn ang="0">
                  <a:pos x="157" y="770"/>
                </a:cxn>
                <a:cxn ang="0">
                  <a:pos x="136" y="958"/>
                </a:cxn>
                <a:cxn ang="0">
                  <a:pos x="0" y="974"/>
                </a:cxn>
                <a:cxn ang="0">
                  <a:pos x="5" y="860"/>
                </a:cxn>
                <a:cxn ang="0">
                  <a:pos x="44" y="673"/>
                </a:cxn>
                <a:cxn ang="0">
                  <a:pos x="115" y="502"/>
                </a:cxn>
                <a:cxn ang="0">
                  <a:pos x="219" y="350"/>
                </a:cxn>
                <a:cxn ang="0">
                  <a:pos x="350" y="218"/>
                </a:cxn>
                <a:cxn ang="0">
                  <a:pos x="502" y="115"/>
                </a:cxn>
                <a:cxn ang="0">
                  <a:pos x="673" y="44"/>
                </a:cxn>
                <a:cxn ang="0">
                  <a:pos x="860" y="5"/>
                </a:cxn>
              </a:cxnLst>
              <a:rect l="0" t="0" r="r" b="b"/>
              <a:pathLst>
                <a:path w="1916" h="974">
                  <a:moveTo>
                    <a:pt x="958" y="0"/>
                  </a:moveTo>
                  <a:lnTo>
                    <a:pt x="1056" y="5"/>
                  </a:lnTo>
                  <a:lnTo>
                    <a:pt x="1150" y="19"/>
                  </a:lnTo>
                  <a:lnTo>
                    <a:pt x="1243" y="44"/>
                  </a:lnTo>
                  <a:lnTo>
                    <a:pt x="1331" y="75"/>
                  </a:lnTo>
                  <a:lnTo>
                    <a:pt x="1414" y="115"/>
                  </a:lnTo>
                  <a:lnTo>
                    <a:pt x="1493" y="164"/>
                  </a:lnTo>
                  <a:lnTo>
                    <a:pt x="1567" y="218"/>
                  </a:lnTo>
                  <a:lnTo>
                    <a:pt x="1635" y="281"/>
                  </a:lnTo>
                  <a:lnTo>
                    <a:pt x="1698" y="350"/>
                  </a:lnTo>
                  <a:lnTo>
                    <a:pt x="1752" y="423"/>
                  </a:lnTo>
                  <a:lnTo>
                    <a:pt x="1801" y="502"/>
                  </a:lnTo>
                  <a:lnTo>
                    <a:pt x="1841" y="586"/>
                  </a:lnTo>
                  <a:lnTo>
                    <a:pt x="1873" y="673"/>
                  </a:lnTo>
                  <a:lnTo>
                    <a:pt x="1897" y="766"/>
                  </a:lnTo>
                  <a:lnTo>
                    <a:pt x="1911" y="860"/>
                  </a:lnTo>
                  <a:lnTo>
                    <a:pt x="1916" y="958"/>
                  </a:lnTo>
                  <a:lnTo>
                    <a:pt x="1916" y="974"/>
                  </a:lnTo>
                  <a:lnTo>
                    <a:pt x="1780" y="974"/>
                  </a:lnTo>
                  <a:lnTo>
                    <a:pt x="1780" y="958"/>
                  </a:lnTo>
                  <a:lnTo>
                    <a:pt x="1775" y="862"/>
                  </a:lnTo>
                  <a:lnTo>
                    <a:pt x="1759" y="770"/>
                  </a:lnTo>
                  <a:lnTo>
                    <a:pt x="1733" y="682"/>
                  </a:lnTo>
                  <a:lnTo>
                    <a:pt x="1696" y="598"/>
                  </a:lnTo>
                  <a:lnTo>
                    <a:pt x="1652" y="518"/>
                  </a:lnTo>
                  <a:lnTo>
                    <a:pt x="1600" y="444"/>
                  </a:lnTo>
                  <a:lnTo>
                    <a:pt x="1539" y="378"/>
                  </a:lnTo>
                  <a:lnTo>
                    <a:pt x="1472" y="316"/>
                  </a:lnTo>
                  <a:lnTo>
                    <a:pt x="1399" y="264"/>
                  </a:lnTo>
                  <a:lnTo>
                    <a:pt x="1318" y="220"/>
                  </a:lnTo>
                  <a:lnTo>
                    <a:pt x="1234" y="183"/>
                  </a:lnTo>
                  <a:lnTo>
                    <a:pt x="1147" y="157"/>
                  </a:lnTo>
                  <a:lnTo>
                    <a:pt x="1054" y="142"/>
                  </a:lnTo>
                  <a:lnTo>
                    <a:pt x="958" y="136"/>
                  </a:lnTo>
                  <a:lnTo>
                    <a:pt x="862" y="142"/>
                  </a:lnTo>
                  <a:lnTo>
                    <a:pt x="769" y="157"/>
                  </a:lnTo>
                  <a:lnTo>
                    <a:pt x="682" y="183"/>
                  </a:lnTo>
                  <a:lnTo>
                    <a:pt x="598" y="220"/>
                  </a:lnTo>
                  <a:lnTo>
                    <a:pt x="518" y="264"/>
                  </a:lnTo>
                  <a:lnTo>
                    <a:pt x="444" y="316"/>
                  </a:lnTo>
                  <a:lnTo>
                    <a:pt x="378" y="378"/>
                  </a:lnTo>
                  <a:lnTo>
                    <a:pt x="316" y="444"/>
                  </a:lnTo>
                  <a:lnTo>
                    <a:pt x="264" y="518"/>
                  </a:lnTo>
                  <a:lnTo>
                    <a:pt x="220" y="598"/>
                  </a:lnTo>
                  <a:lnTo>
                    <a:pt x="184" y="682"/>
                  </a:lnTo>
                  <a:lnTo>
                    <a:pt x="157" y="770"/>
                  </a:lnTo>
                  <a:lnTo>
                    <a:pt x="142" y="862"/>
                  </a:lnTo>
                  <a:lnTo>
                    <a:pt x="136" y="958"/>
                  </a:lnTo>
                  <a:lnTo>
                    <a:pt x="136" y="974"/>
                  </a:lnTo>
                  <a:lnTo>
                    <a:pt x="0" y="974"/>
                  </a:lnTo>
                  <a:lnTo>
                    <a:pt x="0" y="958"/>
                  </a:lnTo>
                  <a:lnTo>
                    <a:pt x="5" y="860"/>
                  </a:lnTo>
                  <a:lnTo>
                    <a:pt x="19" y="766"/>
                  </a:lnTo>
                  <a:lnTo>
                    <a:pt x="44" y="673"/>
                  </a:lnTo>
                  <a:lnTo>
                    <a:pt x="75" y="586"/>
                  </a:lnTo>
                  <a:lnTo>
                    <a:pt x="115" y="502"/>
                  </a:lnTo>
                  <a:lnTo>
                    <a:pt x="164" y="423"/>
                  </a:lnTo>
                  <a:lnTo>
                    <a:pt x="219" y="350"/>
                  </a:lnTo>
                  <a:lnTo>
                    <a:pt x="281" y="281"/>
                  </a:lnTo>
                  <a:lnTo>
                    <a:pt x="350" y="218"/>
                  </a:lnTo>
                  <a:lnTo>
                    <a:pt x="423" y="164"/>
                  </a:lnTo>
                  <a:lnTo>
                    <a:pt x="502" y="115"/>
                  </a:lnTo>
                  <a:lnTo>
                    <a:pt x="586" y="75"/>
                  </a:lnTo>
                  <a:lnTo>
                    <a:pt x="673" y="44"/>
                  </a:lnTo>
                  <a:lnTo>
                    <a:pt x="766" y="19"/>
                  </a:lnTo>
                  <a:lnTo>
                    <a:pt x="860" y="5"/>
                  </a:lnTo>
                  <a:lnTo>
                    <a:pt x="958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1" name="Freeform 15"/>
            <p:cNvSpPr>
              <a:spLocks/>
            </p:cNvSpPr>
            <p:nvPr/>
          </p:nvSpPr>
          <p:spPr bwMode="auto">
            <a:xfrm>
              <a:off x="3554286" y="2994510"/>
              <a:ext cx="1789129" cy="913751"/>
            </a:xfrm>
            <a:custGeom>
              <a:avLst/>
              <a:gdLst/>
              <a:ahLst/>
              <a:cxnLst>
                <a:cxn ang="0">
                  <a:pos x="746" y="0"/>
                </a:cxn>
                <a:cxn ang="0">
                  <a:pos x="834" y="6"/>
                </a:cxn>
                <a:cxn ang="0">
                  <a:pos x="917" y="20"/>
                </a:cxn>
                <a:cxn ang="0">
                  <a:pos x="998" y="44"/>
                </a:cxn>
                <a:cxn ang="0">
                  <a:pos x="1073" y="77"/>
                </a:cxn>
                <a:cxn ang="0">
                  <a:pos x="1147" y="118"/>
                </a:cxn>
                <a:cxn ang="0">
                  <a:pos x="1213" y="165"/>
                </a:cxn>
                <a:cxn ang="0">
                  <a:pos x="1274" y="219"/>
                </a:cxn>
                <a:cxn ang="0">
                  <a:pos x="1328" y="280"/>
                </a:cxn>
                <a:cxn ang="0">
                  <a:pos x="1376" y="347"/>
                </a:cxn>
                <a:cxn ang="0">
                  <a:pos x="1416" y="420"/>
                </a:cxn>
                <a:cxn ang="0">
                  <a:pos x="1449" y="496"/>
                </a:cxn>
                <a:cxn ang="0">
                  <a:pos x="1473" y="576"/>
                </a:cxn>
                <a:cxn ang="0">
                  <a:pos x="1487" y="660"/>
                </a:cxn>
                <a:cxn ang="0">
                  <a:pos x="1493" y="747"/>
                </a:cxn>
                <a:cxn ang="0">
                  <a:pos x="1493" y="763"/>
                </a:cxn>
                <a:cxn ang="0">
                  <a:pos x="1430" y="763"/>
                </a:cxn>
                <a:cxn ang="0">
                  <a:pos x="1430" y="747"/>
                </a:cxn>
                <a:cxn ang="0">
                  <a:pos x="1425" y="662"/>
                </a:cxn>
                <a:cxn ang="0">
                  <a:pos x="1409" y="580"/>
                </a:cxn>
                <a:cxn ang="0">
                  <a:pos x="1384" y="501"/>
                </a:cxn>
                <a:cxn ang="0">
                  <a:pos x="1349" y="426"/>
                </a:cxn>
                <a:cxn ang="0">
                  <a:pos x="1307" y="356"/>
                </a:cxn>
                <a:cxn ang="0">
                  <a:pos x="1257" y="293"/>
                </a:cxn>
                <a:cxn ang="0">
                  <a:pos x="1199" y="235"/>
                </a:cxn>
                <a:cxn ang="0">
                  <a:pos x="1136" y="184"/>
                </a:cxn>
                <a:cxn ang="0">
                  <a:pos x="1066" y="142"/>
                </a:cxn>
                <a:cxn ang="0">
                  <a:pos x="993" y="107"/>
                </a:cxn>
                <a:cxn ang="0">
                  <a:pos x="914" y="83"/>
                </a:cxn>
                <a:cxn ang="0">
                  <a:pos x="832" y="67"/>
                </a:cxn>
                <a:cxn ang="0">
                  <a:pos x="746" y="62"/>
                </a:cxn>
                <a:cxn ang="0">
                  <a:pos x="660" y="67"/>
                </a:cxn>
                <a:cxn ang="0">
                  <a:pos x="578" y="83"/>
                </a:cxn>
                <a:cxn ang="0">
                  <a:pos x="500" y="107"/>
                </a:cxn>
                <a:cxn ang="0">
                  <a:pos x="424" y="142"/>
                </a:cxn>
                <a:cxn ang="0">
                  <a:pos x="354" y="184"/>
                </a:cxn>
                <a:cxn ang="0">
                  <a:pos x="292" y="235"/>
                </a:cxn>
                <a:cxn ang="0">
                  <a:pos x="234" y="293"/>
                </a:cxn>
                <a:cxn ang="0">
                  <a:pos x="183" y="356"/>
                </a:cxn>
                <a:cxn ang="0">
                  <a:pos x="141" y="426"/>
                </a:cxn>
                <a:cxn ang="0">
                  <a:pos x="106" y="501"/>
                </a:cxn>
                <a:cxn ang="0">
                  <a:pos x="82" y="580"/>
                </a:cxn>
                <a:cxn ang="0">
                  <a:pos x="66" y="662"/>
                </a:cxn>
                <a:cxn ang="0">
                  <a:pos x="61" y="747"/>
                </a:cxn>
                <a:cxn ang="0">
                  <a:pos x="61" y="763"/>
                </a:cxn>
                <a:cxn ang="0">
                  <a:pos x="0" y="763"/>
                </a:cxn>
                <a:cxn ang="0">
                  <a:pos x="0" y="747"/>
                </a:cxn>
                <a:cxn ang="0">
                  <a:pos x="5" y="660"/>
                </a:cxn>
                <a:cxn ang="0">
                  <a:pos x="19" y="576"/>
                </a:cxn>
                <a:cxn ang="0">
                  <a:pos x="43" y="496"/>
                </a:cxn>
                <a:cxn ang="0">
                  <a:pos x="75" y="420"/>
                </a:cxn>
                <a:cxn ang="0">
                  <a:pos x="115" y="347"/>
                </a:cxn>
                <a:cxn ang="0">
                  <a:pos x="164" y="280"/>
                </a:cxn>
                <a:cxn ang="0">
                  <a:pos x="218" y="219"/>
                </a:cxn>
                <a:cxn ang="0">
                  <a:pos x="279" y="165"/>
                </a:cxn>
                <a:cxn ang="0">
                  <a:pos x="346" y="118"/>
                </a:cxn>
                <a:cxn ang="0">
                  <a:pos x="417" y="77"/>
                </a:cxn>
                <a:cxn ang="0">
                  <a:pos x="494" y="44"/>
                </a:cxn>
                <a:cxn ang="0">
                  <a:pos x="575" y="20"/>
                </a:cxn>
                <a:cxn ang="0">
                  <a:pos x="659" y="6"/>
                </a:cxn>
                <a:cxn ang="0">
                  <a:pos x="746" y="0"/>
                </a:cxn>
              </a:cxnLst>
              <a:rect l="0" t="0" r="r" b="b"/>
              <a:pathLst>
                <a:path w="1493" h="763">
                  <a:moveTo>
                    <a:pt x="746" y="0"/>
                  </a:moveTo>
                  <a:lnTo>
                    <a:pt x="834" y="6"/>
                  </a:lnTo>
                  <a:lnTo>
                    <a:pt x="917" y="20"/>
                  </a:lnTo>
                  <a:lnTo>
                    <a:pt x="998" y="44"/>
                  </a:lnTo>
                  <a:lnTo>
                    <a:pt x="1073" y="77"/>
                  </a:lnTo>
                  <a:lnTo>
                    <a:pt x="1147" y="118"/>
                  </a:lnTo>
                  <a:lnTo>
                    <a:pt x="1213" y="165"/>
                  </a:lnTo>
                  <a:lnTo>
                    <a:pt x="1274" y="219"/>
                  </a:lnTo>
                  <a:lnTo>
                    <a:pt x="1328" y="280"/>
                  </a:lnTo>
                  <a:lnTo>
                    <a:pt x="1376" y="347"/>
                  </a:lnTo>
                  <a:lnTo>
                    <a:pt x="1416" y="420"/>
                  </a:lnTo>
                  <a:lnTo>
                    <a:pt x="1449" y="496"/>
                  </a:lnTo>
                  <a:lnTo>
                    <a:pt x="1473" y="576"/>
                  </a:lnTo>
                  <a:lnTo>
                    <a:pt x="1487" y="660"/>
                  </a:lnTo>
                  <a:lnTo>
                    <a:pt x="1493" y="747"/>
                  </a:lnTo>
                  <a:lnTo>
                    <a:pt x="1493" y="763"/>
                  </a:lnTo>
                  <a:lnTo>
                    <a:pt x="1430" y="763"/>
                  </a:lnTo>
                  <a:lnTo>
                    <a:pt x="1430" y="747"/>
                  </a:lnTo>
                  <a:lnTo>
                    <a:pt x="1425" y="662"/>
                  </a:lnTo>
                  <a:lnTo>
                    <a:pt x="1409" y="580"/>
                  </a:lnTo>
                  <a:lnTo>
                    <a:pt x="1384" y="501"/>
                  </a:lnTo>
                  <a:lnTo>
                    <a:pt x="1349" y="426"/>
                  </a:lnTo>
                  <a:lnTo>
                    <a:pt x="1307" y="356"/>
                  </a:lnTo>
                  <a:lnTo>
                    <a:pt x="1257" y="293"/>
                  </a:lnTo>
                  <a:lnTo>
                    <a:pt x="1199" y="235"/>
                  </a:lnTo>
                  <a:lnTo>
                    <a:pt x="1136" y="184"/>
                  </a:lnTo>
                  <a:lnTo>
                    <a:pt x="1066" y="142"/>
                  </a:lnTo>
                  <a:lnTo>
                    <a:pt x="993" y="107"/>
                  </a:lnTo>
                  <a:lnTo>
                    <a:pt x="914" y="83"/>
                  </a:lnTo>
                  <a:lnTo>
                    <a:pt x="832" y="67"/>
                  </a:lnTo>
                  <a:lnTo>
                    <a:pt x="746" y="62"/>
                  </a:lnTo>
                  <a:lnTo>
                    <a:pt x="660" y="67"/>
                  </a:lnTo>
                  <a:lnTo>
                    <a:pt x="578" y="83"/>
                  </a:lnTo>
                  <a:lnTo>
                    <a:pt x="500" y="107"/>
                  </a:lnTo>
                  <a:lnTo>
                    <a:pt x="424" y="142"/>
                  </a:lnTo>
                  <a:lnTo>
                    <a:pt x="354" y="184"/>
                  </a:lnTo>
                  <a:lnTo>
                    <a:pt x="292" y="235"/>
                  </a:lnTo>
                  <a:lnTo>
                    <a:pt x="234" y="293"/>
                  </a:lnTo>
                  <a:lnTo>
                    <a:pt x="183" y="356"/>
                  </a:lnTo>
                  <a:lnTo>
                    <a:pt x="141" y="426"/>
                  </a:lnTo>
                  <a:lnTo>
                    <a:pt x="106" y="501"/>
                  </a:lnTo>
                  <a:lnTo>
                    <a:pt x="82" y="580"/>
                  </a:lnTo>
                  <a:lnTo>
                    <a:pt x="66" y="662"/>
                  </a:lnTo>
                  <a:lnTo>
                    <a:pt x="61" y="747"/>
                  </a:lnTo>
                  <a:lnTo>
                    <a:pt x="61" y="763"/>
                  </a:lnTo>
                  <a:lnTo>
                    <a:pt x="0" y="763"/>
                  </a:lnTo>
                  <a:lnTo>
                    <a:pt x="0" y="747"/>
                  </a:lnTo>
                  <a:lnTo>
                    <a:pt x="5" y="660"/>
                  </a:lnTo>
                  <a:lnTo>
                    <a:pt x="19" y="576"/>
                  </a:lnTo>
                  <a:lnTo>
                    <a:pt x="43" y="496"/>
                  </a:lnTo>
                  <a:lnTo>
                    <a:pt x="75" y="420"/>
                  </a:lnTo>
                  <a:lnTo>
                    <a:pt x="115" y="347"/>
                  </a:lnTo>
                  <a:lnTo>
                    <a:pt x="164" y="280"/>
                  </a:lnTo>
                  <a:lnTo>
                    <a:pt x="218" y="219"/>
                  </a:lnTo>
                  <a:lnTo>
                    <a:pt x="279" y="165"/>
                  </a:lnTo>
                  <a:lnTo>
                    <a:pt x="346" y="118"/>
                  </a:lnTo>
                  <a:lnTo>
                    <a:pt x="417" y="77"/>
                  </a:lnTo>
                  <a:lnTo>
                    <a:pt x="494" y="44"/>
                  </a:lnTo>
                  <a:lnTo>
                    <a:pt x="575" y="20"/>
                  </a:lnTo>
                  <a:lnTo>
                    <a:pt x="659" y="6"/>
                  </a:lnTo>
                  <a:lnTo>
                    <a:pt x="746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5600707" y="2740290"/>
              <a:ext cx="2299966" cy="1167970"/>
            </a:xfrm>
            <a:custGeom>
              <a:avLst/>
              <a:gdLst/>
              <a:ahLst/>
              <a:cxnLst>
                <a:cxn ang="0">
                  <a:pos x="1056" y="5"/>
                </a:cxn>
                <a:cxn ang="0">
                  <a:pos x="1243" y="44"/>
                </a:cxn>
                <a:cxn ang="0">
                  <a:pos x="1414" y="115"/>
                </a:cxn>
                <a:cxn ang="0">
                  <a:pos x="1568" y="218"/>
                </a:cxn>
                <a:cxn ang="0">
                  <a:pos x="1698" y="350"/>
                </a:cxn>
                <a:cxn ang="0">
                  <a:pos x="1801" y="502"/>
                </a:cxn>
                <a:cxn ang="0">
                  <a:pos x="1874" y="673"/>
                </a:cxn>
                <a:cxn ang="0">
                  <a:pos x="1913" y="860"/>
                </a:cxn>
                <a:cxn ang="0">
                  <a:pos x="1916" y="967"/>
                </a:cxn>
                <a:cxn ang="0">
                  <a:pos x="1780" y="974"/>
                </a:cxn>
                <a:cxn ang="0">
                  <a:pos x="1775" y="862"/>
                </a:cxn>
                <a:cxn ang="0">
                  <a:pos x="1733" y="682"/>
                </a:cxn>
                <a:cxn ang="0">
                  <a:pos x="1652" y="518"/>
                </a:cxn>
                <a:cxn ang="0">
                  <a:pos x="1539" y="378"/>
                </a:cxn>
                <a:cxn ang="0">
                  <a:pos x="1399" y="264"/>
                </a:cxn>
                <a:cxn ang="0">
                  <a:pos x="1234" y="183"/>
                </a:cxn>
                <a:cxn ang="0">
                  <a:pos x="1054" y="142"/>
                </a:cxn>
                <a:cxn ang="0">
                  <a:pos x="862" y="142"/>
                </a:cxn>
                <a:cxn ang="0">
                  <a:pos x="682" y="183"/>
                </a:cxn>
                <a:cxn ang="0">
                  <a:pos x="518" y="264"/>
                </a:cxn>
                <a:cxn ang="0">
                  <a:pos x="378" y="378"/>
                </a:cxn>
                <a:cxn ang="0">
                  <a:pos x="264" y="518"/>
                </a:cxn>
                <a:cxn ang="0">
                  <a:pos x="184" y="682"/>
                </a:cxn>
                <a:cxn ang="0">
                  <a:pos x="142" y="862"/>
                </a:cxn>
                <a:cxn ang="0">
                  <a:pos x="136" y="974"/>
                </a:cxn>
                <a:cxn ang="0">
                  <a:pos x="0" y="958"/>
                </a:cxn>
                <a:cxn ang="0">
                  <a:pos x="19" y="766"/>
                </a:cxn>
                <a:cxn ang="0">
                  <a:pos x="75" y="586"/>
                </a:cxn>
                <a:cxn ang="0">
                  <a:pos x="164" y="423"/>
                </a:cxn>
                <a:cxn ang="0">
                  <a:pos x="281" y="281"/>
                </a:cxn>
                <a:cxn ang="0">
                  <a:pos x="423" y="164"/>
                </a:cxn>
                <a:cxn ang="0">
                  <a:pos x="586" y="75"/>
                </a:cxn>
                <a:cxn ang="0">
                  <a:pos x="766" y="19"/>
                </a:cxn>
                <a:cxn ang="0">
                  <a:pos x="958" y="0"/>
                </a:cxn>
              </a:cxnLst>
              <a:rect l="0" t="0" r="r" b="b"/>
              <a:pathLst>
                <a:path w="1918" h="974">
                  <a:moveTo>
                    <a:pt x="958" y="0"/>
                  </a:moveTo>
                  <a:lnTo>
                    <a:pt x="1056" y="5"/>
                  </a:lnTo>
                  <a:lnTo>
                    <a:pt x="1150" y="19"/>
                  </a:lnTo>
                  <a:lnTo>
                    <a:pt x="1243" y="44"/>
                  </a:lnTo>
                  <a:lnTo>
                    <a:pt x="1331" y="75"/>
                  </a:lnTo>
                  <a:lnTo>
                    <a:pt x="1414" y="115"/>
                  </a:lnTo>
                  <a:lnTo>
                    <a:pt x="1493" y="164"/>
                  </a:lnTo>
                  <a:lnTo>
                    <a:pt x="1568" y="218"/>
                  </a:lnTo>
                  <a:lnTo>
                    <a:pt x="1637" y="281"/>
                  </a:lnTo>
                  <a:lnTo>
                    <a:pt x="1698" y="350"/>
                  </a:lnTo>
                  <a:lnTo>
                    <a:pt x="1754" y="423"/>
                  </a:lnTo>
                  <a:lnTo>
                    <a:pt x="1801" y="502"/>
                  </a:lnTo>
                  <a:lnTo>
                    <a:pt x="1843" y="586"/>
                  </a:lnTo>
                  <a:lnTo>
                    <a:pt x="1874" y="673"/>
                  </a:lnTo>
                  <a:lnTo>
                    <a:pt x="1899" y="766"/>
                  </a:lnTo>
                  <a:lnTo>
                    <a:pt x="1913" y="860"/>
                  </a:lnTo>
                  <a:lnTo>
                    <a:pt x="1918" y="958"/>
                  </a:lnTo>
                  <a:lnTo>
                    <a:pt x="1916" y="967"/>
                  </a:lnTo>
                  <a:lnTo>
                    <a:pt x="1916" y="974"/>
                  </a:lnTo>
                  <a:lnTo>
                    <a:pt x="1780" y="974"/>
                  </a:lnTo>
                  <a:lnTo>
                    <a:pt x="1780" y="958"/>
                  </a:lnTo>
                  <a:lnTo>
                    <a:pt x="1775" y="862"/>
                  </a:lnTo>
                  <a:lnTo>
                    <a:pt x="1759" y="770"/>
                  </a:lnTo>
                  <a:lnTo>
                    <a:pt x="1733" y="682"/>
                  </a:lnTo>
                  <a:lnTo>
                    <a:pt x="1696" y="598"/>
                  </a:lnTo>
                  <a:lnTo>
                    <a:pt x="1652" y="518"/>
                  </a:lnTo>
                  <a:lnTo>
                    <a:pt x="1600" y="444"/>
                  </a:lnTo>
                  <a:lnTo>
                    <a:pt x="1539" y="378"/>
                  </a:lnTo>
                  <a:lnTo>
                    <a:pt x="1472" y="316"/>
                  </a:lnTo>
                  <a:lnTo>
                    <a:pt x="1399" y="264"/>
                  </a:lnTo>
                  <a:lnTo>
                    <a:pt x="1318" y="220"/>
                  </a:lnTo>
                  <a:lnTo>
                    <a:pt x="1234" y="183"/>
                  </a:lnTo>
                  <a:lnTo>
                    <a:pt x="1147" y="157"/>
                  </a:lnTo>
                  <a:lnTo>
                    <a:pt x="1054" y="142"/>
                  </a:lnTo>
                  <a:lnTo>
                    <a:pt x="958" y="136"/>
                  </a:lnTo>
                  <a:lnTo>
                    <a:pt x="862" y="142"/>
                  </a:lnTo>
                  <a:lnTo>
                    <a:pt x="769" y="157"/>
                  </a:lnTo>
                  <a:lnTo>
                    <a:pt x="682" y="183"/>
                  </a:lnTo>
                  <a:lnTo>
                    <a:pt x="598" y="220"/>
                  </a:lnTo>
                  <a:lnTo>
                    <a:pt x="518" y="264"/>
                  </a:lnTo>
                  <a:lnTo>
                    <a:pt x="444" y="316"/>
                  </a:lnTo>
                  <a:lnTo>
                    <a:pt x="378" y="378"/>
                  </a:lnTo>
                  <a:lnTo>
                    <a:pt x="316" y="444"/>
                  </a:lnTo>
                  <a:lnTo>
                    <a:pt x="264" y="518"/>
                  </a:lnTo>
                  <a:lnTo>
                    <a:pt x="220" y="598"/>
                  </a:lnTo>
                  <a:lnTo>
                    <a:pt x="184" y="682"/>
                  </a:lnTo>
                  <a:lnTo>
                    <a:pt x="157" y="770"/>
                  </a:lnTo>
                  <a:lnTo>
                    <a:pt x="142" y="862"/>
                  </a:lnTo>
                  <a:lnTo>
                    <a:pt x="136" y="958"/>
                  </a:lnTo>
                  <a:lnTo>
                    <a:pt x="136" y="974"/>
                  </a:lnTo>
                  <a:lnTo>
                    <a:pt x="0" y="974"/>
                  </a:lnTo>
                  <a:lnTo>
                    <a:pt x="0" y="958"/>
                  </a:lnTo>
                  <a:lnTo>
                    <a:pt x="5" y="860"/>
                  </a:lnTo>
                  <a:lnTo>
                    <a:pt x="19" y="766"/>
                  </a:lnTo>
                  <a:lnTo>
                    <a:pt x="44" y="673"/>
                  </a:lnTo>
                  <a:lnTo>
                    <a:pt x="75" y="586"/>
                  </a:lnTo>
                  <a:lnTo>
                    <a:pt x="115" y="502"/>
                  </a:lnTo>
                  <a:lnTo>
                    <a:pt x="164" y="423"/>
                  </a:lnTo>
                  <a:lnTo>
                    <a:pt x="219" y="350"/>
                  </a:lnTo>
                  <a:lnTo>
                    <a:pt x="281" y="281"/>
                  </a:lnTo>
                  <a:lnTo>
                    <a:pt x="350" y="218"/>
                  </a:lnTo>
                  <a:lnTo>
                    <a:pt x="423" y="164"/>
                  </a:lnTo>
                  <a:lnTo>
                    <a:pt x="502" y="115"/>
                  </a:lnTo>
                  <a:lnTo>
                    <a:pt x="586" y="75"/>
                  </a:lnTo>
                  <a:lnTo>
                    <a:pt x="673" y="44"/>
                  </a:lnTo>
                  <a:lnTo>
                    <a:pt x="766" y="19"/>
                  </a:lnTo>
                  <a:lnTo>
                    <a:pt x="860" y="5"/>
                  </a:lnTo>
                  <a:lnTo>
                    <a:pt x="958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5854926" y="2994510"/>
              <a:ext cx="1789129" cy="913751"/>
            </a:xfrm>
            <a:custGeom>
              <a:avLst/>
              <a:gdLst/>
              <a:ahLst/>
              <a:cxnLst>
                <a:cxn ang="0">
                  <a:pos x="746" y="0"/>
                </a:cxn>
                <a:cxn ang="0">
                  <a:pos x="834" y="6"/>
                </a:cxn>
                <a:cxn ang="0">
                  <a:pos x="917" y="20"/>
                </a:cxn>
                <a:cxn ang="0">
                  <a:pos x="998" y="44"/>
                </a:cxn>
                <a:cxn ang="0">
                  <a:pos x="1075" y="77"/>
                </a:cxn>
                <a:cxn ang="0">
                  <a:pos x="1147" y="118"/>
                </a:cxn>
                <a:cxn ang="0">
                  <a:pos x="1213" y="165"/>
                </a:cxn>
                <a:cxn ang="0">
                  <a:pos x="1274" y="219"/>
                </a:cxn>
                <a:cxn ang="0">
                  <a:pos x="1328" y="280"/>
                </a:cxn>
                <a:cxn ang="0">
                  <a:pos x="1377" y="347"/>
                </a:cxn>
                <a:cxn ang="0">
                  <a:pos x="1418" y="420"/>
                </a:cxn>
                <a:cxn ang="0">
                  <a:pos x="1449" y="496"/>
                </a:cxn>
                <a:cxn ang="0">
                  <a:pos x="1473" y="576"/>
                </a:cxn>
                <a:cxn ang="0">
                  <a:pos x="1487" y="660"/>
                </a:cxn>
                <a:cxn ang="0">
                  <a:pos x="1493" y="747"/>
                </a:cxn>
                <a:cxn ang="0">
                  <a:pos x="1493" y="763"/>
                </a:cxn>
                <a:cxn ang="0">
                  <a:pos x="1432" y="763"/>
                </a:cxn>
                <a:cxn ang="0">
                  <a:pos x="1432" y="747"/>
                </a:cxn>
                <a:cxn ang="0">
                  <a:pos x="1426" y="662"/>
                </a:cxn>
                <a:cxn ang="0">
                  <a:pos x="1411" y="580"/>
                </a:cxn>
                <a:cxn ang="0">
                  <a:pos x="1386" y="501"/>
                </a:cxn>
                <a:cxn ang="0">
                  <a:pos x="1351" y="426"/>
                </a:cxn>
                <a:cxn ang="0">
                  <a:pos x="1309" y="356"/>
                </a:cxn>
                <a:cxn ang="0">
                  <a:pos x="1258" y="293"/>
                </a:cxn>
                <a:cxn ang="0">
                  <a:pos x="1201" y="235"/>
                </a:cxn>
                <a:cxn ang="0">
                  <a:pos x="1138" y="184"/>
                </a:cxn>
                <a:cxn ang="0">
                  <a:pos x="1068" y="142"/>
                </a:cxn>
                <a:cxn ang="0">
                  <a:pos x="993" y="107"/>
                </a:cxn>
                <a:cxn ang="0">
                  <a:pos x="914" y="83"/>
                </a:cxn>
                <a:cxn ang="0">
                  <a:pos x="832" y="67"/>
                </a:cxn>
                <a:cxn ang="0">
                  <a:pos x="746" y="62"/>
                </a:cxn>
                <a:cxn ang="0">
                  <a:pos x="660" y="67"/>
                </a:cxn>
                <a:cxn ang="0">
                  <a:pos x="578" y="83"/>
                </a:cxn>
                <a:cxn ang="0">
                  <a:pos x="500" y="107"/>
                </a:cxn>
                <a:cxn ang="0">
                  <a:pos x="426" y="142"/>
                </a:cxn>
                <a:cxn ang="0">
                  <a:pos x="356" y="184"/>
                </a:cxn>
                <a:cxn ang="0">
                  <a:pos x="293" y="235"/>
                </a:cxn>
                <a:cxn ang="0">
                  <a:pos x="236" y="293"/>
                </a:cxn>
                <a:cxn ang="0">
                  <a:pos x="185" y="356"/>
                </a:cxn>
                <a:cxn ang="0">
                  <a:pos x="143" y="426"/>
                </a:cxn>
                <a:cxn ang="0">
                  <a:pos x="108" y="501"/>
                </a:cxn>
                <a:cxn ang="0">
                  <a:pos x="83" y="580"/>
                </a:cxn>
                <a:cxn ang="0">
                  <a:pos x="68" y="662"/>
                </a:cxn>
                <a:cxn ang="0">
                  <a:pos x="63" y="747"/>
                </a:cxn>
                <a:cxn ang="0">
                  <a:pos x="63" y="763"/>
                </a:cxn>
                <a:cxn ang="0">
                  <a:pos x="0" y="763"/>
                </a:cxn>
                <a:cxn ang="0">
                  <a:pos x="0" y="747"/>
                </a:cxn>
                <a:cxn ang="0">
                  <a:pos x="5" y="660"/>
                </a:cxn>
                <a:cxn ang="0">
                  <a:pos x="19" y="576"/>
                </a:cxn>
                <a:cxn ang="0">
                  <a:pos x="43" y="496"/>
                </a:cxn>
                <a:cxn ang="0">
                  <a:pos x="76" y="420"/>
                </a:cxn>
                <a:cxn ang="0">
                  <a:pos x="117" y="347"/>
                </a:cxn>
                <a:cxn ang="0">
                  <a:pos x="164" y="280"/>
                </a:cxn>
                <a:cxn ang="0">
                  <a:pos x="218" y="219"/>
                </a:cxn>
                <a:cxn ang="0">
                  <a:pos x="279" y="165"/>
                </a:cxn>
                <a:cxn ang="0">
                  <a:pos x="346" y="118"/>
                </a:cxn>
                <a:cxn ang="0">
                  <a:pos x="419" y="77"/>
                </a:cxn>
                <a:cxn ang="0">
                  <a:pos x="494" y="44"/>
                </a:cxn>
                <a:cxn ang="0">
                  <a:pos x="575" y="20"/>
                </a:cxn>
                <a:cxn ang="0">
                  <a:pos x="659" y="6"/>
                </a:cxn>
                <a:cxn ang="0">
                  <a:pos x="746" y="0"/>
                </a:cxn>
              </a:cxnLst>
              <a:rect l="0" t="0" r="r" b="b"/>
              <a:pathLst>
                <a:path w="1493" h="763">
                  <a:moveTo>
                    <a:pt x="746" y="0"/>
                  </a:moveTo>
                  <a:lnTo>
                    <a:pt x="834" y="6"/>
                  </a:lnTo>
                  <a:lnTo>
                    <a:pt x="917" y="20"/>
                  </a:lnTo>
                  <a:lnTo>
                    <a:pt x="998" y="44"/>
                  </a:lnTo>
                  <a:lnTo>
                    <a:pt x="1075" y="77"/>
                  </a:lnTo>
                  <a:lnTo>
                    <a:pt x="1147" y="118"/>
                  </a:lnTo>
                  <a:lnTo>
                    <a:pt x="1213" y="165"/>
                  </a:lnTo>
                  <a:lnTo>
                    <a:pt x="1274" y="219"/>
                  </a:lnTo>
                  <a:lnTo>
                    <a:pt x="1328" y="280"/>
                  </a:lnTo>
                  <a:lnTo>
                    <a:pt x="1377" y="347"/>
                  </a:lnTo>
                  <a:lnTo>
                    <a:pt x="1418" y="420"/>
                  </a:lnTo>
                  <a:lnTo>
                    <a:pt x="1449" y="496"/>
                  </a:lnTo>
                  <a:lnTo>
                    <a:pt x="1473" y="576"/>
                  </a:lnTo>
                  <a:lnTo>
                    <a:pt x="1487" y="660"/>
                  </a:lnTo>
                  <a:lnTo>
                    <a:pt x="1493" y="747"/>
                  </a:lnTo>
                  <a:lnTo>
                    <a:pt x="1493" y="763"/>
                  </a:lnTo>
                  <a:lnTo>
                    <a:pt x="1432" y="763"/>
                  </a:lnTo>
                  <a:lnTo>
                    <a:pt x="1432" y="747"/>
                  </a:lnTo>
                  <a:lnTo>
                    <a:pt x="1426" y="662"/>
                  </a:lnTo>
                  <a:lnTo>
                    <a:pt x="1411" y="580"/>
                  </a:lnTo>
                  <a:lnTo>
                    <a:pt x="1386" y="501"/>
                  </a:lnTo>
                  <a:lnTo>
                    <a:pt x="1351" y="426"/>
                  </a:lnTo>
                  <a:lnTo>
                    <a:pt x="1309" y="356"/>
                  </a:lnTo>
                  <a:lnTo>
                    <a:pt x="1258" y="293"/>
                  </a:lnTo>
                  <a:lnTo>
                    <a:pt x="1201" y="235"/>
                  </a:lnTo>
                  <a:lnTo>
                    <a:pt x="1138" y="184"/>
                  </a:lnTo>
                  <a:lnTo>
                    <a:pt x="1068" y="142"/>
                  </a:lnTo>
                  <a:lnTo>
                    <a:pt x="993" y="107"/>
                  </a:lnTo>
                  <a:lnTo>
                    <a:pt x="914" y="83"/>
                  </a:lnTo>
                  <a:lnTo>
                    <a:pt x="832" y="67"/>
                  </a:lnTo>
                  <a:lnTo>
                    <a:pt x="746" y="62"/>
                  </a:lnTo>
                  <a:lnTo>
                    <a:pt x="660" y="67"/>
                  </a:lnTo>
                  <a:lnTo>
                    <a:pt x="578" y="83"/>
                  </a:lnTo>
                  <a:lnTo>
                    <a:pt x="500" y="107"/>
                  </a:lnTo>
                  <a:lnTo>
                    <a:pt x="426" y="142"/>
                  </a:lnTo>
                  <a:lnTo>
                    <a:pt x="356" y="184"/>
                  </a:lnTo>
                  <a:lnTo>
                    <a:pt x="293" y="235"/>
                  </a:lnTo>
                  <a:lnTo>
                    <a:pt x="236" y="293"/>
                  </a:lnTo>
                  <a:lnTo>
                    <a:pt x="185" y="356"/>
                  </a:lnTo>
                  <a:lnTo>
                    <a:pt x="143" y="426"/>
                  </a:lnTo>
                  <a:lnTo>
                    <a:pt x="108" y="501"/>
                  </a:lnTo>
                  <a:lnTo>
                    <a:pt x="83" y="580"/>
                  </a:lnTo>
                  <a:lnTo>
                    <a:pt x="68" y="662"/>
                  </a:lnTo>
                  <a:lnTo>
                    <a:pt x="63" y="747"/>
                  </a:lnTo>
                  <a:lnTo>
                    <a:pt x="63" y="763"/>
                  </a:lnTo>
                  <a:lnTo>
                    <a:pt x="0" y="763"/>
                  </a:lnTo>
                  <a:lnTo>
                    <a:pt x="0" y="747"/>
                  </a:lnTo>
                  <a:lnTo>
                    <a:pt x="5" y="660"/>
                  </a:lnTo>
                  <a:lnTo>
                    <a:pt x="19" y="576"/>
                  </a:lnTo>
                  <a:lnTo>
                    <a:pt x="43" y="496"/>
                  </a:lnTo>
                  <a:lnTo>
                    <a:pt x="76" y="420"/>
                  </a:lnTo>
                  <a:lnTo>
                    <a:pt x="117" y="347"/>
                  </a:lnTo>
                  <a:lnTo>
                    <a:pt x="164" y="280"/>
                  </a:lnTo>
                  <a:lnTo>
                    <a:pt x="218" y="219"/>
                  </a:lnTo>
                  <a:lnTo>
                    <a:pt x="279" y="165"/>
                  </a:lnTo>
                  <a:lnTo>
                    <a:pt x="346" y="118"/>
                  </a:lnTo>
                  <a:lnTo>
                    <a:pt x="419" y="77"/>
                  </a:lnTo>
                  <a:lnTo>
                    <a:pt x="494" y="44"/>
                  </a:lnTo>
                  <a:lnTo>
                    <a:pt x="575" y="20"/>
                  </a:lnTo>
                  <a:lnTo>
                    <a:pt x="659" y="6"/>
                  </a:lnTo>
                  <a:lnTo>
                    <a:pt x="746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5257757" y="3908260"/>
              <a:ext cx="2297567" cy="1170367"/>
            </a:xfrm>
            <a:custGeom>
              <a:avLst/>
              <a:gdLst/>
              <a:ahLst/>
              <a:cxnLst>
                <a:cxn ang="0">
                  <a:pos x="136" y="0"/>
                </a:cxn>
                <a:cxn ang="0">
                  <a:pos x="141" y="114"/>
                </a:cxn>
                <a:cxn ang="0">
                  <a:pos x="183" y="294"/>
                </a:cxn>
                <a:cxn ang="0">
                  <a:pos x="264" y="459"/>
                </a:cxn>
                <a:cxn ang="0">
                  <a:pos x="377" y="598"/>
                </a:cxn>
                <a:cxn ang="0">
                  <a:pos x="517" y="712"/>
                </a:cxn>
                <a:cxn ang="0">
                  <a:pos x="681" y="793"/>
                </a:cxn>
                <a:cxn ang="0">
                  <a:pos x="861" y="835"/>
                </a:cxn>
                <a:cxn ang="0">
                  <a:pos x="1054" y="835"/>
                </a:cxn>
                <a:cxn ang="0">
                  <a:pos x="1234" y="793"/>
                </a:cxn>
                <a:cxn ang="0">
                  <a:pos x="1398" y="712"/>
                </a:cxn>
                <a:cxn ang="0">
                  <a:pos x="1538" y="598"/>
                </a:cxn>
                <a:cxn ang="0">
                  <a:pos x="1652" y="459"/>
                </a:cxn>
                <a:cxn ang="0">
                  <a:pos x="1732" y="294"/>
                </a:cxn>
                <a:cxn ang="0">
                  <a:pos x="1774" y="114"/>
                </a:cxn>
                <a:cxn ang="0">
                  <a:pos x="1779" y="0"/>
                </a:cxn>
                <a:cxn ang="0">
                  <a:pos x="1916" y="18"/>
                </a:cxn>
                <a:cxn ang="0">
                  <a:pos x="1897" y="210"/>
                </a:cxn>
                <a:cxn ang="0">
                  <a:pos x="1841" y="390"/>
                </a:cxn>
                <a:cxn ang="0">
                  <a:pos x="1751" y="553"/>
                </a:cxn>
                <a:cxn ang="0">
                  <a:pos x="1634" y="695"/>
                </a:cxn>
                <a:cxn ang="0">
                  <a:pos x="1493" y="812"/>
                </a:cxn>
                <a:cxn ang="0">
                  <a:pos x="1330" y="901"/>
                </a:cxn>
                <a:cxn ang="0">
                  <a:pos x="1150" y="957"/>
                </a:cxn>
                <a:cxn ang="0">
                  <a:pos x="958" y="976"/>
                </a:cxn>
                <a:cxn ang="0">
                  <a:pos x="765" y="957"/>
                </a:cxn>
                <a:cxn ang="0">
                  <a:pos x="585" y="901"/>
                </a:cxn>
                <a:cxn ang="0">
                  <a:pos x="423" y="812"/>
                </a:cxn>
                <a:cxn ang="0">
                  <a:pos x="281" y="695"/>
                </a:cxn>
                <a:cxn ang="0">
                  <a:pos x="164" y="553"/>
                </a:cxn>
                <a:cxn ang="0">
                  <a:pos x="75" y="390"/>
                </a:cxn>
                <a:cxn ang="0">
                  <a:pos x="19" y="210"/>
                </a:cxn>
                <a:cxn ang="0">
                  <a:pos x="0" y="18"/>
                </a:cxn>
              </a:cxnLst>
              <a:rect l="0" t="0" r="r" b="b"/>
              <a:pathLst>
                <a:path w="1916" h="976">
                  <a:moveTo>
                    <a:pt x="0" y="0"/>
                  </a:moveTo>
                  <a:lnTo>
                    <a:pt x="136" y="0"/>
                  </a:lnTo>
                  <a:lnTo>
                    <a:pt x="136" y="18"/>
                  </a:lnTo>
                  <a:lnTo>
                    <a:pt x="141" y="114"/>
                  </a:lnTo>
                  <a:lnTo>
                    <a:pt x="157" y="207"/>
                  </a:lnTo>
                  <a:lnTo>
                    <a:pt x="183" y="294"/>
                  </a:lnTo>
                  <a:lnTo>
                    <a:pt x="220" y="378"/>
                  </a:lnTo>
                  <a:lnTo>
                    <a:pt x="264" y="459"/>
                  </a:lnTo>
                  <a:lnTo>
                    <a:pt x="316" y="532"/>
                  </a:lnTo>
                  <a:lnTo>
                    <a:pt x="377" y="598"/>
                  </a:lnTo>
                  <a:lnTo>
                    <a:pt x="444" y="660"/>
                  </a:lnTo>
                  <a:lnTo>
                    <a:pt x="517" y="712"/>
                  </a:lnTo>
                  <a:lnTo>
                    <a:pt x="597" y="756"/>
                  </a:lnTo>
                  <a:lnTo>
                    <a:pt x="681" y="793"/>
                  </a:lnTo>
                  <a:lnTo>
                    <a:pt x="769" y="819"/>
                  </a:lnTo>
                  <a:lnTo>
                    <a:pt x="861" y="835"/>
                  </a:lnTo>
                  <a:lnTo>
                    <a:pt x="958" y="840"/>
                  </a:lnTo>
                  <a:lnTo>
                    <a:pt x="1054" y="835"/>
                  </a:lnTo>
                  <a:lnTo>
                    <a:pt x="1146" y="819"/>
                  </a:lnTo>
                  <a:lnTo>
                    <a:pt x="1234" y="793"/>
                  </a:lnTo>
                  <a:lnTo>
                    <a:pt x="1318" y="756"/>
                  </a:lnTo>
                  <a:lnTo>
                    <a:pt x="1398" y="712"/>
                  </a:lnTo>
                  <a:lnTo>
                    <a:pt x="1472" y="660"/>
                  </a:lnTo>
                  <a:lnTo>
                    <a:pt x="1538" y="598"/>
                  </a:lnTo>
                  <a:lnTo>
                    <a:pt x="1599" y="532"/>
                  </a:lnTo>
                  <a:lnTo>
                    <a:pt x="1652" y="459"/>
                  </a:lnTo>
                  <a:lnTo>
                    <a:pt x="1695" y="378"/>
                  </a:lnTo>
                  <a:lnTo>
                    <a:pt x="1732" y="294"/>
                  </a:lnTo>
                  <a:lnTo>
                    <a:pt x="1758" y="207"/>
                  </a:lnTo>
                  <a:lnTo>
                    <a:pt x="1774" y="114"/>
                  </a:lnTo>
                  <a:lnTo>
                    <a:pt x="1779" y="18"/>
                  </a:lnTo>
                  <a:lnTo>
                    <a:pt x="1779" y="0"/>
                  </a:lnTo>
                  <a:lnTo>
                    <a:pt x="1916" y="0"/>
                  </a:lnTo>
                  <a:lnTo>
                    <a:pt x="1916" y="18"/>
                  </a:lnTo>
                  <a:lnTo>
                    <a:pt x="1911" y="116"/>
                  </a:lnTo>
                  <a:lnTo>
                    <a:pt x="1897" y="210"/>
                  </a:lnTo>
                  <a:lnTo>
                    <a:pt x="1872" y="303"/>
                  </a:lnTo>
                  <a:lnTo>
                    <a:pt x="1841" y="390"/>
                  </a:lnTo>
                  <a:lnTo>
                    <a:pt x="1800" y="474"/>
                  </a:lnTo>
                  <a:lnTo>
                    <a:pt x="1751" y="553"/>
                  </a:lnTo>
                  <a:lnTo>
                    <a:pt x="1697" y="626"/>
                  </a:lnTo>
                  <a:lnTo>
                    <a:pt x="1634" y="695"/>
                  </a:lnTo>
                  <a:lnTo>
                    <a:pt x="1566" y="758"/>
                  </a:lnTo>
                  <a:lnTo>
                    <a:pt x="1493" y="812"/>
                  </a:lnTo>
                  <a:lnTo>
                    <a:pt x="1414" y="861"/>
                  </a:lnTo>
                  <a:lnTo>
                    <a:pt x="1330" y="901"/>
                  </a:lnTo>
                  <a:lnTo>
                    <a:pt x="1243" y="933"/>
                  </a:lnTo>
                  <a:lnTo>
                    <a:pt x="1150" y="957"/>
                  </a:lnTo>
                  <a:lnTo>
                    <a:pt x="1056" y="971"/>
                  </a:lnTo>
                  <a:lnTo>
                    <a:pt x="958" y="976"/>
                  </a:lnTo>
                  <a:lnTo>
                    <a:pt x="860" y="971"/>
                  </a:lnTo>
                  <a:lnTo>
                    <a:pt x="765" y="957"/>
                  </a:lnTo>
                  <a:lnTo>
                    <a:pt x="673" y="933"/>
                  </a:lnTo>
                  <a:lnTo>
                    <a:pt x="585" y="901"/>
                  </a:lnTo>
                  <a:lnTo>
                    <a:pt x="501" y="861"/>
                  </a:lnTo>
                  <a:lnTo>
                    <a:pt x="423" y="812"/>
                  </a:lnTo>
                  <a:lnTo>
                    <a:pt x="349" y="758"/>
                  </a:lnTo>
                  <a:lnTo>
                    <a:pt x="281" y="695"/>
                  </a:lnTo>
                  <a:lnTo>
                    <a:pt x="218" y="626"/>
                  </a:lnTo>
                  <a:lnTo>
                    <a:pt x="164" y="553"/>
                  </a:lnTo>
                  <a:lnTo>
                    <a:pt x="115" y="474"/>
                  </a:lnTo>
                  <a:lnTo>
                    <a:pt x="75" y="390"/>
                  </a:lnTo>
                  <a:lnTo>
                    <a:pt x="43" y="303"/>
                  </a:lnTo>
                  <a:lnTo>
                    <a:pt x="19" y="210"/>
                  </a:lnTo>
                  <a:lnTo>
                    <a:pt x="5" y="116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5511977" y="3908260"/>
              <a:ext cx="1791528" cy="9161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1" y="0"/>
                </a:cxn>
                <a:cxn ang="0">
                  <a:pos x="61" y="18"/>
                </a:cxn>
                <a:cxn ang="0">
                  <a:pos x="66" y="103"/>
                </a:cxn>
                <a:cxn ang="0">
                  <a:pos x="82" y="186"/>
                </a:cxn>
                <a:cxn ang="0">
                  <a:pos x="107" y="264"/>
                </a:cxn>
                <a:cxn ang="0">
                  <a:pos x="142" y="340"/>
                </a:cxn>
                <a:cxn ang="0">
                  <a:pos x="184" y="408"/>
                </a:cxn>
                <a:cxn ang="0">
                  <a:pos x="234" y="473"/>
                </a:cxn>
                <a:cxn ang="0">
                  <a:pos x="292" y="529"/>
                </a:cxn>
                <a:cxn ang="0">
                  <a:pos x="355" y="579"/>
                </a:cxn>
                <a:cxn ang="0">
                  <a:pos x="425" y="621"/>
                </a:cxn>
                <a:cxn ang="0">
                  <a:pos x="500" y="656"/>
                </a:cxn>
                <a:cxn ang="0">
                  <a:pos x="579" y="681"/>
                </a:cxn>
                <a:cxn ang="0">
                  <a:pos x="661" y="696"/>
                </a:cxn>
                <a:cxn ang="0">
                  <a:pos x="747" y="702"/>
                </a:cxn>
                <a:cxn ang="0">
                  <a:pos x="832" y="696"/>
                </a:cxn>
                <a:cxn ang="0">
                  <a:pos x="914" y="681"/>
                </a:cxn>
                <a:cxn ang="0">
                  <a:pos x="993" y="656"/>
                </a:cxn>
                <a:cxn ang="0">
                  <a:pos x="1068" y="621"/>
                </a:cxn>
                <a:cxn ang="0">
                  <a:pos x="1138" y="579"/>
                </a:cxn>
                <a:cxn ang="0">
                  <a:pos x="1201" y="529"/>
                </a:cxn>
                <a:cxn ang="0">
                  <a:pos x="1259" y="473"/>
                </a:cxn>
                <a:cxn ang="0">
                  <a:pos x="1310" y="408"/>
                </a:cxn>
                <a:cxn ang="0">
                  <a:pos x="1352" y="340"/>
                </a:cxn>
                <a:cxn ang="0">
                  <a:pos x="1387" y="264"/>
                </a:cxn>
                <a:cxn ang="0">
                  <a:pos x="1411" y="186"/>
                </a:cxn>
                <a:cxn ang="0">
                  <a:pos x="1427" y="103"/>
                </a:cxn>
                <a:cxn ang="0">
                  <a:pos x="1432" y="18"/>
                </a:cxn>
                <a:cxn ang="0">
                  <a:pos x="1432" y="12"/>
                </a:cxn>
                <a:cxn ang="0">
                  <a:pos x="1430" y="7"/>
                </a:cxn>
                <a:cxn ang="0">
                  <a:pos x="1430" y="0"/>
                </a:cxn>
                <a:cxn ang="0">
                  <a:pos x="1493" y="0"/>
                </a:cxn>
                <a:cxn ang="0">
                  <a:pos x="1493" y="18"/>
                </a:cxn>
                <a:cxn ang="0">
                  <a:pos x="1488" y="105"/>
                </a:cxn>
                <a:cxn ang="0">
                  <a:pos x="1474" y="189"/>
                </a:cxn>
                <a:cxn ang="0">
                  <a:pos x="1449" y="270"/>
                </a:cxn>
                <a:cxn ang="0">
                  <a:pos x="1416" y="345"/>
                </a:cxn>
                <a:cxn ang="0">
                  <a:pos x="1376" y="418"/>
                </a:cxn>
                <a:cxn ang="0">
                  <a:pos x="1329" y="485"/>
                </a:cxn>
                <a:cxn ang="0">
                  <a:pos x="1275" y="546"/>
                </a:cxn>
                <a:cxn ang="0">
                  <a:pos x="1213" y="600"/>
                </a:cxn>
                <a:cxn ang="0">
                  <a:pos x="1147" y="647"/>
                </a:cxn>
                <a:cxn ang="0">
                  <a:pos x="1074" y="688"/>
                </a:cxn>
                <a:cxn ang="0">
                  <a:pos x="998" y="721"/>
                </a:cxn>
                <a:cxn ang="0">
                  <a:pos x="918" y="745"/>
                </a:cxn>
                <a:cxn ang="0">
                  <a:pos x="834" y="759"/>
                </a:cxn>
                <a:cxn ang="0">
                  <a:pos x="747" y="765"/>
                </a:cxn>
                <a:cxn ang="0">
                  <a:pos x="659" y="759"/>
                </a:cxn>
                <a:cxn ang="0">
                  <a:pos x="575" y="745"/>
                </a:cxn>
                <a:cxn ang="0">
                  <a:pos x="495" y="721"/>
                </a:cxn>
                <a:cxn ang="0">
                  <a:pos x="420" y="688"/>
                </a:cxn>
                <a:cxn ang="0">
                  <a:pos x="346" y="647"/>
                </a:cxn>
                <a:cxn ang="0">
                  <a:pos x="280" y="600"/>
                </a:cxn>
                <a:cxn ang="0">
                  <a:pos x="219" y="546"/>
                </a:cxn>
                <a:cxn ang="0">
                  <a:pos x="164" y="485"/>
                </a:cxn>
                <a:cxn ang="0">
                  <a:pos x="117" y="418"/>
                </a:cxn>
                <a:cxn ang="0">
                  <a:pos x="77" y="345"/>
                </a:cxn>
                <a:cxn ang="0">
                  <a:pos x="44" y="270"/>
                </a:cxn>
                <a:cxn ang="0">
                  <a:pos x="19" y="189"/>
                </a:cxn>
                <a:cxn ang="0">
                  <a:pos x="5" y="105"/>
                </a:cxn>
                <a:cxn ang="0">
                  <a:pos x="0" y="18"/>
                </a:cxn>
                <a:cxn ang="0">
                  <a:pos x="0" y="0"/>
                </a:cxn>
              </a:cxnLst>
              <a:rect l="0" t="0" r="r" b="b"/>
              <a:pathLst>
                <a:path w="1493" h="765">
                  <a:moveTo>
                    <a:pt x="0" y="0"/>
                  </a:moveTo>
                  <a:lnTo>
                    <a:pt x="61" y="0"/>
                  </a:lnTo>
                  <a:lnTo>
                    <a:pt x="61" y="18"/>
                  </a:lnTo>
                  <a:lnTo>
                    <a:pt x="66" y="103"/>
                  </a:lnTo>
                  <a:lnTo>
                    <a:pt x="82" y="186"/>
                  </a:lnTo>
                  <a:lnTo>
                    <a:pt x="107" y="264"/>
                  </a:lnTo>
                  <a:lnTo>
                    <a:pt x="142" y="340"/>
                  </a:lnTo>
                  <a:lnTo>
                    <a:pt x="184" y="408"/>
                  </a:lnTo>
                  <a:lnTo>
                    <a:pt x="234" y="473"/>
                  </a:lnTo>
                  <a:lnTo>
                    <a:pt x="292" y="529"/>
                  </a:lnTo>
                  <a:lnTo>
                    <a:pt x="355" y="579"/>
                  </a:lnTo>
                  <a:lnTo>
                    <a:pt x="425" y="621"/>
                  </a:lnTo>
                  <a:lnTo>
                    <a:pt x="500" y="656"/>
                  </a:lnTo>
                  <a:lnTo>
                    <a:pt x="579" y="681"/>
                  </a:lnTo>
                  <a:lnTo>
                    <a:pt x="661" y="696"/>
                  </a:lnTo>
                  <a:lnTo>
                    <a:pt x="747" y="702"/>
                  </a:lnTo>
                  <a:lnTo>
                    <a:pt x="832" y="696"/>
                  </a:lnTo>
                  <a:lnTo>
                    <a:pt x="914" y="681"/>
                  </a:lnTo>
                  <a:lnTo>
                    <a:pt x="993" y="656"/>
                  </a:lnTo>
                  <a:lnTo>
                    <a:pt x="1068" y="621"/>
                  </a:lnTo>
                  <a:lnTo>
                    <a:pt x="1138" y="579"/>
                  </a:lnTo>
                  <a:lnTo>
                    <a:pt x="1201" y="529"/>
                  </a:lnTo>
                  <a:lnTo>
                    <a:pt x="1259" y="473"/>
                  </a:lnTo>
                  <a:lnTo>
                    <a:pt x="1310" y="408"/>
                  </a:lnTo>
                  <a:lnTo>
                    <a:pt x="1352" y="340"/>
                  </a:lnTo>
                  <a:lnTo>
                    <a:pt x="1387" y="264"/>
                  </a:lnTo>
                  <a:lnTo>
                    <a:pt x="1411" y="186"/>
                  </a:lnTo>
                  <a:lnTo>
                    <a:pt x="1427" y="103"/>
                  </a:lnTo>
                  <a:lnTo>
                    <a:pt x="1432" y="18"/>
                  </a:lnTo>
                  <a:lnTo>
                    <a:pt x="1432" y="12"/>
                  </a:lnTo>
                  <a:lnTo>
                    <a:pt x="1430" y="7"/>
                  </a:lnTo>
                  <a:lnTo>
                    <a:pt x="1430" y="0"/>
                  </a:lnTo>
                  <a:lnTo>
                    <a:pt x="1493" y="0"/>
                  </a:lnTo>
                  <a:lnTo>
                    <a:pt x="1493" y="18"/>
                  </a:lnTo>
                  <a:lnTo>
                    <a:pt x="1488" y="105"/>
                  </a:lnTo>
                  <a:lnTo>
                    <a:pt x="1474" y="189"/>
                  </a:lnTo>
                  <a:lnTo>
                    <a:pt x="1449" y="270"/>
                  </a:lnTo>
                  <a:lnTo>
                    <a:pt x="1416" y="345"/>
                  </a:lnTo>
                  <a:lnTo>
                    <a:pt x="1376" y="418"/>
                  </a:lnTo>
                  <a:lnTo>
                    <a:pt x="1329" y="485"/>
                  </a:lnTo>
                  <a:lnTo>
                    <a:pt x="1275" y="546"/>
                  </a:lnTo>
                  <a:lnTo>
                    <a:pt x="1213" y="600"/>
                  </a:lnTo>
                  <a:lnTo>
                    <a:pt x="1147" y="647"/>
                  </a:lnTo>
                  <a:lnTo>
                    <a:pt x="1074" y="688"/>
                  </a:lnTo>
                  <a:lnTo>
                    <a:pt x="998" y="721"/>
                  </a:lnTo>
                  <a:lnTo>
                    <a:pt x="918" y="745"/>
                  </a:lnTo>
                  <a:lnTo>
                    <a:pt x="834" y="759"/>
                  </a:lnTo>
                  <a:lnTo>
                    <a:pt x="747" y="765"/>
                  </a:lnTo>
                  <a:lnTo>
                    <a:pt x="659" y="759"/>
                  </a:lnTo>
                  <a:lnTo>
                    <a:pt x="575" y="745"/>
                  </a:lnTo>
                  <a:lnTo>
                    <a:pt x="495" y="721"/>
                  </a:lnTo>
                  <a:lnTo>
                    <a:pt x="420" y="688"/>
                  </a:lnTo>
                  <a:lnTo>
                    <a:pt x="346" y="647"/>
                  </a:lnTo>
                  <a:lnTo>
                    <a:pt x="280" y="600"/>
                  </a:lnTo>
                  <a:lnTo>
                    <a:pt x="219" y="546"/>
                  </a:lnTo>
                  <a:lnTo>
                    <a:pt x="164" y="485"/>
                  </a:lnTo>
                  <a:lnTo>
                    <a:pt x="117" y="418"/>
                  </a:lnTo>
                  <a:lnTo>
                    <a:pt x="77" y="345"/>
                  </a:lnTo>
                  <a:lnTo>
                    <a:pt x="44" y="270"/>
                  </a:lnTo>
                  <a:lnTo>
                    <a:pt x="19" y="189"/>
                  </a:lnTo>
                  <a:lnTo>
                    <a:pt x="5" y="105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232" name="Freeform 16"/>
          <p:cNvSpPr>
            <a:spLocks/>
          </p:cNvSpPr>
          <p:nvPr/>
        </p:nvSpPr>
        <p:spPr bwMode="auto">
          <a:xfrm>
            <a:off x="2572042" y="2832110"/>
            <a:ext cx="4187424" cy="3240096"/>
          </a:xfrm>
          <a:custGeom>
            <a:avLst/>
            <a:gdLst/>
            <a:ahLst/>
            <a:cxnLst>
              <a:cxn ang="0">
                <a:pos x="2888" y="96"/>
              </a:cxn>
              <a:cxn ang="0">
                <a:pos x="2871" y="362"/>
              </a:cxn>
              <a:cxn ang="0">
                <a:pos x="2696" y="493"/>
              </a:cxn>
              <a:cxn ang="0">
                <a:pos x="2549" y="544"/>
              </a:cxn>
              <a:cxn ang="0">
                <a:pos x="2687" y="777"/>
              </a:cxn>
              <a:cxn ang="0">
                <a:pos x="2904" y="866"/>
              </a:cxn>
              <a:cxn ang="0">
                <a:pos x="3178" y="673"/>
              </a:cxn>
              <a:cxn ang="0">
                <a:pos x="3346" y="632"/>
              </a:cxn>
              <a:cxn ang="0">
                <a:pos x="3484" y="752"/>
              </a:cxn>
              <a:cxn ang="0">
                <a:pos x="3262" y="861"/>
              </a:cxn>
              <a:cxn ang="0">
                <a:pos x="3007" y="1013"/>
              </a:cxn>
              <a:cxn ang="0">
                <a:pos x="2713" y="1034"/>
              </a:cxn>
              <a:cxn ang="0">
                <a:pos x="2399" y="962"/>
              </a:cxn>
              <a:cxn ang="0">
                <a:pos x="1988" y="1205"/>
              </a:cxn>
              <a:cxn ang="0">
                <a:pos x="2231" y="1436"/>
              </a:cxn>
              <a:cxn ang="0">
                <a:pos x="2454" y="1622"/>
              </a:cxn>
              <a:cxn ang="0">
                <a:pos x="2475" y="1846"/>
              </a:cxn>
              <a:cxn ang="0">
                <a:pos x="2128" y="2007"/>
              </a:cxn>
              <a:cxn ang="0">
                <a:pos x="1697" y="2152"/>
              </a:cxn>
              <a:cxn ang="0">
                <a:pos x="1475" y="2276"/>
              </a:cxn>
              <a:cxn ang="0">
                <a:pos x="1201" y="2484"/>
              </a:cxn>
              <a:cxn ang="0">
                <a:pos x="1269" y="2292"/>
              </a:cxn>
              <a:cxn ang="0">
                <a:pos x="1381" y="2054"/>
              </a:cxn>
              <a:cxn ang="0">
                <a:pos x="1481" y="1952"/>
              </a:cxn>
              <a:cxn ang="0">
                <a:pos x="1666" y="2015"/>
              </a:cxn>
              <a:cxn ang="0">
                <a:pos x="1874" y="1910"/>
              </a:cxn>
              <a:cxn ang="0">
                <a:pos x="1930" y="1723"/>
              </a:cxn>
              <a:cxn ang="0">
                <a:pos x="1591" y="1515"/>
              </a:cxn>
              <a:cxn ang="0">
                <a:pos x="1301" y="1790"/>
              </a:cxn>
              <a:cxn ang="0">
                <a:pos x="886" y="2014"/>
              </a:cxn>
              <a:cxn ang="0">
                <a:pos x="517" y="2155"/>
              </a:cxn>
              <a:cxn ang="0">
                <a:pos x="279" y="2372"/>
              </a:cxn>
              <a:cxn ang="0">
                <a:pos x="218" y="2647"/>
              </a:cxn>
              <a:cxn ang="0">
                <a:pos x="99" y="2656"/>
              </a:cxn>
              <a:cxn ang="0">
                <a:pos x="29" y="2405"/>
              </a:cxn>
              <a:cxn ang="0">
                <a:pos x="70" y="2246"/>
              </a:cxn>
              <a:cxn ang="0">
                <a:pos x="15" y="2113"/>
              </a:cxn>
              <a:cxn ang="0">
                <a:pos x="187" y="2076"/>
              </a:cxn>
              <a:cxn ang="0">
                <a:pos x="349" y="2066"/>
              </a:cxn>
              <a:cxn ang="0">
                <a:pos x="584" y="1851"/>
              </a:cxn>
              <a:cxn ang="0">
                <a:pos x="844" y="1770"/>
              </a:cxn>
              <a:cxn ang="0">
                <a:pos x="972" y="1681"/>
              </a:cxn>
              <a:cxn ang="0">
                <a:pos x="1253" y="1344"/>
              </a:cxn>
              <a:cxn ang="0">
                <a:pos x="1304" y="1141"/>
              </a:cxn>
              <a:cxn ang="0">
                <a:pos x="1615" y="959"/>
              </a:cxn>
              <a:cxn ang="0">
                <a:pos x="1918" y="726"/>
              </a:cxn>
              <a:cxn ang="0">
                <a:pos x="1641" y="668"/>
              </a:cxn>
              <a:cxn ang="0">
                <a:pos x="1363" y="789"/>
              </a:cxn>
              <a:cxn ang="0">
                <a:pos x="1287" y="952"/>
              </a:cxn>
              <a:cxn ang="0">
                <a:pos x="1236" y="908"/>
              </a:cxn>
              <a:cxn ang="0">
                <a:pos x="1152" y="999"/>
              </a:cxn>
              <a:cxn ang="0">
                <a:pos x="1043" y="962"/>
              </a:cxn>
              <a:cxn ang="0">
                <a:pos x="1073" y="799"/>
              </a:cxn>
              <a:cxn ang="0">
                <a:pos x="1068" y="759"/>
              </a:cxn>
              <a:cxn ang="0">
                <a:pos x="1301" y="752"/>
              </a:cxn>
              <a:cxn ang="0">
                <a:pos x="1493" y="562"/>
              </a:cxn>
              <a:cxn ang="0">
                <a:pos x="1706" y="451"/>
              </a:cxn>
              <a:cxn ang="0">
                <a:pos x="2033" y="376"/>
              </a:cxn>
              <a:cxn ang="0">
                <a:pos x="2453" y="402"/>
              </a:cxn>
              <a:cxn ang="0">
                <a:pos x="2479" y="240"/>
              </a:cxn>
              <a:cxn ang="0">
                <a:pos x="2561" y="19"/>
              </a:cxn>
            </a:cxnLst>
            <a:rect l="0" t="0" r="r" b="b"/>
            <a:pathLst>
              <a:path w="3491" h="2701">
                <a:moveTo>
                  <a:pt x="2664" y="0"/>
                </a:moveTo>
                <a:lnTo>
                  <a:pt x="2711" y="3"/>
                </a:lnTo>
                <a:lnTo>
                  <a:pt x="2759" y="12"/>
                </a:lnTo>
                <a:lnTo>
                  <a:pt x="2799" y="23"/>
                </a:lnTo>
                <a:lnTo>
                  <a:pt x="2830" y="38"/>
                </a:lnTo>
                <a:lnTo>
                  <a:pt x="2857" y="54"/>
                </a:lnTo>
                <a:lnTo>
                  <a:pt x="2874" y="73"/>
                </a:lnTo>
                <a:lnTo>
                  <a:pt x="2888" y="96"/>
                </a:lnTo>
                <a:lnTo>
                  <a:pt x="2895" y="119"/>
                </a:lnTo>
                <a:lnTo>
                  <a:pt x="2899" y="145"/>
                </a:lnTo>
                <a:lnTo>
                  <a:pt x="2900" y="173"/>
                </a:lnTo>
                <a:lnTo>
                  <a:pt x="2899" y="201"/>
                </a:lnTo>
                <a:lnTo>
                  <a:pt x="2893" y="231"/>
                </a:lnTo>
                <a:lnTo>
                  <a:pt x="2888" y="262"/>
                </a:lnTo>
                <a:lnTo>
                  <a:pt x="2881" y="296"/>
                </a:lnTo>
                <a:lnTo>
                  <a:pt x="2871" y="362"/>
                </a:lnTo>
                <a:lnTo>
                  <a:pt x="2862" y="409"/>
                </a:lnTo>
                <a:lnTo>
                  <a:pt x="2850" y="448"/>
                </a:lnTo>
                <a:lnTo>
                  <a:pt x="2836" y="476"/>
                </a:lnTo>
                <a:lnTo>
                  <a:pt x="2816" y="495"/>
                </a:lnTo>
                <a:lnTo>
                  <a:pt x="2792" y="507"/>
                </a:lnTo>
                <a:lnTo>
                  <a:pt x="2766" y="511"/>
                </a:lnTo>
                <a:lnTo>
                  <a:pt x="2732" y="506"/>
                </a:lnTo>
                <a:lnTo>
                  <a:pt x="2696" y="493"/>
                </a:lnTo>
                <a:lnTo>
                  <a:pt x="2654" y="476"/>
                </a:lnTo>
                <a:lnTo>
                  <a:pt x="2619" y="472"/>
                </a:lnTo>
                <a:lnTo>
                  <a:pt x="2593" y="474"/>
                </a:lnTo>
                <a:lnTo>
                  <a:pt x="2573" y="481"/>
                </a:lnTo>
                <a:lnTo>
                  <a:pt x="2559" y="492"/>
                </a:lnTo>
                <a:lnTo>
                  <a:pt x="2551" y="506"/>
                </a:lnTo>
                <a:lnTo>
                  <a:pt x="2547" y="525"/>
                </a:lnTo>
                <a:lnTo>
                  <a:pt x="2549" y="544"/>
                </a:lnTo>
                <a:lnTo>
                  <a:pt x="2554" y="567"/>
                </a:lnTo>
                <a:lnTo>
                  <a:pt x="2565" y="593"/>
                </a:lnTo>
                <a:lnTo>
                  <a:pt x="2591" y="646"/>
                </a:lnTo>
                <a:lnTo>
                  <a:pt x="2608" y="672"/>
                </a:lnTo>
                <a:lnTo>
                  <a:pt x="2628" y="700"/>
                </a:lnTo>
                <a:lnTo>
                  <a:pt x="2647" y="726"/>
                </a:lnTo>
                <a:lnTo>
                  <a:pt x="2668" y="752"/>
                </a:lnTo>
                <a:lnTo>
                  <a:pt x="2687" y="777"/>
                </a:lnTo>
                <a:lnTo>
                  <a:pt x="2725" y="819"/>
                </a:lnTo>
                <a:lnTo>
                  <a:pt x="2743" y="834"/>
                </a:lnTo>
                <a:lnTo>
                  <a:pt x="2757" y="848"/>
                </a:lnTo>
                <a:lnTo>
                  <a:pt x="2769" y="857"/>
                </a:lnTo>
                <a:lnTo>
                  <a:pt x="2801" y="873"/>
                </a:lnTo>
                <a:lnTo>
                  <a:pt x="2834" y="878"/>
                </a:lnTo>
                <a:lnTo>
                  <a:pt x="2869" y="876"/>
                </a:lnTo>
                <a:lnTo>
                  <a:pt x="2904" y="866"/>
                </a:lnTo>
                <a:lnTo>
                  <a:pt x="2939" y="850"/>
                </a:lnTo>
                <a:lnTo>
                  <a:pt x="2975" y="829"/>
                </a:lnTo>
                <a:lnTo>
                  <a:pt x="3012" y="806"/>
                </a:lnTo>
                <a:lnTo>
                  <a:pt x="3047" y="778"/>
                </a:lnTo>
                <a:lnTo>
                  <a:pt x="3082" y="752"/>
                </a:lnTo>
                <a:lnTo>
                  <a:pt x="3115" y="724"/>
                </a:lnTo>
                <a:lnTo>
                  <a:pt x="3147" y="698"/>
                </a:lnTo>
                <a:lnTo>
                  <a:pt x="3178" y="673"/>
                </a:lnTo>
                <a:lnTo>
                  <a:pt x="3206" y="654"/>
                </a:lnTo>
                <a:lnTo>
                  <a:pt x="3231" y="639"/>
                </a:lnTo>
                <a:lnTo>
                  <a:pt x="3253" y="630"/>
                </a:lnTo>
                <a:lnTo>
                  <a:pt x="3273" y="628"/>
                </a:lnTo>
                <a:lnTo>
                  <a:pt x="3283" y="628"/>
                </a:lnTo>
                <a:lnTo>
                  <a:pt x="3301" y="630"/>
                </a:lnTo>
                <a:lnTo>
                  <a:pt x="3322" y="630"/>
                </a:lnTo>
                <a:lnTo>
                  <a:pt x="3346" y="632"/>
                </a:lnTo>
                <a:lnTo>
                  <a:pt x="3372" y="635"/>
                </a:lnTo>
                <a:lnTo>
                  <a:pt x="3425" y="646"/>
                </a:lnTo>
                <a:lnTo>
                  <a:pt x="3448" y="656"/>
                </a:lnTo>
                <a:lnTo>
                  <a:pt x="3467" y="667"/>
                </a:lnTo>
                <a:lnTo>
                  <a:pt x="3483" y="682"/>
                </a:lnTo>
                <a:lnTo>
                  <a:pt x="3491" y="700"/>
                </a:lnTo>
                <a:lnTo>
                  <a:pt x="3491" y="722"/>
                </a:lnTo>
                <a:lnTo>
                  <a:pt x="3484" y="752"/>
                </a:lnTo>
                <a:lnTo>
                  <a:pt x="3469" y="775"/>
                </a:lnTo>
                <a:lnTo>
                  <a:pt x="3449" y="796"/>
                </a:lnTo>
                <a:lnTo>
                  <a:pt x="3425" y="812"/>
                </a:lnTo>
                <a:lnTo>
                  <a:pt x="3397" y="826"/>
                </a:lnTo>
                <a:lnTo>
                  <a:pt x="3365" y="836"/>
                </a:lnTo>
                <a:lnTo>
                  <a:pt x="3332" y="845"/>
                </a:lnTo>
                <a:lnTo>
                  <a:pt x="3297" y="854"/>
                </a:lnTo>
                <a:lnTo>
                  <a:pt x="3262" y="861"/>
                </a:lnTo>
                <a:lnTo>
                  <a:pt x="3227" y="869"/>
                </a:lnTo>
                <a:lnTo>
                  <a:pt x="3194" y="878"/>
                </a:lnTo>
                <a:lnTo>
                  <a:pt x="3163" y="887"/>
                </a:lnTo>
                <a:lnTo>
                  <a:pt x="3135" y="899"/>
                </a:lnTo>
                <a:lnTo>
                  <a:pt x="3110" y="913"/>
                </a:lnTo>
                <a:lnTo>
                  <a:pt x="3091" y="931"/>
                </a:lnTo>
                <a:lnTo>
                  <a:pt x="3047" y="976"/>
                </a:lnTo>
                <a:lnTo>
                  <a:pt x="3007" y="1013"/>
                </a:lnTo>
                <a:lnTo>
                  <a:pt x="2967" y="1041"/>
                </a:lnTo>
                <a:lnTo>
                  <a:pt x="2928" y="1058"/>
                </a:lnTo>
                <a:lnTo>
                  <a:pt x="2892" y="1071"/>
                </a:lnTo>
                <a:lnTo>
                  <a:pt x="2857" y="1074"/>
                </a:lnTo>
                <a:lnTo>
                  <a:pt x="2822" y="1071"/>
                </a:lnTo>
                <a:lnTo>
                  <a:pt x="2785" y="1064"/>
                </a:lnTo>
                <a:lnTo>
                  <a:pt x="2750" y="1050"/>
                </a:lnTo>
                <a:lnTo>
                  <a:pt x="2713" y="1034"/>
                </a:lnTo>
                <a:lnTo>
                  <a:pt x="2677" y="1013"/>
                </a:lnTo>
                <a:lnTo>
                  <a:pt x="2638" y="990"/>
                </a:lnTo>
                <a:lnTo>
                  <a:pt x="2598" y="966"/>
                </a:lnTo>
                <a:lnTo>
                  <a:pt x="2556" y="941"/>
                </a:lnTo>
                <a:lnTo>
                  <a:pt x="2510" y="915"/>
                </a:lnTo>
                <a:lnTo>
                  <a:pt x="2463" y="889"/>
                </a:lnTo>
                <a:lnTo>
                  <a:pt x="2435" y="927"/>
                </a:lnTo>
                <a:lnTo>
                  <a:pt x="2399" y="962"/>
                </a:lnTo>
                <a:lnTo>
                  <a:pt x="2355" y="995"/>
                </a:lnTo>
                <a:lnTo>
                  <a:pt x="2308" y="1027"/>
                </a:lnTo>
                <a:lnTo>
                  <a:pt x="2255" y="1057"/>
                </a:lnTo>
                <a:lnTo>
                  <a:pt x="2203" y="1085"/>
                </a:lnTo>
                <a:lnTo>
                  <a:pt x="2056" y="1158"/>
                </a:lnTo>
                <a:lnTo>
                  <a:pt x="2016" y="1177"/>
                </a:lnTo>
                <a:lnTo>
                  <a:pt x="1984" y="1197"/>
                </a:lnTo>
                <a:lnTo>
                  <a:pt x="1988" y="1205"/>
                </a:lnTo>
                <a:lnTo>
                  <a:pt x="1996" y="1221"/>
                </a:lnTo>
                <a:lnTo>
                  <a:pt x="2012" y="1239"/>
                </a:lnTo>
                <a:lnTo>
                  <a:pt x="2035" y="1261"/>
                </a:lnTo>
                <a:lnTo>
                  <a:pt x="2061" y="1286"/>
                </a:lnTo>
                <a:lnTo>
                  <a:pt x="2091" y="1314"/>
                </a:lnTo>
                <a:lnTo>
                  <a:pt x="2122" y="1344"/>
                </a:lnTo>
                <a:lnTo>
                  <a:pt x="2157" y="1373"/>
                </a:lnTo>
                <a:lnTo>
                  <a:pt x="2231" y="1436"/>
                </a:lnTo>
                <a:lnTo>
                  <a:pt x="2269" y="1468"/>
                </a:lnTo>
                <a:lnTo>
                  <a:pt x="2304" y="1497"/>
                </a:lnTo>
                <a:lnTo>
                  <a:pt x="2339" y="1525"/>
                </a:lnTo>
                <a:lnTo>
                  <a:pt x="2371" y="1552"/>
                </a:lnTo>
                <a:lnTo>
                  <a:pt x="2399" y="1574"/>
                </a:lnTo>
                <a:lnTo>
                  <a:pt x="2421" y="1595"/>
                </a:lnTo>
                <a:lnTo>
                  <a:pt x="2440" y="1611"/>
                </a:lnTo>
                <a:lnTo>
                  <a:pt x="2454" y="1622"/>
                </a:lnTo>
                <a:lnTo>
                  <a:pt x="2489" y="1655"/>
                </a:lnTo>
                <a:lnTo>
                  <a:pt x="2514" y="1686"/>
                </a:lnTo>
                <a:lnTo>
                  <a:pt x="2528" y="1716"/>
                </a:lnTo>
                <a:lnTo>
                  <a:pt x="2533" y="1744"/>
                </a:lnTo>
                <a:lnTo>
                  <a:pt x="2530" y="1772"/>
                </a:lnTo>
                <a:lnTo>
                  <a:pt x="2517" y="1798"/>
                </a:lnTo>
                <a:lnTo>
                  <a:pt x="2500" y="1823"/>
                </a:lnTo>
                <a:lnTo>
                  <a:pt x="2475" y="1846"/>
                </a:lnTo>
                <a:lnTo>
                  <a:pt x="2444" y="1868"/>
                </a:lnTo>
                <a:lnTo>
                  <a:pt x="2407" y="1891"/>
                </a:lnTo>
                <a:lnTo>
                  <a:pt x="2367" y="1912"/>
                </a:lnTo>
                <a:lnTo>
                  <a:pt x="2323" y="1931"/>
                </a:lnTo>
                <a:lnTo>
                  <a:pt x="2278" y="1951"/>
                </a:lnTo>
                <a:lnTo>
                  <a:pt x="2229" y="1970"/>
                </a:lnTo>
                <a:lnTo>
                  <a:pt x="2178" y="1989"/>
                </a:lnTo>
                <a:lnTo>
                  <a:pt x="2128" y="2007"/>
                </a:lnTo>
                <a:lnTo>
                  <a:pt x="2061" y="2029"/>
                </a:lnTo>
                <a:lnTo>
                  <a:pt x="1998" y="2052"/>
                </a:lnTo>
                <a:lnTo>
                  <a:pt x="1937" y="2075"/>
                </a:lnTo>
                <a:lnTo>
                  <a:pt x="1879" y="2096"/>
                </a:lnTo>
                <a:lnTo>
                  <a:pt x="1827" y="2115"/>
                </a:lnTo>
                <a:lnTo>
                  <a:pt x="1778" y="2132"/>
                </a:lnTo>
                <a:lnTo>
                  <a:pt x="1734" y="2145"/>
                </a:lnTo>
                <a:lnTo>
                  <a:pt x="1697" y="2152"/>
                </a:lnTo>
                <a:lnTo>
                  <a:pt x="1668" y="2155"/>
                </a:lnTo>
                <a:lnTo>
                  <a:pt x="1661" y="2176"/>
                </a:lnTo>
                <a:lnTo>
                  <a:pt x="1645" y="2195"/>
                </a:lnTo>
                <a:lnTo>
                  <a:pt x="1624" y="2211"/>
                </a:lnTo>
                <a:lnTo>
                  <a:pt x="1599" y="2227"/>
                </a:lnTo>
                <a:lnTo>
                  <a:pt x="1570" y="2241"/>
                </a:lnTo>
                <a:lnTo>
                  <a:pt x="1507" y="2265"/>
                </a:lnTo>
                <a:lnTo>
                  <a:pt x="1475" y="2276"/>
                </a:lnTo>
                <a:lnTo>
                  <a:pt x="1447" y="2288"/>
                </a:lnTo>
                <a:lnTo>
                  <a:pt x="1423" y="2299"/>
                </a:lnTo>
                <a:lnTo>
                  <a:pt x="1404" y="2311"/>
                </a:lnTo>
                <a:lnTo>
                  <a:pt x="1248" y="2461"/>
                </a:lnTo>
                <a:lnTo>
                  <a:pt x="1229" y="2477"/>
                </a:lnTo>
                <a:lnTo>
                  <a:pt x="1215" y="2486"/>
                </a:lnTo>
                <a:lnTo>
                  <a:pt x="1206" y="2488"/>
                </a:lnTo>
                <a:lnTo>
                  <a:pt x="1201" y="2484"/>
                </a:lnTo>
                <a:lnTo>
                  <a:pt x="1199" y="2474"/>
                </a:lnTo>
                <a:lnTo>
                  <a:pt x="1203" y="2458"/>
                </a:lnTo>
                <a:lnTo>
                  <a:pt x="1208" y="2439"/>
                </a:lnTo>
                <a:lnTo>
                  <a:pt x="1217" y="2414"/>
                </a:lnTo>
                <a:lnTo>
                  <a:pt x="1227" y="2386"/>
                </a:lnTo>
                <a:lnTo>
                  <a:pt x="1241" y="2356"/>
                </a:lnTo>
                <a:lnTo>
                  <a:pt x="1255" y="2325"/>
                </a:lnTo>
                <a:lnTo>
                  <a:pt x="1269" y="2292"/>
                </a:lnTo>
                <a:lnTo>
                  <a:pt x="1287" y="2258"/>
                </a:lnTo>
                <a:lnTo>
                  <a:pt x="1302" y="2225"/>
                </a:lnTo>
                <a:lnTo>
                  <a:pt x="1318" y="2190"/>
                </a:lnTo>
                <a:lnTo>
                  <a:pt x="1334" y="2159"/>
                </a:lnTo>
                <a:lnTo>
                  <a:pt x="1348" y="2127"/>
                </a:lnTo>
                <a:lnTo>
                  <a:pt x="1360" y="2099"/>
                </a:lnTo>
                <a:lnTo>
                  <a:pt x="1372" y="2075"/>
                </a:lnTo>
                <a:lnTo>
                  <a:pt x="1381" y="2054"/>
                </a:lnTo>
                <a:lnTo>
                  <a:pt x="1386" y="2036"/>
                </a:lnTo>
                <a:lnTo>
                  <a:pt x="1390" y="2024"/>
                </a:lnTo>
                <a:lnTo>
                  <a:pt x="1397" y="1998"/>
                </a:lnTo>
                <a:lnTo>
                  <a:pt x="1407" y="1977"/>
                </a:lnTo>
                <a:lnTo>
                  <a:pt x="1421" y="1965"/>
                </a:lnTo>
                <a:lnTo>
                  <a:pt x="1439" y="1956"/>
                </a:lnTo>
                <a:lnTo>
                  <a:pt x="1458" y="1952"/>
                </a:lnTo>
                <a:lnTo>
                  <a:pt x="1481" y="1952"/>
                </a:lnTo>
                <a:lnTo>
                  <a:pt x="1503" y="1958"/>
                </a:lnTo>
                <a:lnTo>
                  <a:pt x="1528" y="1963"/>
                </a:lnTo>
                <a:lnTo>
                  <a:pt x="1577" y="1980"/>
                </a:lnTo>
                <a:lnTo>
                  <a:pt x="1599" y="1991"/>
                </a:lnTo>
                <a:lnTo>
                  <a:pt x="1620" y="2000"/>
                </a:lnTo>
                <a:lnTo>
                  <a:pt x="1638" y="2007"/>
                </a:lnTo>
                <a:lnTo>
                  <a:pt x="1654" y="2012"/>
                </a:lnTo>
                <a:lnTo>
                  <a:pt x="1666" y="2015"/>
                </a:lnTo>
                <a:lnTo>
                  <a:pt x="1675" y="2015"/>
                </a:lnTo>
                <a:lnTo>
                  <a:pt x="1689" y="2010"/>
                </a:lnTo>
                <a:lnTo>
                  <a:pt x="1710" y="2001"/>
                </a:lnTo>
                <a:lnTo>
                  <a:pt x="1736" y="1989"/>
                </a:lnTo>
                <a:lnTo>
                  <a:pt x="1767" y="1973"/>
                </a:lnTo>
                <a:lnTo>
                  <a:pt x="1802" y="1954"/>
                </a:lnTo>
                <a:lnTo>
                  <a:pt x="1837" y="1933"/>
                </a:lnTo>
                <a:lnTo>
                  <a:pt x="1874" y="1910"/>
                </a:lnTo>
                <a:lnTo>
                  <a:pt x="1911" y="1886"/>
                </a:lnTo>
                <a:lnTo>
                  <a:pt x="1946" y="1861"/>
                </a:lnTo>
                <a:lnTo>
                  <a:pt x="1977" y="1833"/>
                </a:lnTo>
                <a:lnTo>
                  <a:pt x="2003" y="1805"/>
                </a:lnTo>
                <a:lnTo>
                  <a:pt x="2026" y="1777"/>
                </a:lnTo>
                <a:lnTo>
                  <a:pt x="2000" y="1763"/>
                </a:lnTo>
                <a:lnTo>
                  <a:pt x="1967" y="1744"/>
                </a:lnTo>
                <a:lnTo>
                  <a:pt x="1930" y="1723"/>
                </a:lnTo>
                <a:lnTo>
                  <a:pt x="1888" y="1699"/>
                </a:lnTo>
                <a:lnTo>
                  <a:pt x="1844" y="1671"/>
                </a:lnTo>
                <a:lnTo>
                  <a:pt x="1799" y="1643"/>
                </a:lnTo>
                <a:lnTo>
                  <a:pt x="1715" y="1583"/>
                </a:lnTo>
                <a:lnTo>
                  <a:pt x="1678" y="1553"/>
                </a:lnTo>
                <a:lnTo>
                  <a:pt x="1648" y="1525"/>
                </a:lnTo>
                <a:lnTo>
                  <a:pt x="1624" y="1499"/>
                </a:lnTo>
                <a:lnTo>
                  <a:pt x="1591" y="1515"/>
                </a:lnTo>
                <a:lnTo>
                  <a:pt x="1559" y="1536"/>
                </a:lnTo>
                <a:lnTo>
                  <a:pt x="1530" y="1564"/>
                </a:lnTo>
                <a:lnTo>
                  <a:pt x="1500" y="1594"/>
                </a:lnTo>
                <a:lnTo>
                  <a:pt x="1470" y="1627"/>
                </a:lnTo>
                <a:lnTo>
                  <a:pt x="1407" y="1697"/>
                </a:lnTo>
                <a:lnTo>
                  <a:pt x="1374" y="1730"/>
                </a:lnTo>
                <a:lnTo>
                  <a:pt x="1339" y="1762"/>
                </a:lnTo>
                <a:lnTo>
                  <a:pt x="1301" y="1790"/>
                </a:lnTo>
                <a:lnTo>
                  <a:pt x="1260" y="1812"/>
                </a:lnTo>
                <a:lnTo>
                  <a:pt x="1215" y="1828"/>
                </a:lnTo>
                <a:lnTo>
                  <a:pt x="1157" y="1868"/>
                </a:lnTo>
                <a:lnTo>
                  <a:pt x="1099" y="1905"/>
                </a:lnTo>
                <a:lnTo>
                  <a:pt x="1042" y="1937"/>
                </a:lnTo>
                <a:lnTo>
                  <a:pt x="986" y="1966"/>
                </a:lnTo>
                <a:lnTo>
                  <a:pt x="933" y="1993"/>
                </a:lnTo>
                <a:lnTo>
                  <a:pt x="886" y="2014"/>
                </a:lnTo>
                <a:lnTo>
                  <a:pt x="844" y="2033"/>
                </a:lnTo>
                <a:lnTo>
                  <a:pt x="813" y="2048"/>
                </a:lnTo>
                <a:lnTo>
                  <a:pt x="769" y="2068"/>
                </a:lnTo>
                <a:lnTo>
                  <a:pt x="722" y="2085"/>
                </a:lnTo>
                <a:lnTo>
                  <a:pt x="671" y="2103"/>
                </a:lnTo>
                <a:lnTo>
                  <a:pt x="620" y="2118"/>
                </a:lnTo>
                <a:lnTo>
                  <a:pt x="568" y="2136"/>
                </a:lnTo>
                <a:lnTo>
                  <a:pt x="517" y="2155"/>
                </a:lnTo>
                <a:lnTo>
                  <a:pt x="468" y="2176"/>
                </a:lnTo>
                <a:lnTo>
                  <a:pt x="423" y="2199"/>
                </a:lnTo>
                <a:lnTo>
                  <a:pt x="381" y="2225"/>
                </a:lnTo>
                <a:lnTo>
                  <a:pt x="346" y="2255"/>
                </a:lnTo>
                <a:lnTo>
                  <a:pt x="318" y="2290"/>
                </a:lnTo>
                <a:lnTo>
                  <a:pt x="314" y="2304"/>
                </a:lnTo>
                <a:lnTo>
                  <a:pt x="293" y="2346"/>
                </a:lnTo>
                <a:lnTo>
                  <a:pt x="279" y="2372"/>
                </a:lnTo>
                <a:lnTo>
                  <a:pt x="265" y="2400"/>
                </a:lnTo>
                <a:lnTo>
                  <a:pt x="251" y="2433"/>
                </a:lnTo>
                <a:lnTo>
                  <a:pt x="239" y="2467"/>
                </a:lnTo>
                <a:lnTo>
                  <a:pt x="229" y="2502"/>
                </a:lnTo>
                <a:lnTo>
                  <a:pt x="223" y="2533"/>
                </a:lnTo>
                <a:lnTo>
                  <a:pt x="220" y="2563"/>
                </a:lnTo>
                <a:lnTo>
                  <a:pt x="218" y="2593"/>
                </a:lnTo>
                <a:lnTo>
                  <a:pt x="218" y="2647"/>
                </a:lnTo>
                <a:lnTo>
                  <a:pt x="216" y="2668"/>
                </a:lnTo>
                <a:lnTo>
                  <a:pt x="213" y="2685"/>
                </a:lnTo>
                <a:lnTo>
                  <a:pt x="208" y="2696"/>
                </a:lnTo>
                <a:lnTo>
                  <a:pt x="199" y="2701"/>
                </a:lnTo>
                <a:lnTo>
                  <a:pt x="173" y="2701"/>
                </a:lnTo>
                <a:lnTo>
                  <a:pt x="147" y="2692"/>
                </a:lnTo>
                <a:lnTo>
                  <a:pt x="122" y="2677"/>
                </a:lnTo>
                <a:lnTo>
                  <a:pt x="99" y="2656"/>
                </a:lnTo>
                <a:lnTo>
                  <a:pt x="78" y="2631"/>
                </a:lnTo>
                <a:lnTo>
                  <a:pt x="59" y="2601"/>
                </a:lnTo>
                <a:lnTo>
                  <a:pt x="43" y="2570"/>
                </a:lnTo>
                <a:lnTo>
                  <a:pt x="31" y="2537"/>
                </a:lnTo>
                <a:lnTo>
                  <a:pt x="22" y="2502"/>
                </a:lnTo>
                <a:lnTo>
                  <a:pt x="19" y="2468"/>
                </a:lnTo>
                <a:lnTo>
                  <a:pt x="22" y="2435"/>
                </a:lnTo>
                <a:lnTo>
                  <a:pt x="29" y="2405"/>
                </a:lnTo>
                <a:lnTo>
                  <a:pt x="45" y="2379"/>
                </a:lnTo>
                <a:lnTo>
                  <a:pt x="66" y="2356"/>
                </a:lnTo>
                <a:lnTo>
                  <a:pt x="87" y="2337"/>
                </a:lnTo>
                <a:lnTo>
                  <a:pt x="98" y="2318"/>
                </a:lnTo>
                <a:lnTo>
                  <a:pt x="99" y="2299"/>
                </a:lnTo>
                <a:lnTo>
                  <a:pt x="94" y="2281"/>
                </a:lnTo>
                <a:lnTo>
                  <a:pt x="84" y="2264"/>
                </a:lnTo>
                <a:lnTo>
                  <a:pt x="70" y="2246"/>
                </a:lnTo>
                <a:lnTo>
                  <a:pt x="54" y="2230"/>
                </a:lnTo>
                <a:lnTo>
                  <a:pt x="36" y="2215"/>
                </a:lnTo>
                <a:lnTo>
                  <a:pt x="21" y="2199"/>
                </a:lnTo>
                <a:lnTo>
                  <a:pt x="8" y="2183"/>
                </a:lnTo>
                <a:lnTo>
                  <a:pt x="1" y="2167"/>
                </a:lnTo>
                <a:lnTo>
                  <a:pt x="0" y="2153"/>
                </a:lnTo>
                <a:lnTo>
                  <a:pt x="5" y="2131"/>
                </a:lnTo>
                <a:lnTo>
                  <a:pt x="15" y="2113"/>
                </a:lnTo>
                <a:lnTo>
                  <a:pt x="29" y="2101"/>
                </a:lnTo>
                <a:lnTo>
                  <a:pt x="47" y="2090"/>
                </a:lnTo>
                <a:lnTo>
                  <a:pt x="68" y="2085"/>
                </a:lnTo>
                <a:lnTo>
                  <a:pt x="91" y="2082"/>
                </a:lnTo>
                <a:lnTo>
                  <a:pt x="113" y="2080"/>
                </a:lnTo>
                <a:lnTo>
                  <a:pt x="138" y="2078"/>
                </a:lnTo>
                <a:lnTo>
                  <a:pt x="162" y="2078"/>
                </a:lnTo>
                <a:lnTo>
                  <a:pt x="187" y="2076"/>
                </a:lnTo>
                <a:lnTo>
                  <a:pt x="210" y="2076"/>
                </a:lnTo>
                <a:lnTo>
                  <a:pt x="230" y="2082"/>
                </a:lnTo>
                <a:lnTo>
                  <a:pt x="253" y="2090"/>
                </a:lnTo>
                <a:lnTo>
                  <a:pt x="272" y="2106"/>
                </a:lnTo>
                <a:lnTo>
                  <a:pt x="285" y="2104"/>
                </a:lnTo>
                <a:lnTo>
                  <a:pt x="302" y="2096"/>
                </a:lnTo>
                <a:lnTo>
                  <a:pt x="323" y="2083"/>
                </a:lnTo>
                <a:lnTo>
                  <a:pt x="349" y="2066"/>
                </a:lnTo>
                <a:lnTo>
                  <a:pt x="376" y="2045"/>
                </a:lnTo>
                <a:lnTo>
                  <a:pt x="405" y="2022"/>
                </a:lnTo>
                <a:lnTo>
                  <a:pt x="433" y="1998"/>
                </a:lnTo>
                <a:lnTo>
                  <a:pt x="463" y="1972"/>
                </a:lnTo>
                <a:lnTo>
                  <a:pt x="491" y="1945"/>
                </a:lnTo>
                <a:lnTo>
                  <a:pt x="517" y="1921"/>
                </a:lnTo>
                <a:lnTo>
                  <a:pt x="575" y="1863"/>
                </a:lnTo>
                <a:lnTo>
                  <a:pt x="584" y="1851"/>
                </a:lnTo>
                <a:lnTo>
                  <a:pt x="606" y="1825"/>
                </a:lnTo>
                <a:lnTo>
                  <a:pt x="633" y="1805"/>
                </a:lnTo>
                <a:lnTo>
                  <a:pt x="662" y="1791"/>
                </a:lnTo>
                <a:lnTo>
                  <a:pt x="694" y="1783"/>
                </a:lnTo>
                <a:lnTo>
                  <a:pt x="727" y="1777"/>
                </a:lnTo>
                <a:lnTo>
                  <a:pt x="762" y="1774"/>
                </a:lnTo>
                <a:lnTo>
                  <a:pt x="797" y="1772"/>
                </a:lnTo>
                <a:lnTo>
                  <a:pt x="844" y="1770"/>
                </a:lnTo>
                <a:lnTo>
                  <a:pt x="881" y="1767"/>
                </a:lnTo>
                <a:lnTo>
                  <a:pt x="907" y="1762"/>
                </a:lnTo>
                <a:lnTo>
                  <a:pt x="926" y="1756"/>
                </a:lnTo>
                <a:lnTo>
                  <a:pt x="940" y="1746"/>
                </a:lnTo>
                <a:lnTo>
                  <a:pt x="951" y="1735"/>
                </a:lnTo>
                <a:lnTo>
                  <a:pt x="958" y="1720"/>
                </a:lnTo>
                <a:lnTo>
                  <a:pt x="965" y="1702"/>
                </a:lnTo>
                <a:lnTo>
                  <a:pt x="972" y="1681"/>
                </a:lnTo>
                <a:lnTo>
                  <a:pt x="982" y="1655"/>
                </a:lnTo>
                <a:lnTo>
                  <a:pt x="996" y="1625"/>
                </a:lnTo>
                <a:lnTo>
                  <a:pt x="1017" y="1590"/>
                </a:lnTo>
                <a:lnTo>
                  <a:pt x="1057" y="1534"/>
                </a:lnTo>
                <a:lnTo>
                  <a:pt x="1103" y="1482"/>
                </a:lnTo>
                <a:lnTo>
                  <a:pt x="1152" y="1433"/>
                </a:lnTo>
                <a:lnTo>
                  <a:pt x="1203" y="1385"/>
                </a:lnTo>
                <a:lnTo>
                  <a:pt x="1253" y="1344"/>
                </a:lnTo>
                <a:lnTo>
                  <a:pt x="1301" y="1307"/>
                </a:lnTo>
                <a:lnTo>
                  <a:pt x="1301" y="1295"/>
                </a:lnTo>
                <a:lnTo>
                  <a:pt x="1299" y="1277"/>
                </a:lnTo>
                <a:lnTo>
                  <a:pt x="1299" y="1254"/>
                </a:lnTo>
                <a:lnTo>
                  <a:pt x="1297" y="1226"/>
                </a:lnTo>
                <a:lnTo>
                  <a:pt x="1297" y="1198"/>
                </a:lnTo>
                <a:lnTo>
                  <a:pt x="1299" y="1169"/>
                </a:lnTo>
                <a:lnTo>
                  <a:pt x="1304" y="1141"/>
                </a:lnTo>
                <a:lnTo>
                  <a:pt x="1313" y="1116"/>
                </a:lnTo>
                <a:lnTo>
                  <a:pt x="1327" y="1095"/>
                </a:lnTo>
                <a:lnTo>
                  <a:pt x="1353" y="1071"/>
                </a:lnTo>
                <a:lnTo>
                  <a:pt x="1386" y="1050"/>
                </a:lnTo>
                <a:lnTo>
                  <a:pt x="1426" y="1030"/>
                </a:lnTo>
                <a:lnTo>
                  <a:pt x="1470" y="1011"/>
                </a:lnTo>
                <a:lnTo>
                  <a:pt x="1517" y="994"/>
                </a:lnTo>
                <a:lnTo>
                  <a:pt x="1615" y="959"/>
                </a:lnTo>
                <a:lnTo>
                  <a:pt x="1662" y="939"/>
                </a:lnTo>
                <a:lnTo>
                  <a:pt x="1706" y="920"/>
                </a:lnTo>
                <a:lnTo>
                  <a:pt x="1745" y="897"/>
                </a:lnTo>
                <a:lnTo>
                  <a:pt x="1794" y="862"/>
                </a:lnTo>
                <a:lnTo>
                  <a:pt x="1834" y="826"/>
                </a:lnTo>
                <a:lnTo>
                  <a:pt x="1869" y="791"/>
                </a:lnTo>
                <a:lnTo>
                  <a:pt x="1897" y="756"/>
                </a:lnTo>
                <a:lnTo>
                  <a:pt x="1918" y="726"/>
                </a:lnTo>
                <a:lnTo>
                  <a:pt x="1935" y="700"/>
                </a:lnTo>
                <a:lnTo>
                  <a:pt x="1947" y="679"/>
                </a:lnTo>
                <a:lnTo>
                  <a:pt x="1956" y="667"/>
                </a:lnTo>
                <a:lnTo>
                  <a:pt x="1961" y="661"/>
                </a:lnTo>
                <a:lnTo>
                  <a:pt x="1682" y="630"/>
                </a:lnTo>
                <a:lnTo>
                  <a:pt x="1676" y="640"/>
                </a:lnTo>
                <a:lnTo>
                  <a:pt x="1662" y="653"/>
                </a:lnTo>
                <a:lnTo>
                  <a:pt x="1641" y="668"/>
                </a:lnTo>
                <a:lnTo>
                  <a:pt x="1615" y="684"/>
                </a:lnTo>
                <a:lnTo>
                  <a:pt x="1586" y="700"/>
                </a:lnTo>
                <a:lnTo>
                  <a:pt x="1519" y="733"/>
                </a:lnTo>
                <a:lnTo>
                  <a:pt x="1453" y="761"/>
                </a:lnTo>
                <a:lnTo>
                  <a:pt x="1423" y="773"/>
                </a:lnTo>
                <a:lnTo>
                  <a:pt x="1397" y="782"/>
                </a:lnTo>
                <a:lnTo>
                  <a:pt x="1377" y="787"/>
                </a:lnTo>
                <a:lnTo>
                  <a:pt x="1363" y="789"/>
                </a:lnTo>
                <a:lnTo>
                  <a:pt x="1360" y="806"/>
                </a:lnTo>
                <a:lnTo>
                  <a:pt x="1355" y="827"/>
                </a:lnTo>
                <a:lnTo>
                  <a:pt x="1346" y="848"/>
                </a:lnTo>
                <a:lnTo>
                  <a:pt x="1335" y="871"/>
                </a:lnTo>
                <a:lnTo>
                  <a:pt x="1325" y="892"/>
                </a:lnTo>
                <a:lnTo>
                  <a:pt x="1313" y="915"/>
                </a:lnTo>
                <a:lnTo>
                  <a:pt x="1299" y="934"/>
                </a:lnTo>
                <a:lnTo>
                  <a:pt x="1287" y="952"/>
                </a:lnTo>
                <a:lnTo>
                  <a:pt x="1274" y="966"/>
                </a:lnTo>
                <a:lnTo>
                  <a:pt x="1262" y="976"/>
                </a:lnTo>
                <a:lnTo>
                  <a:pt x="1253" y="981"/>
                </a:lnTo>
                <a:lnTo>
                  <a:pt x="1245" y="981"/>
                </a:lnTo>
                <a:lnTo>
                  <a:pt x="1238" y="974"/>
                </a:lnTo>
                <a:lnTo>
                  <a:pt x="1234" y="960"/>
                </a:lnTo>
                <a:lnTo>
                  <a:pt x="1232" y="938"/>
                </a:lnTo>
                <a:lnTo>
                  <a:pt x="1236" y="908"/>
                </a:lnTo>
                <a:lnTo>
                  <a:pt x="1222" y="908"/>
                </a:lnTo>
                <a:lnTo>
                  <a:pt x="1210" y="915"/>
                </a:lnTo>
                <a:lnTo>
                  <a:pt x="1199" y="925"/>
                </a:lnTo>
                <a:lnTo>
                  <a:pt x="1189" y="938"/>
                </a:lnTo>
                <a:lnTo>
                  <a:pt x="1178" y="952"/>
                </a:lnTo>
                <a:lnTo>
                  <a:pt x="1169" y="969"/>
                </a:lnTo>
                <a:lnTo>
                  <a:pt x="1161" y="983"/>
                </a:lnTo>
                <a:lnTo>
                  <a:pt x="1152" y="999"/>
                </a:lnTo>
                <a:lnTo>
                  <a:pt x="1143" y="1011"/>
                </a:lnTo>
                <a:lnTo>
                  <a:pt x="1133" y="1020"/>
                </a:lnTo>
                <a:lnTo>
                  <a:pt x="1120" y="1023"/>
                </a:lnTo>
                <a:lnTo>
                  <a:pt x="1106" y="1023"/>
                </a:lnTo>
                <a:lnTo>
                  <a:pt x="1091" y="1016"/>
                </a:lnTo>
                <a:lnTo>
                  <a:pt x="1073" y="1001"/>
                </a:lnTo>
                <a:lnTo>
                  <a:pt x="1054" y="978"/>
                </a:lnTo>
                <a:lnTo>
                  <a:pt x="1043" y="962"/>
                </a:lnTo>
                <a:lnTo>
                  <a:pt x="1037" y="943"/>
                </a:lnTo>
                <a:lnTo>
                  <a:pt x="1030" y="920"/>
                </a:lnTo>
                <a:lnTo>
                  <a:pt x="1028" y="897"/>
                </a:lnTo>
                <a:lnTo>
                  <a:pt x="1028" y="875"/>
                </a:lnTo>
                <a:lnTo>
                  <a:pt x="1031" y="852"/>
                </a:lnTo>
                <a:lnTo>
                  <a:pt x="1040" y="833"/>
                </a:lnTo>
                <a:lnTo>
                  <a:pt x="1054" y="813"/>
                </a:lnTo>
                <a:lnTo>
                  <a:pt x="1073" y="799"/>
                </a:lnTo>
                <a:lnTo>
                  <a:pt x="1098" y="791"/>
                </a:lnTo>
                <a:lnTo>
                  <a:pt x="1127" y="787"/>
                </a:lnTo>
                <a:lnTo>
                  <a:pt x="1092" y="782"/>
                </a:lnTo>
                <a:lnTo>
                  <a:pt x="1070" y="777"/>
                </a:lnTo>
                <a:lnTo>
                  <a:pt x="1057" y="771"/>
                </a:lnTo>
                <a:lnTo>
                  <a:pt x="1054" y="768"/>
                </a:lnTo>
                <a:lnTo>
                  <a:pt x="1057" y="763"/>
                </a:lnTo>
                <a:lnTo>
                  <a:pt x="1068" y="759"/>
                </a:lnTo>
                <a:lnTo>
                  <a:pt x="1085" y="757"/>
                </a:lnTo>
                <a:lnTo>
                  <a:pt x="1106" y="754"/>
                </a:lnTo>
                <a:lnTo>
                  <a:pt x="1131" y="752"/>
                </a:lnTo>
                <a:lnTo>
                  <a:pt x="1159" y="750"/>
                </a:lnTo>
                <a:lnTo>
                  <a:pt x="1241" y="750"/>
                </a:lnTo>
                <a:lnTo>
                  <a:pt x="1266" y="752"/>
                </a:lnTo>
                <a:lnTo>
                  <a:pt x="1287" y="754"/>
                </a:lnTo>
                <a:lnTo>
                  <a:pt x="1301" y="752"/>
                </a:lnTo>
                <a:lnTo>
                  <a:pt x="1320" y="742"/>
                </a:lnTo>
                <a:lnTo>
                  <a:pt x="1341" y="726"/>
                </a:lnTo>
                <a:lnTo>
                  <a:pt x="1363" y="705"/>
                </a:lnTo>
                <a:lnTo>
                  <a:pt x="1388" y="682"/>
                </a:lnTo>
                <a:lnTo>
                  <a:pt x="1437" y="630"/>
                </a:lnTo>
                <a:lnTo>
                  <a:pt x="1458" y="605"/>
                </a:lnTo>
                <a:lnTo>
                  <a:pt x="1477" y="581"/>
                </a:lnTo>
                <a:lnTo>
                  <a:pt x="1493" y="562"/>
                </a:lnTo>
                <a:lnTo>
                  <a:pt x="1503" y="548"/>
                </a:lnTo>
                <a:lnTo>
                  <a:pt x="1528" y="520"/>
                </a:lnTo>
                <a:lnTo>
                  <a:pt x="1554" y="499"/>
                </a:lnTo>
                <a:lnTo>
                  <a:pt x="1582" y="485"/>
                </a:lnTo>
                <a:lnTo>
                  <a:pt x="1613" y="474"/>
                </a:lnTo>
                <a:lnTo>
                  <a:pt x="1643" y="467"/>
                </a:lnTo>
                <a:lnTo>
                  <a:pt x="1675" y="460"/>
                </a:lnTo>
                <a:lnTo>
                  <a:pt x="1706" y="451"/>
                </a:lnTo>
                <a:lnTo>
                  <a:pt x="1734" y="439"/>
                </a:lnTo>
                <a:lnTo>
                  <a:pt x="1762" y="422"/>
                </a:lnTo>
                <a:lnTo>
                  <a:pt x="1797" y="401"/>
                </a:lnTo>
                <a:lnTo>
                  <a:pt x="1836" y="387"/>
                </a:lnTo>
                <a:lnTo>
                  <a:pt x="1881" y="378"/>
                </a:lnTo>
                <a:lnTo>
                  <a:pt x="1928" y="374"/>
                </a:lnTo>
                <a:lnTo>
                  <a:pt x="1981" y="374"/>
                </a:lnTo>
                <a:lnTo>
                  <a:pt x="2033" y="376"/>
                </a:lnTo>
                <a:lnTo>
                  <a:pt x="2089" y="381"/>
                </a:lnTo>
                <a:lnTo>
                  <a:pt x="2201" y="395"/>
                </a:lnTo>
                <a:lnTo>
                  <a:pt x="2255" y="404"/>
                </a:lnTo>
                <a:lnTo>
                  <a:pt x="2308" y="411"/>
                </a:lnTo>
                <a:lnTo>
                  <a:pt x="2358" y="416"/>
                </a:lnTo>
                <a:lnTo>
                  <a:pt x="2406" y="418"/>
                </a:lnTo>
                <a:lnTo>
                  <a:pt x="2449" y="418"/>
                </a:lnTo>
                <a:lnTo>
                  <a:pt x="2453" y="402"/>
                </a:lnTo>
                <a:lnTo>
                  <a:pt x="2460" y="388"/>
                </a:lnTo>
                <a:lnTo>
                  <a:pt x="2467" y="376"/>
                </a:lnTo>
                <a:lnTo>
                  <a:pt x="2472" y="360"/>
                </a:lnTo>
                <a:lnTo>
                  <a:pt x="2477" y="339"/>
                </a:lnTo>
                <a:lnTo>
                  <a:pt x="2479" y="317"/>
                </a:lnTo>
                <a:lnTo>
                  <a:pt x="2481" y="292"/>
                </a:lnTo>
                <a:lnTo>
                  <a:pt x="2481" y="266"/>
                </a:lnTo>
                <a:lnTo>
                  <a:pt x="2479" y="240"/>
                </a:lnTo>
                <a:lnTo>
                  <a:pt x="2481" y="210"/>
                </a:lnTo>
                <a:lnTo>
                  <a:pt x="2481" y="182"/>
                </a:lnTo>
                <a:lnTo>
                  <a:pt x="2488" y="126"/>
                </a:lnTo>
                <a:lnTo>
                  <a:pt x="2495" y="100"/>
                </a:lnTo>
                <a:lnTo>
                  <a:pt x="2505" y="75"/>
                </a:lnTo>
                <a:lnTo>
                  <a:pt x="2519" y="54"/>
                </a:lnTo>
                <a:lnTo>
                  <a:pt x="2538" y="35"/>
                </a:lnTo>
                <a:lnTo>
                  <a:pt x="2561" y="19"/>
                </a:lnTo>
                <a:lnTo>
                  <a:pt x="2589" y="9"/>
                </a:lnTo>
                <a:lnTo>
                  <a:pt x="2624" y="2"/>
                </a:lnTo>
                <a:lnTo>
                  <a:pt x="2664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Прямоугольник 47"/>
          <p:cNvSpPr/>
          <p:nvPr/>
        </p:nvSpPr>
        <p:spPr>
          <a:xfrm>
            <a:off x="642910" y="1206731"/>
            <a:ext cx="2428892" cy="12858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Прямоугольник 48"/>
          <p:cNvSpPr/>
          <p:nvPr/>
        </p:nvSpPr>
        <p:spPr>
          <a:xfrm>
            <a:off x="642910" y="1206732"/>
            <a:ext cx="2428892" cy="285751"/>
          </a:xfrm>
          <a:prstGeom prst="rect">
            <a:avLst/>
          </a:prstGeom>
          <a:gradFill>
            <a:gsLst>
              <a:gs pos="25000">
                <a:schemeClr val="tx1">
                  <a:lumMod val="50000"/>
                  <a:lumOff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Прямоугольник 121"/>
          <p:cNvSpPr/>
          <p:nvPr/>
        </p:nvSpPr>
        <p:spPr>
          <a:xfrm>
            <a:off x="857224" y="1572714"/>
            <a:ext cx="20002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Go ahead and replace it with your own text. This is an example text.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121"/>
          <p:cNvSpPr/>
          <p:nvPr/>
        </p:nvSpPr>
        <p:spPr>
          <a:xfrm>
            <a:off x="1305202" y="1206731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sp>
        <p:nvSpPr>
          <p:cNvPr id="43" name="Прямоугольник 47"/>
          <p:cNvSpPr/>
          <p:nvPr/>
        </p:nvSpPr>
        <p:spPr>
          <a:xfrm>
            <a:off x="3357554" y="1206731"/>
            <a:ext cx="2428892" cy="12858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Прямоугольник 48"/>
          <p:cNvSpPr/>
          <p:nvPr/>
        </p:nvSpPr>
        <p:spPr>
          <a:xfrm>
            <a:off x="3357554" y="1206732"/>
            <a:ext cx="2428892" cy="285751"/>
          </a:xfrm>
          <a:prstGeom prst="rect">
            <a:avLst/>
          </a:prstGeom>
          <a:gradFill>
            <a:gsLst>
              <a:gs pos="25000">
                <a:schemeClr val="tx1">
                  <a:lumMod val="50000"/>
                  <a:lumOff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Прямоугольник 121"/>
          <p:cNvSpPr/>
          <p:nvPr/>
        </p:nvSpPr>
        <p:spPr>
          <a:xfrm>
            <a:off x="3571868" y="1572714"/>
            <a:ext cx="20002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Go ahead and replace it with your own text. This is an example text.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121"/>
          <p:cNvSpPr/>
          <p:nvPr/>
        </p:nvSpPr>
        <p:spPr>
          <a:xfrm>
            <a:off x="4019846" y="1206731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sp>
        <p:nvSpPr>
          <p:cNvPr id="47" name="Прямоугольник 47"/>
          <p:cNvSpPr/>
          <p:nvPr/>
        </p:nvSpPr>
        <p:spPr>
          <a:xfrm>
            <a:off x="6072198" y="1206731"/>
            <a:ext cx="2428892" cy="12858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8" name="Прямоугольник 48"/>
          <p:cNvSpPr/>
          <p:nvPr/>
        </p:nvSpPr>
        <p:spPr>
          <a:xfrm>
            <a:off x="6072198" y="1206732"/>
            <a:ext cx="2428892" cy="285751"/>
          </a:xfrm>
          <a:prstGeom prst="rect">
            <a:avLst/>
          </a:prstGeom>
          <a:gradFill>
            <a:gsLst>
              <a:gs pos="25000">
                <a:schemeClr val="tx1">
                  <a:lumMod val="50000"/>
                  <a:lumOff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Прямоугольник 121"/>
          <p:cNvSpPr/>
          <p:nvPr/>
        </p:nvSpPr>
        <p:spPr>
          <a:xfrm>
            <a:off x="6286512" y="1572714"/>
            <a:ext cx="20002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Go ahead and replace it with your own text. This is an example text.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121"/>
          <p:cNvSpPr/>
          <p:nvPr/>
        </p:nvSpPr>
        <p:spPr>
          <a:xfrm>
            <a:off x="6734490" y="1206731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</p:spTree>
    <p:extLst>
      <p:ext uri="{BB962C8B-B14F-4D97-AF65-F5344CB8AC3E}">
        <p14:creationId xmlns:p14="http://schemas.microsoft.com/office/powerpoint/2010/main" val="86866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77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