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5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761085" y="1900101"/>
            <a:ext cx="1641091" cy="1793380"/>
          </a:xfrm>
          <a:prstGeom prst="righ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5359801" y="1900101"/>
            <a:ext cx="1641091" cy="1793380"/>
          </a:xfrm>
          <a:prstGeom prst="rightArrow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Прямоугольник 229"/>
          <p:cNvSpPr/>
          <p:nvPr/>
        </p:nvSpPr>
        <p:spPr>
          <a:xfrm>
            <a:off x="1850754" y="2643182"/>
            <a:ext cx="12792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38" name="Прямоугольник 229"/>
          <p:cNvSpPr/>
          <p:nvPr/>
        </p:nvSpPr>
        <p:spPr>
          <a:xfrm>
            <a:off x="5477282" y="2643182"/>
            <a:ext cx="12792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grpSp>
        <p:nvGrpSpPr>
          <p:cNvPr id="70" name="Группа 211"/>
          <p:cNvGrpSpPr/>
          <p:nvPr/>
        </p:nvGrpSpPr>
        <p:grpSpPr>
          <a:xfrm>
            <a:off x="428596" y="4643446"/>
            <a:ext cx="3792386" cy="1928826"/>
            <a:chOff x="-605929" y="4000503"/>
            <a:chExt cx="3473487" cy="19288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1" name="Скругленный прямоугольник 212"/>
            <p:cNvSpPr/>
            <p:nvPr/>
          </p:nvSpPr>
          <p:spPr>
            <a:xfrm>
              <a:off x="-600276" y="4000504"/>
              <a:ext cx="3457763" cy="1928825"/>
            </a:xfrm>
            <a:prstGeom prst="roundRect">
              <a:avLst>
                <a:gd name="adj" fmla="val 4189"/>
              </a:avLst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Скругленный прямоугольник 213"/>
            <p:cNvSpPr/>
            <p:nvPr/>
          </p:nvSpPr>
          <p:spPr>
            <a:xfrm>
              <a:off x="-605929" y="4000503"/>
              <a:ext cx="3473487" cy="248989"/>
            </a:xfrm>
            <a:prstGeom prst="roundRect">
              <a:avLst>
                <a:gd name="adj" fmla="val 15230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2700000" scaled="1"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44"/>
          <p:cNvSpPr txBox="1">
            <a:spLocks noChangeArrowheads="1"/>
          </p:cNvSpPr>
          <p:nvPr/>
        </p:nvSpPr>
        <p:spPr bwMode="auto">
          <a:xfrm>
            <a:off x="1641505" y="4649801"/>
            <a:ext cx="13088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44"/>
          <p:cNvSpPr txBox="1">
            <a:spLocks noChangeArrowheads="1"/>
          </p:cNvSpPr>
          <p:nvPr/>
        </p:nvSpPr>
        <p:spPr bwMode="auto">
          <a:xfrm>
            <a:off x="629256" y="5040391"/>
            <a:ext cx="33774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</a:t>
            </a:r>
          </a:p>
        </p:txBody>
      </p:sp>
      <p:grpSp>
        <p:nvGrpSpPr>
          <p:cNvPr id="75" name="Группа 211"/>
          <p:cNvGrpSpPr/>
          <p:nvPr/>
        </p:nvGrpSpPr>
        <p:grpSpPr>
          <a:xfrm>
            <a:off x="4929190" y="4643446"/>
            <a:ext cx="3792386" cy="1928826"/>
            <a:chOff x="-605929" y="4000503"/>
            <a:chExt cx="3473487" cy="19288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6" name="Скругленный прямоугольник 212"/>
            <p:cNvSpPr/>
            <p:nvPr/>
          </p:nvSpPr>
          <p:spPr>
            <a:xfrm>
              <a:off x="-600276" y="4000504"/>
              <a:ext cx="3457763" cy="1928825"/>
            </a:xfrm>
            <a:prstGeom prst="roundRect">
              <a:avLst>
                <a:gd name="adj" fmla="val 4189"/>
              </a:avLst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Скругленный прямоугольник 213"/>
            <p:cNvSpPr/>
            <p:nvPr/>
          </p:nvSpPr>
          <p:spPr>
            <a:xfrm>
              <a:off x="-605929" y="4000503"/>
              <a:ext cx="3473487" cy="248989"/>
            </a:xfrm>
            <a:prstGeom prst="roundRect">
              <a:avLst>
                <a:gd name="adj" fmla="val 15230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2700000" scaled="1"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TextBox 44"/>
          <p:cNvSpPr txBox="1">
            <a:spLocks noChangeArrowheads="1"/>
          </p:cNvSpPr>
          <p:nvPr/>
        </p:nvSpPr>
        <p:spPr bwMode="auto">
          <a:xfrm>
            <a:off x="6142099" y="4649801"/>
            <a:ext cx="13088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44"/>
          <p:cNvSpPr txBox="1">
            <a:spLocks noChangeArrowheads="1"/>
          </p:cNvSpPr>
          <p:nvPr/>
        </p:nvSpPr>
        <p:spPr bwMode="auto">
          <a:xfrm>
            <a:off x="5129850" y="5040391"/>
            <a:ext cx="33774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34" name="Freeform 16"/>
          <p:cNvSpPr>
            <a:spLocks noEditPoints="1"/>
          </p:cNvSpPr>
          <p:nvPr/>
        </p:nvSpPr>
        <p:spPr bwMode="auto">
          <a:xfrm flipH="1">
            <a:off x="6995704" y="2166596"/>
            <a:ext cx="2005452" cy="1405280"/>
          </a:xfrm>
          <a:custGeom>
            <a:avLst/>
            <a:gdLst/>
            <a:ahLst/>
            <a:cxnLst>
              <a:cxn ang="0">
                <a:pos x="20922" y="3298"/>
              </a:cxn>
              <a:cxn ang="0">
                <a:pos x="3736" y="4052"/>
              </a:cxn>
              <a:cxn ang="0">
                <a:pos x="842" y="4852"/>
              </a:cxn>
              <a:cxn ang="0">
                <a:pos x="1353" y="4939"/>
              </a:cxn>
              <a:cxn ang="0">
                <a:pos x="1959" y="4751"/>
              </a:cxn>
              <a:cxn ang="0">
                <a:pos x="1959" y="3722"/>
              </a:cxn>
              <a:cxn ang="0">
                <a:pos x="1664" y="2906"/>
              </a:cxn>
              <a:cxn ang="0">
                <a:pos x="1117" y="2916"/>
              </a:cxn>
              <a:cxn ang="0">
                <a:pos x="628" y="2897"/>
              </a:cxn>
              <a:cxn ang="0">
                <a:pos x="479" y="3903"/>
              </a:cxn>
              <a:cxn ang="0">
                <a:pos x="554" y="3240"/>
              </a:cxn>
              <a:cxn ang="0">
                <a:pos x="557" y="3877"/>
              </a:cxn>
              <a:cxn ang="0">
                <a:pos x="560" y="4518"/>
              </a:cxn>
              <a:cxn ang="0">
                <a:pos x="1502" y="3101"/>
              </a:cxn>
              <a:cxn ang="0">
                <a:pos x="1120" y="3107"/>
              </a:cxn>
              <a:cxn ang="0">
                <a:pos x="764" y="3110"/>
              </a:cxn>
              <a:cxn ang="0">
                <a:pos x="1674" y="4858"/>
              </a:cxn>
              <a:cxn ang="0">
                <a:pos x="1279" y="4793"/>
              </a:cxn>
              <a:cxn ang="0">
                <a:pos x="913" y="4732"/>
              </a:cxn>
              <a:cxn ang="0">
                <a:pos x="573" y="4674"/>
              </a:cxn>
              <a:cxn ang="0">
                <a:pos x="900" y="4703"/>
              </a:cxn>
              <a:cxn ang="0">
                <a:pos x="1266" y="4761"/>
              </a:cxn>
              <a:cxn ang="0">
                <a:pos x="1661" y="4826"/>
              </a:cxn>
              <a:cxn ang="0">
                <a:pos x="693" y="4541"/>
              </a:cxn>
              <a:cxn ang="0">
                <a:pos x="1043" y="4593"/>
              </a:cxn>
              <a:cxn ang="0">
                <a:pos x="1418" y="4648"/>
              </a:cxn>
              <a:cxn ang="0">
                <a:pos x="1826" y="4706"/>
              </a:cxn>
              <a:cxn ang="0">
                <a:pos x="829" y="4428"/>
              </a:cxn>
              <a:cxn ang="0">
                <a:pos x="1188" y="4476"/>
              </a:cxn>
              <a:cxn ang="0">
                <a:pos x="1577" y="4528"/>
              </a:cxn>
              <a:cxn ang="0">
                <a:pos x="625" y="4272"/>
              </a:cxn>
              <a:cxn ang="0">
                <a:pos x="968" y="4314"/>
              </a:cxn>
              <a:cxn ang="0">
                <a:pos x="1340" y="4356"/>
              </a:cxn>
              <a:cxn ang="0">
                <a:pos x="1742" y="4405"/>
              </a:cxn>
              <a:cxn ang="0">
                <a:pos x="758" y="4159"/>
              </a:cxn>
              <a:cxn ang="0">
                <a:pos x="1114" y="4195"/>
              </a:cxn>
              <a:cxn ang="0">
                <a:pos x="1496" y="4233"/>
              </a:cxn>
              <a:cxn ang="0">
                <a:pos x="1943" y="4282"/>
              </a:cxn>
              <a:cxn ang="0">
                <a:pos x="897" y="4039"/>
              </a:cxn>
              <a:cxn ang="0">
                <a:pos x="1263" y="4072"/>
              </a:cxn>
              <a:cxn ang="0">
                <a:pos x="1658" y="4107"/>
              </a:cxn>
              <a:cxn ang="0">
                <a:pos x="690" y="3894"/>
              </a:cxn>
              <a:cxn ang="0">
                <a:pos x="1039" y="3920"/>
              </a:cxn>
              <a:cxn ang="0">
                <a:pos x="1415" y="3945"/>
              </a:cxn>
              <a:cxn ang="0">
                <a:pos x="1823" y="3978"/>
              </a:cxn>
              <a:cxn ang="0">
                <a:pos x="826" y="3771"/>
              </a:cxn>
              <a:cxn ang="0">
                <a:pos x="1185" y="3793"/>
              </a:cxn>
              <a:cxn ang="0">
                <a:pos x="1573" y="3816"/>
              </a:cxn>
              <a:cxn ang="0">
                <a:pos x="622" y="3628"/>
              </a:cxn>
              <a:cxn ang="0">
                <a:pos x="965" y="3644"/>
              </a:cxn>
              <a:cxn ang="0">
                <a:pos x="1337" y="3664"/>
              </a:cxn>
              <a:cxn ang="0">
                <a:pos x="1735" y="3683"/>
              </a:cxn>
              <a:cxn ang="0">
                <a:pos x="755" y="3505"/>
              </a:cxn>
              <a:cxn ang="0">
                <a:pos x="1111" y="3518"/>
              </a:cxn>
              <a:cxn ang="0">
                <a:pos x="1493" y="3531"/>
              </a:cxn>
              <a:cxn ang="0">
                <a:pos x="1939" y="3544"/>
              </a:cxn>
              <a:cxn ang="0">
                <a:pos x="894" y="3379"/>
              </a:cxn>
              <a:cxn ang="0">
                <a:pos x="1260" y="3385"/>
              </a:cxn>
              <a:cxn ang="0">
                <a:pos x="1651" y="3392"/>
              </a:cxn>
              <a:cxn ang="0">
                <a:pos x="687" y="3243"/>
              </a:cxn>
              <a:cxn ang="0">
                <a:pos x="1036" y="3246"/>
              </a:cxn>
              <a:cxn ang="0">
                <a:pos x="1412" y="3246"/>
              </a:cxn>
              <a:cxn ang="0">
                <a:pos x="1820" y="3250"/>
              </a:cxn>
            </a:cxnLst>
            <a:rect l="0" t="0" r="r" b="b"/>
            <a:pathLst>
              <a:path w="22981" h="16106">
                <a:moveTo>
                  <a:pt x="14595" y="15976"/>
                </a:moveTo>
                <a:cubicBezTo>
                  <a:pt x="14627" y="16012"/>
                  <a:pt x="14834" y="16106"/>
                  <a:pt x="15096" y="16073"/>
                </a:cubicBezTo>
                <a:cubicBezTo>
                  <a:pt x="15850" y="15986"/>
                  <a:pt x="16126" y="15597"/>
                  <a:pt x="16472" y="15562"/>
                </a:cubicBezTo>
                <a:cubicBezTo>
                  <a:pt x="16601" y="15549"/>
                  <a:pt x="16643" y="15504"/>
                  <a:pt x="16870" y="15432"/>
                </a:cubicBezTo>
                <a:cubicBezTo>
                  <a:pt x="17424" y="15261"/>
                  <a:pt x="17381" y="14957"/>
                  <a:pt x="16987" y="14355"/>
                </a:cubicBezTo>
                <a:cubicBezTo>
                  <a:pt x="16899" y="14222"/>
                  <a:pt x="16708" y="14021"/>
                  <a:pt x="16634" y="14008"/>
                </a:cubicBezTo>
                <a:cubicBezTo>
                  <a:pt x="16563" y="13995"/>
                  <a:pt x="16572" y="14076"/>
                  <a:pt x="16572" y="14076"/>
                </a:cubicBezTo>
                <a:cubicBezTo>
                  <a:pt x="16572" y="14076"/>
                  <a:pt x="16077" y="13151"/>
                  <a:pt x="15889" y="12681"/>
                </a:cubicBezTo>
                <a:cubicBezTo>
                  <a:pt x="15569" y="11862"/>
                  <a:pt x="15465" y="11302"/>
                  <a:pt x="14779" y="10891"/>
                </a:cubicBezTo>
                <a:cubicBezTo>
                  <a:pt x="14676" y="10830"/>
                  <a:pt x="14672" y="10765"/>
                  <a:pt x="14672" y="10765"/>
                </a:cubicBezTo>
                <a:cubicBezTo>
                  <a:pt x="14970" y="10050"/>
                  <a:pt x="15223" y="9859"/>
                  <a:pt x="15685" y="9305"/>
                </a:cubicBezTo>
                <a:cubicBezTo>
                  <a:pt x="15782" y="9189"/>
                  <a:pt x="15873" y="9046"/>
                  <a:pt x="15873" y="9046"/>
                </a:cubicBezTo>
                <a:cubicBezTo>
                  <a:pt x="15873" y="9046"/>
                  <a:pt x="16647" y="9642"/>
                  <a:pt x="16873" y="9762"/>
                </a:cubicBezTo>
                <a:cubicBezTo>
                  <a:pt x="17100" y="9881"/>
                  <a:pt x="17579" y="10186"/>
                  <a:pt x="17689" y="10228"/>
                </a:cubicBezTo>
                <a:cubicBezTo>
                  <a:pt x="17796" y="10267"/>
                  <a:pt x="17983" y="10451"/>
                  <a:pt x="18084" y="10480"/>
                </a:cubicBezTo>
                <a:cubicBezTo>
                  <a:pt x="18184" y="10513"/>
                  <a:pt x="18935" y="10966"/>
                  <a:pt x="19129" y="11186"/>
                </a:cubicBezTo>
                <a:cubicBezTo>
                  <a:pt x="19323" y="11406"/>
                  <a:pt x="20291" y="12228"/>
                  <a:pt x="20505" y="12429"/>
                </a:cubicBezTo>
                <a:cubicBezTo>
                  <a:pt x="20864" y="12769"/>
                  <a:pt x="21120" y="13102"/>
                  <a:pt x="21346" y="13532"/>
                </a:cubicBezTo>
                <a:cubicBezTo>
                  <a:pt x="21366" y="13571"/>
                  <a:pt x="21207" y="13575"/>
                  <a:pt x="21223" y="13685"/>
                </a:cubicBezTo>
                <a:cubicBezTo>
                  <a:pt x="21236" y="13798"/>
                  <a:pt x="21288" y="13882"/>
                  <a:pt x="21343" y="13911"/>
                </a:cubicBezTo>
                <a:cubicBezTo>
                  <a:pt x="21398" y="13940"/>
                  <a:pt x="21602" y="14125"/>
                  <a:pt x="21628" y="14199"/>
                </a:cubicBezTo>
                <a:cubicBezTo>
                  <a:pt x="21654" y="14274"/>
                  <a:pt x="21825" y="14558"/>
                  <a:pt x="21845" y="14798"/>
                </a:cubicBezTo>
                <a:cubicBezTo>
                  <a:pt x="21864" y="15041"/>
                  <a:pt x="21845" y="15345"/>
                  <a:pt x="22016" y="15397"/>
                </a:cubicBezTo>
                <a:cubicBezTo>
                  <a:pt x="22191" y="15449"/>
                  <a:pt x="22376" y="15196"/>
                  <a:pt x="22499" y="14859"/>
                </a:cubicBezTo>
                <a:cubicBezTo>
                  <a:pt x="22622" y="14523"/>
                  <a:pt x="22771" y="14041"/>
                  <a:pt x="22774" y="13921"/>
                </a:cubicBezTo>
                <a:cubicBezTo>
                  <a:pt x="22780" y="13801"/>
                  <a:pt x="22761" y="13578"/>
                  <a:pt x="22809" y="13477"/>
                </a:cubicBezTo>
                <a:cubicBezTo>
                  <a:pt x="22861" y="13377"/>
                  <a:pt x="22981" y="12953"/>
                  <a:pt x="22926" y="12710"/>
                </a:cubicBezTo>
                <a:cubicBezTo>
                  <a:pt x="22871" y="12468"/>
                  <a:pt x="22635" y="12523"/>
                  <a:pt x="22567" y="12548"/>
                </a:cubicBezTo>
                <a:cubicBezTo>
                  <a:pt x="22502" y="12571"/>
                  <a:pt x="22227" y="12542"/>
                  <a:pt x="22152" y="12519"/>
                </a:cubicBezTo>
                <a:cubicBezTo>
                  <a:pt x="22081" y="12500"/>
                  <a:pt x="21693" y="12532"/>
                  <a:pt x="21693" y="12532"/>
                </a:cubicBezTo>
                <a:cubicBezTo>
                  <a:pt x="21693" y="12532"/>
                  <a:pt x="21324" y="12037"/>
                  <a:pt x="21026" y="11620"/>
                </a:cubicBezTo>
                <a:cubicBezTo>
                  <a:pt x="20773" y="11267"/>
                  <a:pt x="20608" y="10856"/>
                  <a:pt x="20353" y="10516"/>
                </a:cubicBezTo>
                <a:cubicBezTo>
                  <a:pt x="20259" y="10390"/>
                  <a:pt x="20146" y="10270"/>
                  <a:pt x="20013" y="10170"/>
                </a:cubicBezTo>
                <a:cubicBezTo>
                  <a:pt x="19663" y="9907"/>
                  <a:pt x="18948" y="9610"/>
                  <a:pt x="18948" y="9610"/>
                </a:cubicBezTo>
                <a:cubicBezTo>
                  <a:pt x="18948" y="9610"/>
                  <a:pt x="18327" y="8975"/>
                  <a:pt x="18035" y="8587"/>
                </a:cubicBezTo>
                <a:cubicBezTo>
                  <a:pt x="17747" y="8195"/>
                  <a:pt x="17213" y="7441"/>
                  <a:pt x="17213" y="7441"/>
                </a:cubicBezTo>
                <a:cubicBezTo>
                  <a:pt x="17213" y="7441"/>
                  <a:pt x="17356" y="7295"/>
                  <a:pt x="17472" y="7163"/>
                </a:cubicBezTo>
                <a:cubicBezTo>
                  <a:pt x="17831" y="6745"/>
                  <a:pt x="17770" y="6619"/>
                  <a:pt x="17310" y="6305"/>
                </a:cubicBezTo>
                <a:cubicBezTo>
                  <a:pt x="16708" y="5894"/>
                  <a:pt x="16886" y="5823"/>
                  <a:pt x="15899" y="5421"/>
                </a:cubicBezTo>
                <a:cubicBezTo>
                  <a:pt x="15776" y="5373"/>
                  <a:pt x="15297" y="5169"/>
                  <a:pt x="15161" y="5227"/>
                </a:cubicBezTo>
                <a:cubicBezTo>
                  <a:pt x="15138" y="5237"/>
                  <a:pt x="14585" y="4738"/>
                  <a:pt x="14394" y="4505"/>
                </a:cubicBezTo>
                <a:cubicBezTo>
                  <a:pt x="14203" y="4269"/>
                  <a:pt x="14044" y="4133"/>
                  <a:pt x="14019" y="4004"/>
                </a:cubicBezTo>
                <a:cubicBezTo>
                  <a:pt x="14041" y="4017"/>
                  <a:pt x="14067" y="4026"/>
                  <a:pt x="14090" y="4036"/>
                </a:cubicBezTo>
                <a:cubicBezTo>
                  <a:pt x="14371" y="4133"/>
                  <a:pt x="14498" y="4133"/>
                  <a:pt x="14498" y="4133"/>
                </a:cubicBezTo>
                <a:cubicBezTo>
                  <a:pt x="14498" y="4133"/>
                  <a:pt x="14420" y="4120"/>
                  <a:pt x="14281" y="4023"/>
                </a:cubicBezTo>
                <a:cubicBezTo>
                  <a:pt x="14141" y="3923"/>
                  <a:pt x="13970" y="3797"/>
                  <a:pt x="14054" y="3855"/>
                </a:cubicBezTo>
                <a:cubicBezTo>
                  <a:pt x="14138" y="3910"/>
                  <a:pt x="14705" y="4091"/>
                  <a:pt x="14705" y="4091"/>
                </a:cubicBezTo>
                <a:cubicBezTo>
                  <a:pt x="14705" y="4091"/>
                  <a:pt x="14556" y="4039"/>
                  <a:pt x="14388" y="3929"/>
                </a:cubicBezTo>
                <a:cubicBezTo>
                  <a:pt x="14336" y="3894"/>
                  <a:pt x="14287" y="3861"/>
                  <a:pt x="14248" y="3832"/>
                </a:cubicBezTo>
                <a:cubicBezTo>
                  <a:pt x="14485" y="3868"/>
                  <a:pt x="14844" y="3916"/>
                  <a:pt x="14964" y="3907"/>
                </a:cubicBezTo>
                <a:cubicBezTo>
                  <a:pt x="15148" y="3897"/>
                  <a:pt x="15776" y="3855"/>
                  <a:pt x="16016" y="3900"/>
                </a:cubicBezTo>
                <a:cubicBezTo>
                  <a:pt x="16682" y="4030"/>
                  <a:pt x="17453" y="3958"/>
                  <a:pt x="18129" y="3952"/>
                </a:cubicBezTo>
                <a:cubicBezTo>
                  <a:pt x="18508" y="3949"/>
                  <a:pt x="19084" y="3971"/>
                  <a:pt x="19084" y="3971"/>
                </a:cubicBezTo>
                <a:cubicBezTo>
                  <a:pt x="19084" y="3971"/>
                  <a:pt x="19443" y="4110"/>
                  <a:pt x="19709" y="4046"/>
                </a:cubicBezTo>
                <a:cubicBezTo>
                  <a:pt x="19971" y="3981"/>
                  <a:pt x="20013" y="3881"/>
                  <a:pt x="20165" y="3884"/>
                </a:cubicBezTo>
                <a:cubicBezTo>
                  <a:pt x="20314" y="3884"/>
                  <a:pt x="20469" y="3900"/>
                  <a:pt x="20527" y="3868"/>
                </a:cubicBezTo>
                <a:cubicBezTo>
                  <a:pt x="20582" y="3832"/>
                  <a:pt x="20553" y="3797"/>
                  <a:pt x="20508" y="3777"/>
                </a:cubicBezTo>
                <a:cubicBezTo>
                  <a:pt x="20463" y="3754"/>
                  <a:pt x="20149" y="3696"/>
                  <a:pt x="20149" y="3696"/>
                </a:cubicBezTo>
                <a:cubicBezTo>
                  <a:pt x="20149" y="3696"/>
                  <a:pt x="20120" y="3654"/>
                  <a:pt x="20239" y="3661"/>
                </a:cubicBezTo>
                <a:cubicBezTo>
                  <a:pt x="20317" y="3664"/>
                  <a:pt x="20508" y="3657"/>
                  <a:pt x="20631" y="3657"/>
                </a:cubicBezTo>
                <a:cubicBezTo>
                  <a:pt x="20722" y="3657"/>
                  <a:pt x="20812" y="3667"/>
                  <a:pt x="20825" y="3596"/>
                </a:cubicBezTo>
                <a:cubicBezTo>
                  <a:pt x="20845" y="3508"/>
                  <a:pt x="20667" y="3505"/>
                  <a:pt x="20608" y="3499"/>
                </a:cubicBezTo>
                <a:cubicBezTo>
                  <a:pt x="20476" y="3486"/>
                  <a:pt x="20285" y="3483"/>
                  <a:pt x="20281" y="3483"/>
                </a:cubicBezTo>
                <a:cubicBezTo>
                  <a:pt x="20155" y="3483"/>
                  <a:pt x="20563" y="3415"/>
                  <a:pt x="20628" y="3398"/>
                </a:cubicBezTo>
                <a:cubicBezTo>
                  <a:pt x="20689" y="3382"/>
                  <a:pt x="20893" y="3343"/>
                  <a:pt x="20922" y="3298"/>
                </a:cubicBezTo>
                <a:cubicBezTo>
                  <a:pt x="20968" y="3227"/>
                  <a:pt x="20884" y="3201"/>
                  <a:pt x="20819" y="3198"/>
                </a:cubicBezTo>
                <a:cubicBezTo>
                  <a:pt x="20793" y="3195"/>
                  <a:pt x="20353" y="3282"/>
                  <a:pt x="20340" y="3279"/>
                </a:cubicBezTo>
                <a:cubicBezTo>
                  <a:pt x="20337" y="3279"/>
                  <a:pt x="20281" y="3288"/>
                  <a:pt x="20333" y="3269"/>
                </a:cubicBezTo>
                <a:cubicBezTo>
                  <a:pt x="20430" y="3233"/>
                  <a:pt x="20683" y="3169"/>
                  <a:pt x="20767" y="3110"/>
                </a:cubicBezTo>
                <a:cubicBezTo>
                  <a:pt x="20825" y="3068"/>
                  <a:pt x="20806" y="3029"/>
                  <a:pt x="20786" y="3013"/>
                </a:cubicBezTo>
                <a:cubicBezTo>
                  <a:pt x="20725" y="2965"/>
                  <a:pt x="20521" y="3029"/>
                  <a:pt x="20521" y="3029"/>
                </a:cubicBezTo>
                <a:cubicBezTo>
                  <a:pt x="20366" y="3078"/>
                  <a:pt x="20217" y="3094"/>
                  <a:pt x="20061" y="3140"/>
                </a:cubicBezTo>
                <a:cubicBezTo>
                  <a:pt x="19922" y="3156"/>
                  <a:pt x="19741" y="3165"/>
                  <a:pt x="19670" y="3172"/>
                </a:cubicBezTo>
                <a:cubicBezTo>
                  <a:pt x="19602" y="3182"/>
                  <a:pt x="19705" y="3081"/>
                  <a:pt x="19770" y="3020"/>
                </a:cubicBezTo>
                <a:cubicBezTo>
                  <a:pt x="19838" y="2955"/>
                  <a:pt x="19900" y="2803"/>
                  <a:pt x="19867" y="2725"/>
                </a:cubicBezTo>
                <a:cubicBezTo>
                  <a:pt x="19832" y="2651"/>
                  <a:pt x="19764" y="2751"/>
                  <a:pt x="19764" y="2751"/>
                </a:cubicBezTo>
                <a:cubicBezTo>
                  <a:pt x="19712" y="2793"/>
                  <a:pt x="19689" y="2838"/>
                  <a:pt x="19637" y="2884"/>
                </a:cubicBezTo>
                <a:cubicBezTo>
                  <a:pt x="19537" y="2971"/>
                  <a:pt x="19463" y="3004"/>
                  <a:pt x="19404" y="3055"/>
                </a:cubicBezTo>
                <a:cubicBezTo>
                  <a:pt x="19317" y="3133"/>
                  <a:pt x="19226" y="3230"/>
                  <a:pt x="19120" y="3408"/>
                </a:cubicBezTo>
                <a:cubicBezTo>
                  <a:pt x="19120" y="3408"/>
                  <a:pt x="18291" y="3340"/>
                  <a:pt x="18071" y="3259"/>
                </a:cubicBezTo>
                <a:cubicBezTo>
                  <a:pt x="17854" y="3175"/>
                  <a:pt x="17194" y="3110"/>
                  <a:pt x="16980" y="3094"/>
                </a:cubicBezTo>
                <a:cubicBezTo>
                  <a:pt x="16770" y="3078"/>
                  <a:pt x="16116" y="3165"/>
                  <a:pt x="16116" y="3165"/>
                </a:cubicBezTo>
                <a:cubicBezTo>
                  <a:pt x="16116" y="3165"/>
                  <a:pt x="15475" y="3029"/>
                  <a:pt x="15274" y="3023"/>
                </a:cubicBezTo>
                <a:cubicBezTo>
                  <a:pt x="15070" y="3016"/>
                  <a:pt x="14821" y="3016"/>
                  <a:pt x="14821" y="3016"/>
                </a:cubicBezTo>
                <a:cubicBezTo>
                  <a:pt x="14821" y="3016"/>
                  <a:pt x="14468" y="2858"/>
                  <a:pt x="14252" y="2771"/>
                </a:cubicBezTo>
                <a:cubicBezTo>
                  <a:pt x="14750" y="2861"/>
                  <a:pt x="14824" y="2864"/>
                  <a:pt x="14824" y="2864"/>
                </a:cubicBezTo>
                <a:cubicBezTo>
                  <a:pt x="14646" y="2809"/>
                  <a:pt x="14472" y="2754"/>
                  <a:pt x="14297" y="2699"/>
                </a:cubicBezTo>
                <a:cubicBezTo>
                  <a:pt x="14297" y="2699"/>
                  <a:pt x="13588" y="2489"/>
                  <a:pt x="13750" y="2557"/>
                </a:cubicBezTo>
                <a:cubicBezTo>
                  <a:pt x="13912" y="2625"/>
                  <a:pt x="14443" y="2625"/>
                  <a:pt x="14443" y="2625"/>
                </a:cubicBezTo>
                <a:cubicBezTo>
                  <a:pt x="14443" y="2625"/>
                  <a:pt x="13646" y="2512"/>
                  <a:pt x="13261" y="2259"/>
                </a:cubicBezTo>
                <a:cubicBezTo>
                  <a:pt x="13468" y="2311"/>
                  <a:pt x="13692" y="2356"/>
                  <a:pt x="13692" y="2356"/>
                </a:cubicBezTo>
                <a:cubicBezTo>
                  <a:pt x="13692" y="2356"/>
                  <a:pt x="13595" y="2330"/>
                  <a:pt x="13417" y="2259"/>
                </a:cubicBezTo>
                <a:cubicBezTo>
                  <a:pt x="13287" y="2211"/>
                  <a:pt x="13080" y="2033"/>
                  <a:pt x="12973" y="1939"/>
                </a:cubicBezTo>
                <a:cubicBezTo>
                  <a:pt x="12983" y="1942"/>
                  <a:pt x="12989" y="1948"/>
                  <a:pt x="12996" y="1952"/>
                </a:cubicBezTo>
                <a:cubicBezTo>
                  <a:pt x="13048" y="1987"/>
                  <a:pt x="13093" y="2020"/>
                  <a:pt x="13128" y="2049"/>
                </a:cubicBezTo>
                <a:cubicBezTo>
                  <a:pt x="13313" y="2191"/>
                  <a:pt x="13802" y="2266"/>
                  <a:pt x="13802" y="2266"/>
                </a:cubicBezTo>
                <a:cubicBezTo>
                  <a:pt x="13802" y="2266"/>
                  <a:pt x="13714" y="2262"/>
                  <a:pt x="13410" y="2143"/>
                </a:cubicBezTo>
                <a:cubicBezTo>
                  <a:pt x="13151" y="2042"/>
                  <a:pt x="12915" y="1686"/>
                  <a:pt x="12853" y="1583"/>
                </a:cubicBezTo>
                <a:cubicBezTo>
                  <a:pt x="12814" y="1418"/>
                  <a:pt x="12753" y="1285"/>
                  <a:pt x="12753" y="1285"/>
                </a:cubicBezTo>
                <a:cubicBezTo>
                  <a:pt x="12753" y="1285"/>
                  <a:pt x="12908" y="884"/>
                  <a:pt x="12708" y="563"/>
                </a:cubicBezTo>
                <a:cubicBezTo>
                  <a:pt x="12478" y="194"/>
                  <a:pt x="12106" y="0"/>
                  <a:pt x="11685" y="78"/>
                </a:cubicBezTo>
                <a:cubicBezTo>
                  <a:pt x="11442" y="123"/>
                  <a:pt x="11209" y="249"/>
                  <a:pt x="11086" y="463"/>
                </a:cubicBezTo>
                <a:cubicBezTo>
                  <a:pt x="11028" y="563"/>
                  <a:pt x="10970" y="663"/>
                  <a:pt x="10911" y="761"/>
                </a:cubicBezTo>
                <a:cubicBezTo>
                  <a:pt x="10814" y="922"/>
                  <a:pt x="10500" y="974"/>
                  <a:pt x="10487" y="1265"/>
                </a:cubicBezTo>
                <a:cubicBezTo>
                  <a:pt x="10484" y="1356"/>
                  <a:pt x="10520" y="1382"/>
                  <a:pt x="10562" y="1376"/>
                </a:cubicBezTo>
                <a:cubicBezTo>
                  <a:pt x="10617" y="1369"/>
                  <a:pt x="10694" y="1308"/>
                  <a:pt x="10694" y="1308"/>
                </a:cubicBezTo>
                <a:cubicBezTo>
                  <a:pt x="10694" y="1308"/>
                  <a:pt x="10743" y="1431"/>
                  <a:pt x="10788" y="1469"/>
                </a:cubicBezTo>
                <a:cubicBezTo>
                  <a:pt x="10834" y="1505"/>
                  <a:pt x="10759" y="1754"/>
                  <a:pt x="10817" y="1948"/>
                </a:cubicBezTo>
                <a:cubicBezTo>
                  <a:pt x="10872" y="2146"/>
                  <a:pt x="11038" y="2466"/>
                  <a:pt x="11038" y="2466"/>
                </a:cubicBezTo>
                <a:cubicBezTo>
                  <a:pt x="11038" y="2466"/>
                  <a:pt x="10753" y="2631"/>
                  <a:pt x="10633" y="2625"/>
                </a:cubicBezTo>
                <a:cubicBezTo>
                  <a:pt x="10157" y="2609"/>
                  <a:pt x="9727" y="2764"/>
                  <a:pt x="9380" y="3084"/>
                </a:cubicBezTo>
                <a:cubicBezTo>
                  <a:pt x="9303" y="3156"/>
                  <a:pt x="9092" y="3343"/>
                  <a:pt x="9092" y="3343"/>
                </a:cubicBezTo>
                <a:cubicBezTo>
                  <a:pt x="8594" y="3496"/>
                  <a:pt x="8063" y="3748"/>
                  <a:pt x="7535" y="3729"/>
                </a:cubicBezTo>
                <a:cubicBezTo>
                  <a:pt x="6865" y="3703"/>
                  <a:pt x="6140" y="3657"/>
                  <a:pt x="5470" y="3593"/>
                </a:cubicBezTo>
                <a:cubicBezTo>
                  <a:pt x="5305" y="3576"/>
                  <a:pt x="4995" y="3483"/>
                  <a:pt x="4995" y="3483"/>
                </a:cubicBezTo>
                <a:cubicBezTo>
                  <a:pt x="4969" y="3479"/>
                  <a:pt x="4940" y="3476"/>
                  <a:pt x="4914" y="3470"/>
                </a:cubicBezTo>
                <a:cubicBezTo>
                  <a:pt x="4914" y="3470"/>
                  <a:pt x="4739" y="3398"/>
                  <a:pt x="4509" y="3373"/>
                </a:cubicBezTo>
                <a:cubicBezTo>
                  <a:pt x="4279" y="3343"/>
                  <a:pt x="4140" y="3385"/>
                  <a:pt x="4037" y="3447"/>
                </a:cubicBezTo>
                <a:cubicBezTo>
                  <a:pt x="3933" y="3508"/>
                  <a:pt x="3836" y="3615"/>
                  <a:pt x="3836" y="3615"/>
                </a:cubicBezTo>
                <a:cubicBezTo>
                  <a:pt x="3619" y="3625"/>
                  <a:pt x="3402" y="3635"/>
                  <a:pt x="3182" y="3644"/>
                </a:cubicBezTo>
                <a:cubicBezTo>
                  <a:pt x="3166" y="3664"/>
                  <a:pt x="3150" y="3680"/>
                  <a:pt x="3134" y="3696"/>
                </a:cubicBezTo>
                <a:cubicBezTo>
                  <a:pt x="3134" y="3696"/>
                  <a:pt x="2648" y="3551"/>
                  <a:pt x="2311" y="3169"/>
                </a:cubicBezTo>
                <a:cubicBezTo>
                  <a:pt x="1991" y="2806"/>
                  <a:pt x="1654" y="2457"/>
                  <a:pt x="1137" y="2486"/>
                </a:cubicBezTo>
                <a:cubicBezTo>
                  <a:pt x="771" y="2508"/>
                  <a:pt x="544" y="2680"/>
                  <a:pt x="389" y="2890"/>
                </a:cubicBezTo>
                <a:cubicBezTo>
                  <a:pt x="0" y="3431"/>
                  <a:pt x="59" y="4499"/>
                  <a:pt x="505" y="4994"/>
                </a:cubicBezTo>
                <a:cubicBezTo>
                  <a:pt x="693" y="5201"/>
                  <a:pt x="959" y="5340"/>
                  <a:pt x="1344" y="5344"/>
                </a:cubicBezTo>
                <a:cubicBezTo>
                  <a:pt x="2085" y="5350"/>
                  <a:pt x="2289" y="4593"/>
                  <a:pt x="2807" y="4230"/>
                </a:cubicBezTo>
                <a:cubicBezTo>
                  <a:pt x="3043" y="4065"/>
                  <a:pt x="3166" y="4023"/>
                  <a:pt x="3166" y="4023"/>
                </a:cubicBezTo>
                <a:cubicBezTo>
                  <a:pt x="3179" y="4039"/>
                  <a:pt x="3192" y="4055"/>
                  <a:pt x="3208" y="4072"/>
                </a:cubicBezTo>
                <a:cubicBezTo>
                  <a:pt x="3383" y="4065"/>
                  <a:pt x="3561" y="4059"/>
                  <a:pt x="3736" y="4052"/>
                </a:cubicBezTo>
                <a:cubicBezTo>
                  <a:pt x="3736" y="4052"/>
                  <a:pt x="3768" y="4211"/>
                  <a:pt x="3859" y="4214"/>
                </a:cubicBezTo>
                <a:cubicBezTo>
                  <a:pt x="3952" y="4221"/>
                  <a:pt x="4092" y="4159"/>
                  <a:pt x="4173" y="4208"/>
                </a:cubicBezTo>
                <a:cubicBezTo>
                  <a:pt x="4253" y="4259"/>
                  <a:pt x="4370" y="4363"/>
                  <a:pt x="4474" y="4321"/>
                </a:cubicBezTo>
                <a:cubicBezTo>
                  <a:pt x="4577" y="4279"/>
                  <a:pt x="4953" y="4146"/>
                  <a:pt x="4953" y="4146"/>
                </a:cubicBezTo>
                <a:cubicBezTo>
                  <a:pt x="5655" y="4272"/>
                  <a:pt x="6364" y="4505"/>
                  <a:pt x="7076" y="4557"/>
                </a:cubicBezTo>
                <a:cubicBezTo>
                  <a:pt x="7277" y="4570"/>
                  <a:pt x="7484" y="4573"/>
                  <a:pt x="7707" y="4583"/>
                </a:cubicBezTo>
                <a:cubicBezTo>
                  <a:pt x="7862" y="4590"/>
                  <a:pt x="8655" y="4408"/>
                  <a:pt x="8953" y="4324"/>
                </a:cubicBezTo>
                <a:cubicBezTo>
                  <a:pt x="9251" y="4243"/>
                  <a:pt x="9665" y="4039"/>
                  <a:pt x="9665" y="4039"/>
                </a:cubicBezTo>
                <a:cubicBezTo>
                  <a:pt x="9685" y="4043"/>
                  <a:pt x="9711" y="4049"/>
                  <a:pt x="9720" y="4049"/>
                </a:cubicBezTo>
                <a:cubicBezTo>
                  <a:pt x="9730" y="4052"/>
                  <a:pt x="10206" y="3894"/>
                  <a:pt x="10277" y="3916"/>
                </a:cubicBezTo>
                <a:cubicBezTo>
                  <a:pt x="10351" y="3936"/>
                  <a:pt x="10601" y="4114"/>
                  <a:pt x="10730" y="4405"/>
                </a:cubicBezTo>
                <a:cubicBezTo>
                  <a:pt x="10856" y="4696"/>
                  <a:pt x="10840" y="5159"/>
                  <a:pt x="11306" y="5321"/>
                </a:cubicBezTo>
                <a:cubicBezTo>
                  <a:pt x="11776" y="5480"/>
                  <a:pt x="12284" y="5975"/>
                  <a:pt x="12526" y="6104"/>
                </a:cubicBezTo>
                <a:cubicBezTo>
                  <a:pt x="12772" y="6234"/>
                  <a:pt x="13782" y="7011"/>
                  <a:pt x="13782" y="7011"/>
                </a:cubicBezTo>
                <a:cubicBezTo>
                  <a:pt x="13773" y="7036"/>
                  <a:pt x="13844" y="7075"/>
                  <a:pt x="13834" y="7098"/>
                </a:cubicBezTo>
                <a:cubicBezTo>
                  <a:pt x="13747" y="7305"/>
                  <a:pt x="14077" y="7749"/>
                  <a:pt x="13824" y="8325"/>
                </a:cubicBezTo>
                <a:cubicBezTo>
                  <a:pt x="13831" y="8351"/>
                  <a:pt x="13837" y="8373"/>
                  <a:pt x="13841" y="8399"/>
                </a:cubicBezTo>
                <a:cubicBezTo>
                  <a:pt x="13841" y="8399"/>
                  <a:pt x="13617" y="8956"/>
                  <a:pt x="13462" y="9593"/>
                </a:cubicBezTo>
                <a:cubicBezTo>
                  <a:pt x="13310" y="10234"/>
                  <a:pt x="13216" y="10509"/>
                  <a:pt x="13200" y="10694"/>
                </a:cubicBezTo>
                <a:cubicBezTo>
                  <a:pt x="13183" y="10878"/>
                  <a:pt x="13200" y="11027"/>
                  <a:pt x="13523" y="11315"/>
                </a:cubicBezTo>
                <a:cubicBezTo>
                  <a:pt x="14229" y="11953"/>
                  <a:pt x="14857" y="12940"/>
                  <a:pt x="15368" y="13733"/>
                </a:cubicBezTo>
                <a:cubicBezTo>
                  <a:pt x="15462" y="13879"/>
                  <a:pt x="15601" y="14076"/>
                  <a:pt x="15682" y="14238"/>
                </a:cubicBezTo>
                <a:cubicBezTo>
                  <a:pt x="15682" y="14238"/>
                  <a:pt x="15520" y="14264"/>
                  <a:pt x="15527" y="14364"/>
                </a:cubicBezTo>
                <a:cubicBezTo>
                  <a:pt x="15533" y="14468"/>
                  <a:pt x="15572" y="14633"/>
                  <a:pt x="15501" y="14798"/>
                </a:cubicBezTo>
                <a:cubicBezTo>
                  <a:pt x="15430" y="14960"/>
                  <a:pt x="15235" y="15177"/>
                  <a:pt x="15122" y="15264"/>
                </a:cubicBezTo>
                <a:cubicBezTo>
                  <a:pt x="14986" y="15368"/>
                  <a:pt x="14365" y="15720"/>
                  <a:pt x="14595" y="15976"/>
                </a:cubicBezTo>
                <a:close/>
                <a:moveTo>
                  <a:pt x="531" y="4667"/>
                </a:moveTo>
                <a:cubicBezTo>
                  <a:pt x="541" y="4670"/>
                  <a:pt x="551" y="4670"/>
                  <a:pt x="560" y="4674"/>
                </a:cubicBezTo>
                <a:cubicBezTo>
                  <a:pt x="560" y="4674"/>
                  <a:pt x="560" y="4674"/>
                  <a:pt x="560" y="4674"/>
                </a:cubicBezTo>
                <a:cubicBezTo>
                  <a:pt x="560" y="4674"/>
                  <a:pt x="560" y="4674"/>
                  <a:pt x="560" y="4677"/>
                </a:cubicBezTo>
                <a:cubicBezTo>
                  <a:pt x="560" y="4690"/>
                  <a:pt x="560" y="4706"/>
                  <a:pt x="560" y="4719"/>
                </a:cubicBezTo>
                <a:cubicBezTo>
                  <a:pt x="551" y="4703"/>
                  <a:pt x="541" y="4683"/>
                  <a:pt x="531" y="4667"/>
                </a:cubicBezTo>
                <a:close/>
                <a:moveTo>
                  <a:pt x="628" y="4813"/>
                </a:moveTo>
                <a:cubicBezTo>
                  <a:pt x="628" y="4813"/>
                  <a:pt x="628" y="4813"/>
                  <a:pt x="628" y="4813"/>
                </a:cubicBezTo>
                <a:cubicBezTo>
                  <a:pt x="628" y="4813"/>
                  <a:pt x="628" y="4813"/>
                  <a:pt x="628" y="4813"/>
                </a:cubicBezTo>
                <a:cubicBezTo>
                  <a:pt x="628" y="4813"/>
                  <a:pt x="628" y="4813"/>
                  <a:pt x="628" y="4813"/>
                </a:cubicBezTo>
                <a:close/>
                <a:moveTo>
                  <a:pt x="638" y="4826"/>
                </a:moveTo>
                <a:cubicBezTo>
                  <a:pt x="638" y="4823"/>
                  <a:pt x="638" y="4819"/>
                  <a:pt x="638" y="4816"/>
                </a:cubicBezTo>
                <a:cubicBezTo>
                  <a:pt x="638" y="4816"/>
                  <a:pt x="638" y="4816"/>
                  <a:pt x="638" y="4813"/>
                </a:cubicBezTo>
                <a:cubicBezTo>
                  <a:pt x="641" y="4813"/>
                  <a:pt x="641" y="4813"/>
                  <a:pt x="641" y="4813"/>
                </a:cubicBezTo>
                <a:cubicBezTo>
                  <a:pt x="658" y="4816"/>
                  <a:pt x="677" y="4819"/>
                  <a:pt x="693" y="4823"/>
                </a:cubicBezTo>
                <a:cubicBezTo>
                  <a:pt x="693" y="4823"/>
                  <a:pt x="693" y="4823"/>
                  <a:pt x="696" y="4823"/>
                </a:cubicBezTo>
                <a:cubicBezTo>
                  <a:pt x="696" y="4826"/>
                  <a:pt x="696" y="4826"/>
                  <a:pt x="696" y="4826"/>
                </a:cubicBezTo>
                <a:cubicBezTo>
                  <a:pt x="696" y="4848"/>
                  <a:pt x="696" y="4868"/>
                  <a:pt x="696" y="4891"/>
                </a:cubicBezTo>
                <a:cubicBezTo>
                  <a:pt x="677" y="4868"/>
                  <a:pt x="658" y="4848"/>
                  <a:pt x="638" y="4826"/>
                </a:cubicBezTo>
                <a:close/>
                <a:moveTo>
                  <a:pt x="706" y="4900"/>
                </a:moveTo>
                <a:cubicBezTo>
                  <a:pt x="706" y="4878"/>
                  <a:pt x="706" y="4852"/>
                  <a:pt x="706" y="4829"/>
                </a:cubicBezTo>
                <a:cubicBezTo>
                  <a:pt x="706" y="4826"/>
                  <a:pt x="706" y="4826"/>
                  <a:pt x="706" y="4826"/>
                </a:cubicBezTo>
                <a:cubicBezTo>
                  <a:pt x="706" y="4826"/>
                  <a:pt x="706" y="4826"/>
                  <a:pt x="706" y="4826"/>
                </a:cubicBezTo>
                <a:cubicBezTo>
                  <a:pt x="726" y="4829"/>
                  <a:pt x="742" y="4832"/>
                  <a:pt x="761" y="4835"/>
                </a:cubicBezTo>
                <a:cubicBezTo>
                  <a:pt x="761" y="4835"/>
                  <a:pt x="761" y="4835"/>
                  <a:pt x="761" y="4835"/>
                </a:cubicBezTo>
                <a:cubicBezTo>
                  <a:pt x="761" y="4839"/>
                  <a:pt x="761" y="4839"/>
                  <a:pt x="761" y="4839"/>
                </a:cubicBezTo>
                <a:cubicBezTo>
                  <a:pt x="764" y="4878"/>
                  <a:pt x="764" y="4916"/>
                  <a:pt x="764" y="4955"/>
                </a:cubicBezTo>
                <a:cubicBezTo>
                  <a:pt x="745" y="4939"/>
                  <a:pt x="726" y="4920"/>
                  <a:pt x="706" y="4900"/>
                </a:cubicBezTo>
                <a:close/>
                <a:moveTo>
                  <a:pt x="774" y="4965"/>
                </a:moveTo>
                <a:cubicBezTo>
                  <a:pt x="774" y="4923"/>
                  <a:pt x="774" y="4881"/>
                  <a:pt x="774" y="4842"/>
                </a:cubicBezTo>
                <a:cubicBezTo>
                  <a:pt x="774" y="4839"/>
                  <a:pt x="774" y="4839"/>
                  <a:pt x="774" y="4839"/>
                </a:cubicBezTo>
                <a:cubicBezTo>
                  <a:pt x="774" y="4839"/>
                  <a:pt x="774" y="4839"/>
                  <a:pt x="774" y="4839"/>
                </a:cubicBezTo>
                <a:cubicBezTo>
                  <a:pt x="793" y="4842"/>
                  <a:pt x="813" y="4845"/>
                  <a:pt x="829" y="4848"/>
                </a:cubicBezTo>
                <a:cubicBezTo>
                  <a:pt x="832" y="4848"/>
                  <a:pt x="832" y="4848"/>
                  <a:pt x="832" y="4848"/>
                </a:cubicBezTo>
                <a:cubicBezTo>
                  <a:pt x="832" y="4852"/>
                  <a:pt x="832" y="4852"/>
                  <a:pt x="832" y="4852"/>
                </a:cubicBezTo>
                <a:cubicBezTo>
                  <a:pt x="832" y="4903"/>
                  <a:pt x="832" y="4959"/>
                  <a:pt x="832" y="5010"/>
                </a:cubicBezTo>
                <a:cubicBezTo>
                  <a:pt x="813" y="4997"/>
                  <a:pt x="793" y="4981"/>
                  <a:pt x="774" y="4965"/>
                </a:cubicBezTo>
                <a:close/>
                <a:moveTo>
                  <a:pt x="842" y="5020"/>
                </a:moveTo>
                <a:cubicBezTo>
                  <a:pt x="842" y="4962"/>
                  <a:pt x="842" y="4907"/>
                  <a:pt x="842" y="4852"/>
                </a:cubicBezTo>
                <a:cubicBezTo>
                  <a:pt x="842" y="4852"/>
                  <a:pt x="842" y="4852"/>
                  <a:pt x="842" y="4848"/>
                </a:cubicBezTo>
                <a:cubicBezTo>
                  <a:pt x="842" y="4848"/>
                  <a:pt x="842" y="4848"/>
                  <a:pt x="845" y="4848"/>
                </a:cubicBezTo>
                <a:cubicBezTo>
                  <a:pt x="861" y="4852"/>
                  <a:pt x="881" y="4855"/>
                  <a:pt x="900" y="4858"/>
                </a:cubicBezTo>
                <a:cubicBezTo>
                  <a:pt x="900" y="4861"/>
                  <a:pt x="900" y="4861"/>
                  <a:pt x="900" y="4861"/>
                </a:cubicBezTo>
                <a:cubicBezTo>
                  <a:pt x="900" y="4861"/>
                  <a:pt x="900" y="4861"/>
                  <a:pt x="900" y="4865"/>
                </a:cubicBezTo>
                <a:cubicBezTo>
                  <a:pt x="900" y="4929"/>
                  <a:pt x="904" y="4991"/>
                  <a:pt x="904" y="5056"/>
                </a:cubicBezTo>
                <a:cubicBezTo>
                  <a:pt x="881" y="5046"/>
                  <a:pt x="861" y="5033"/>
                  <a:pt x="842" y="5020"/>
                </a:cubicBezTo>
                <a:close/>
                <a:moveTo>
                  <a:pt x="913" y="5062"/>
                </a:moveTo>
                <a:cubicBezTo>
                  <a:pt x="913" y="4997"/>
                  <a:pt x="913" y="4933"/>
                  <a:pt x="913" y="4865"/>
                </a:cubicBezTo>
                <a:cubicBezTo>
                  <a:pt x="913" y="4865"/>
                  <a:pt x="913" y="4865"/>
                  <a:pt x="913" y="4861"/>
                </a:cubicBezTo>
                <a:cubicBezTo>
                  <a:pt x="913" y="4861"/>
                  <a:pt x="913" y="4861"/>
                  <a:pt x="913" y="4861"/>
                </a:cubicBezTo>
                <a:cubicBezTo>
                  <a:pt x="933" y="4865"/>
                  <a:pt x="952" y="4868"/>
                  <a:pt x="968" y="4871"/>
                </a:cubicBezTo>
                <a:cubicBezTo>
                  <a:pt x="972" y="4871"/>
                  <a:pt x="972" y="4871"/>
                  <a:pt x="972" y="4871"/>
                </a:cubicBezTo>
                <a:cubicBezTo>
                  <a:pt x="972" y="4874"/>
                  <a:pt x="972" y="4874"/>
                  <a:pt x="972" y="4878"/>
                </a:cubicBezTo>
                <a:cubicBezTo>
                  <a:pt x="972" y="4949"/>
                  <a:pt x="972" y="5023"/>
                  <a:pt x="975" y="5094"/>
                </a:cubicBezTo>
                <a:cubicBezTo>
                  <a:pt x="952" y="5085"/>
                  <a:pt x="933" y="5075"/>
                  <a:pt x="913" y="5062"/>
                </a:cubicBezTo>
                <a:close/>
                <a:moveTo>
                  <a:pt x="984" y="5101"/>
                </a:moveTo>
                <a:cubicBezTo>
                  <a:pt x="984" y="5026"/>
                  <a:pt x="984" y="4952"/>
                  <a:pt x="984" y="4878"/>
                </a:cubicBezTo>
                <a:cubicBezTo>
                  <a:pt x="984" y="4874"/>
                  <a:pt x="984" y="4874"/>
                  <a:pt x="984" y="4874"/>
                </a:cubicBezTo>
                <a:cubicBezTo>
                  <a:pt x="984" y="4874"/>
                  <a:pt x="984" y="4874"/>
                  <a:pt x="984" y="4874"/>
                </a:cubicBezTo>
                <a:cubicBezTo>
                  <a:pt x="1004" y="4878"/>
                  <a:pt x="1023" y="4881"/>
                  <a:pt x="1043" y="4884"/>
                </a:cubicBezTo>
                <a:cubicBezTo>
                  <a:pt x="1043" y="4884"/>
                  <a:pt x="1043" y="4884"/>
                  <a:pt x="1043" y="4884"/>
                </a:cubicBezTo>
                <a:cubicBezTo>
                  <a:pt x="1043" y="4887"/>
                  <a:pt x="1043" y="4887"/>
                  <a:pt x="1043" y="4891"/>
                </a:cubicBezTo>
                <a:cubicBezTo>
                  <a:pt x="1046" y="4968"/>
                  <a:pt x="1046" y="5046"/>
                  <a:pt x="1046" y="5124"/>
                </a:cubicBezTo>
                <a:cubicBezTo>
                  <a:pt x="1023" y="5117"/>
                  <a:pt x="1004" y="5107"/>
                  <a:pt x="984" y="5101"/>
                </a:cubicBezTo>
                <a:close/>
                <a:moveTo>
                  <a:pt x="1056" y="5127"/>
                </a:moveTo>
                <a:cubicBezTo>
                  <a:pt x="1056" y="5049"/>
                  <a:pt x="1056" y="4971"/>
                  <a:pt x="1056" y="4891"/>
                </a:cubicBezTo>
                <a:cubicBezTo>
                  <a:pt x="1056" y="4887"/>
                  <a:pt x="1056" y="4887"/>
                  <a:pt x="1056" y="4887"/>
                </a:cubicBezTo>
                <a:cubicBezTo>
                  <a:pt x="1056" y="4887"/>
                  <a:pt x="1056" y="4887"/>
                  <a:pt x="1056" y="4887"/>
                </a:cubicBezTo>
                <a:cubicBezTo>
                  <a:pt x="1075" y="4891"/>
                  <a:pt x="1094" y="4894"/>
                  <a:pt x="1114" y="4897"/>
                </a:cubicBezTo>
                <a:cubicBezTo>
                  <a:pt x="1117" y="4897"/>
                  <a:pt x="1117" y="4897"/>
                  <a:pt x="1117" y="4897"/>
                </a:cubicBezTo>
                <a:cubicBezTo>
                  <a:pt x="1117" y="4900"/>
                  <a:pt x="1117" y="4900"/>
                  <a:pt x="1117" y="4903"/>
                </a:cubicBezTo>
                <a:cubicBezTo>
                  <a:pt x="1117" y="4984"/>
                  <a:pt x="1117" y="5065"/>
                  <a:pt x="1117" y="5146"/>
                </a:cubicBezTo>
                <a:cubicBezTo>
                  <a:pt x="1098" y="5140"/>
                  <a:pt x="1078" y="5133"/>
                  <a:pt x="1056" y="5127"/>
                </a:cubicBezTo>
                <a:close/>
                <a:moveTo>
                  <a:pt x="1130" y="5149"/>
                </a:moveTo>
                <a:cubicBezTo>
                  <a:pt x="1130" y="5069"/>
                  <a:pt x="1130" y="4984"/>
                  <a:pt x="1130" y="4903"/>
                </a:cubicBezTo>
                <a:cubicBezTo>
                  <a:pt x="1130" y="4900"/>
                  <a:pt x="1130" y="4900"/>
                  <a:pt x="1130" y="4900"/>
                </a:cubicBezTo>
                <a:cubicBezTo>
                  <a:pt x="1130" y="4900"/>
                  <a:pt x="1130" y="4900"/>
                  <a:pt x="1130" y="4900"/>
                </a:cubicBezTo>
                <a:cubicBezTo>
                  <a:pt x="1149" y="4903"/>
                  <a:pt x="1169" y="4907"/>
                  <a:pt x="1188" y="4910"/>
                </a:cubicBezTo>
                <a:cubicBezTo>
                  <a:pt x="1192" y="4910"/>
                  <a:pt x="1192" y="4910"/>
                  <a:pt x="1192" y="4910"/>
                </a:cubicBezTo>
                <a:cubicBezTo>
                  <a:pt x="1192" y="4913"/>
                  <a:pt x="1192" y="4913"/>
                  <a:pt x="1192" y="4916"/>
                </a:cubicBezTo>
                <a:cubicBezTo>
                  <a:pt x="1192" y="4997"/>
                  <a:pt x="1192" y="5078"/>
                  <a:pt x="1192" y="5159"/>
                </a:cubicBezTo>
                <a:cubicBezTo>
                  <a:pt x="1172" y="5156"/>
                  <a:pt x="1149" y="5153"/>
                  <a:pt x="1130" y="5149"/>
                </a:cubicBezTo>
                <a:close/>
                <a:moveTo>
                  <a:pt x="1205" y="5162"/>
                </a:moveTo>
                <a:cubicBezTo>
                  <a:pt x="1205" y="5082"/>
                  <a:pt x="1205" y="5001"/>
                  <a:pt x="1201" y="4916"/>
                </a:cubicBezTo>
                <a:cubicBezTo>
                  <a:pt x="1201" y="4913"/>
                  <a:pt x="1201" y="4913"/>
                  <a:pt x="1201" y="4913"/>
                </a:cubicBezTo>
                <a:cubicBezTo>
                  <a:pt x="1205" y="4913"/>
                  <a:pt x="1205" y="4913"/>
                  <a:pt x="1205" y="4913"/>
                </a:cubicBezTo>
                <a:cubicBezTo>
                  <a:pt x="1224" y="4916"/>
                  <a:pt x="1243" y="4920"/>
                  <a:pt x="1263" y="4923"/>
                </a:cubicBezTo>
                <a:cubicBezTo>
                  <a:pt x="1266" y="4923"/>
                  <a:pt x="1266" y="4923"/>
                  <a:pt x="1266" y="4923"/>
                </a:cubicBezTo>
                <a:cubicBezTo>
                  <a:pt x="1266" y="4926"/>
                  <a:pt x="1266" y="4926"/>
                  <a:pt x="1266" y="4929"/>
                </a:cubicBezTo>
                <a:cubicBezTo>
                  <a:pt x="1266" y="5007"/>
                  <a:pt x="1266" y="5088"/>
                  <a:pt x="1266" y="5169"/>
                </a:cubicBezTo>
                <a:cubicBezTo>
                  <a:pt x="1247" y="5166"/>
                  <a:pt x="1224" y="5166"/>
                  <a:pt x="1205" y="5162"/>
                </a:cubicBezTo>
                <a:close/>
                <a:moveTo>
                  <a:pt x="1279" y="5169"/>
                </a:moveTo>
                <a:cubicBezTo>
                  <a:pt x="1279" y="5088"/>
                  <a:pt x="1279" y="5010"/>
                  <a:pt x="1279" y="4929"/>
                </a:cubicBezTo>
                <a:cubicBezTo>
                  <a:pt x="1279" y="4929"/>
                  <a:pt x="1279" y="4929"/>
                  <a:pt x="1279" y="4926"/>
                </a:cubicBezTo>
                <a:cubicBezTo>
                  <a:pt x="1279" y="4926"/>
                  <a:pt x="1279" y="4926"/>
                  <a:pt x="1279" y="4926"/>
                </a:cubicBezTo>
                <a:cubicBezTo>
                  <a:pt x="1302" y="4929"/>
                  <a:pt x="1321" y="4933"/>
                  <a:pt x="1340" y="4936"/>
                </a:cubicBezTo>
                <a:cubicBezTo>
                  <a:pt x="1340" y="4939"/>
                  <a:pt x="1340" y="4939"/>
                  <a:pt x="1344" y="4939"/>
                </a:cubicBezTo>
                <a:cubicBezTo>
                  <a:pt x="1344" y="4942"/>
                  <a:pt x="1344" y="4942"/>
                  <a:pt x="1344" y="4942"/>
                </a:cubicBezTo>
                <a:cubicBezTo>
                  <a:pt x="1344" y="5017"/>
                  <a:pt x="1344" y="5094"/>
                  <a:pt x="1344" y="5169"/>
                </a:cubicBezTo>
                <a:cubicBezTo>
                  <a:pt x="1331" y="5169"/>
                  <a:pt x="1315" y="5169"/>
                  <a:pt x="1302" y="5169"/>
                </a:cubicBezTo>
                <a:cubicBezTo>
                  <a:pt x="1292" y="5169"/>
                  <a:pt x="1285" y="5169"/>
                  <a:pt x="1279" y="5169"/>
                </a:cubicBezTo>
                <a:close/>
                <a:moveTo>
                  <a:pt x="1357" y="5169"/>
                </a:moveTo>
                <a:cubicBezTo>
                  <a:pt x="1357" y="5094"/>
                  <a:pt x="1357" y="5020"/>
                  <a:pt x="1353" y="4946"/>
                </a:cubicBezTo>
                <a:cubicBezTo>
                  <a:pt x="1353" y="4942"/>
                  <a:pt x="1353" y="4942"/>
                  <a:pt x="1353" y="4939"/>
                </a:cubicBezTo>
                <a:cubicBezTo>
                  <a:pt x="1357" y="4939"/>
                  <a:pt x="1357" y="4939"/>
                  <a:pt x="1357" y="4939"/>
                </a:cubicBezTo>
                <a:cubicBezTo>
                  <a:pt x="1376" y="4946"/>
                  <a:pt x="1399" y="4949"/>
                  <a:pt x="1418" y="4952"/>
                </a:cubicBezTo>
                <a:cubicBezTo>
                  <a:pt x="1418" y="4952"/>
                  <a:pt x="1418" y="4952"/>
                  <a:pt x="1421" y="4952"/>
                </a:cubicBezTo>
                <a:cubicBezTo>
                  <a:pt x="1421" y="4955"/>
                  <a:pt x="1421" y="4955"/>
                  <a:pt x="1421" y="4955"/>
                </a:cubicBezTo>
                <a:cubicBezTo>
                  <a:pt x="1421" y="5026"/>
                  <a:pt x="1421" y="5094"/>
                  <a:pt x="1421" y="5162"/>
                </a:cubicBezTo>
                <a:cubicBezTo>
                  <a:pt x="1399" y="5166"/>
                  <a:pt x="1379" y="5169"/>
                  <a:pt x="1357" y="5169"/>
                </a:cubicBezTo>
                <a:close/>
                <a:moveTo>
                  <a:pt x="1434" y="5162"/>
                </a:moveTo>
                <a:cubicBezTo>
                  <a:pt x="1434" y="5094"/>
                  <a:pt x="1434" y="5026"/>
                  <a:pt x="1431" y="4959"/>
                </a:cubicBezTo>
                <a:cubicBezTo>
                  <a:pt x="1431" y="4955"/>
                  <a:pt x="1431" y="4955"/>
                  <a:pt x="1431" y="4955"/>
                </a:cubicBezTo>
                <a:cubicBezTo>
                  <a:pt x="1434" y="4955"/>
                  <a:pt x="1434" y="4955"/>
                  <a:pt x="1434" y="4955"/>
                </a:cubicBezTo>
                <a:cubicBezTo>
                  <a:pt x="1457" y="4959"/>
                  <a:pt x="1476" y="4962"/>
                  <a:pt x="1496" y="4965"/>
                </a:cubicBezTo>
                <a:cubicBezTo>
                  <a:pt x="1499" y="4965"/>
                  <a:pt x="1499" y="4965"/>
                  <a:pt x="1499" y="4965"/>
                </a:cubicBezTo>
                <a:cubicBezTo>
                  <a:pt x="1499" y="4968"/>
                  <a:pt x="1499" y="4968"/>
                  <a:pt x="1499" y="4971"/>
                </a:cubicBezTo>
                <a:cubicBezTo>
                  <a:pt x="1499" y="5030"/>
                  <a:pt x="1499" y="5091"/>
                  <a:pt x="1499" y="5149"/>
                </a:cubicBezTo>
                <a:cubicBezTo>
                  <a:pt x="1480" y="5156"/>
                  <a:pt x="1457" y="5159"/>
                  <a:pt x="1434" y="5162"/>
                </a:cubicBezTo>
                <a:close/>
                <a:moveTo>
                  <a:pt x="1512" y="5149"/>
                </a:moveTo>
                <a:cubicBezTo>
                  <a:pt x="1512" y="5088"/>
                  <a:pt x="1512" y="5030"/>
                  <a:pt x="1512" y="4971"/>
                </a:cubicBezTo>
                <a:cubicBezTo>
                  <a:pt x="1512" y="4968"/>
                  <a:pt x="1512" y="4968"/>
                  <a:pt x="1512" y="4968"/>
                </a:cubicBezTo>
                <a:cubicBezTo>
                  <a:pt x="1512" y="4968"/>
                  <a:pt x="1512" y="4968"/>
                  <a:pt x="1515" y="4968"/>
                </a:cubicBezTo>
                <a:cubicBezTo>
                  <a:pt x="1535" y="4971"/>
                  <a:pt x="1557" y="4975"/>
                  <a:pt x="1577" y="4978"/>
                </a:cubicBezTo>
                <a:cubicBezTo>
                  <a:pt x="1577" y="4978"/>
                  <a:pt x="1580" y="4978"/>
                  <a:pt x="1580" y="4981"/>
                </a:cubicBezTo>
                <a:cubicBezTo>
                  <a:pt x="1580" y="4981"/>
                  <a:pt x="1580" y="4981"/>
                  <a:pt x="1580" y="4984"/>
                </a:cubicBezTo>
                <a:cubicBezTo>
                  <a:pt x="1580" y="5033"/>
                  <a:pt x="1580" y="5082"/>
                  <a:pt x="1580" y="5130"/>
                </a:cubicBezTo>
                <a:cubicBezTo>
                  <a:pt x="1557" y="5137"/>
                  <a:pt x="1535" y="5143"/>
                  <a:pt x="1512" y="5149"/>
                </a:cubicBezTo>
                <a:close/>
                <a:moveTo>
                  <a:pt x="1593" y="5127"/>
                </a:moveTo>
                <a:cubicBezTo>
                  <a:pt x="1593" y="5078"/>
                  <a:pt x="1593" y="5033"/>
                  <a:pt x="1593" y="4988"/>
                </a:cubicBezTo>
                <a:cubicBezTo>
                  <a:pt x="1593" y="4984"/>
                  <a:pt x="1593" y="4984"/>
                  <a:pt x="1593" y="4981"/>
                </a:cubicBezTo>
                <a:cubicBezTo>
                  <a:pt x="1593" y="4981"/>
                  <a:pt x="1593" y="4981"/>
                  <a:pt x="1593" y="4981"/>
                </a:cubicBezTo>
                <a:cubicBezTo>
                  <a:pt x="1616" y="4988"/>
                  <a:pt x="1638" y="4991"/>
                  <a:pt x="1658" y="4994"/>
                </a:cubicBezTo>
                <a:cubicBezTo>
                  <a:pt x="1661" y="4994"/>
                  <a:pt x="1661" y="4994"/>
                  <a:pt x="1661" y="4994"/>
                </a:cubicBezTo>
                <a:cubicBezTo>
                  <a:pt x="1661" y="4997"/>
                  <a:pt x="1661" y="4997"/>
                  <a:pt x="1661" y="4997"/>
                </a:cubicBezTo>
                <a:cubicBezTo>
                  <a:pt x="1661" y="5033"/>
                  <a:pt x="1661" y="5065"/>
                  <a:pt x="1661" y="5101"/>
                </a:cubicBezTo>
                <a:cubicBezTo>
                  <a:pt x="1638" y="5111"/>
                  <a:pt x="1616" y="5120"/>
                  <a:pt x="1593" y="5127"/>
                </a:cubicBezTo>
                <a:close/>
                <a:moveTo>
                  <a:pt x="1674" y="5094"/>
                </a:moveTo>
                <a:cubicBezTo>
                  <a:pt x="1674" y="5065"/>
                  <a:pt x="1674" y="5033"/>
                  <a:pt x="1674" y="5001"/>
                </a:cubicBezTo>
                <a:cubicBezTo>
                  <a:pt x="1674" y="4997"/>
                  <a:pt x="1674" y="4997"/>
                  <a:pt x="1674" y="4997"/>
                </a:cubicBezTo>
                <a:cubicBezTo>
                  <a:pt x="1674" y="4997"/>
                  <a:pt x="1674" y="4997"/>
                  <a:pt x="1677" y="4997"/>
                </a:cubicBezTo>
                <a:cubicBezTo>
                  <a:pt x="1696" y="5001"/>
                  <a:pt x="1719" y="5004"/>
                  <a:pt x="1742" y="5007"/>
                </a:cubicBezTo>
                <a:cubicBezTo>
                  <a:pt x="1742" y="5010"/>
                  <a:pt x="1742" y="5010"/>
                  <a:pt x="1745" y="5010"/>
                </a:cubicBezTo>
                <a:cubicBezTo>
                  <a:pt x="1745" y="5010"/>
                  <a:pt x="1745" y="5010"/>
                  <a:pt x="1745" y="5014"/>
                </a:cubicBezTo>
                <a:cubicBezTo>
                  <a:pt x="1745" y="5030"/>
                  <a:pt x="1745" y="5046"/>
                  <a:pt x="1745" y="5062"/>
                </a:cubicBezTo>
                <a:cubicBezTo>
                  <a:pt x="1722" y="5075"/>
                  <a:pt x="1696" y="5085"/>
                  <a:pt x="1674" y="5094"/>
                </a:cubicBezTo>
                <a:close/>
                <a:moveTo>
                  <a:pt x="1758" y="5056"/>
                </a:moveTo>
                <a:cubicBezTo>
                  <a:pt x="1758" y="5043"/>
                  <a:pt x="1758" y="5030"/>
                  <a:pt x="1758" y="5014"/>
                </a:cubicBezTo>
                <a:cubicBezTo>
                  <a:pt x="1758" y="5014"/>
                  <a:pt x="1758" y="5014"/>
                  <a:pt x="1758" y="5010"/>
                </a:cubicBezTo>
                <a:cubicBezTo>
                  <a:pt x="1758" y="5010"/>
                  <a:pt x="1758" y="5010"/>
                  <a:pt x="1758" y="5010"/>
                </a:cubicBezTo>
                <a:cubicBezTo>
                  <a:pt x="1777" y="5014"/>
                  <a:pt x="1794" y="5017"/>
                  <a:pt x="1810" y="5020"/>
                </a:cubicBezTo>
                <a:cubicBezTo>
                  <a:pt x="1794" y="5033"/>
                  <a:pt x="1774" y="5043"/>
                  <a:pt x="1758" y="5056"/>
                </a:cubicBezTo>
                <a:close/>
                <a:moveTo>
                  <a:pt x="1842" y="5001"/>
                </a:moveTo>
                <a:cubicBezTo>
                  <a:pt x="1842" y="5001"/>
                  <a:pt x="1842" y="5001"/>
                  <a:pt x="1842" y="4997"/>
                </a:cubicBezTo>
                <a:cubicBezTo>
                  <a:pt x="1842" y="4997"/>
                  <a:pt x="1842" y="4997"/>
                  <a:pt x="1842" y="4994"/>
                </a:cubicBezTo>
                <a:cubicBezTo>
                  <a:pt x="1842" y="4959"/>
                  <a:pt x="1839" y="4920"/>
                  <a:pt x="1839" y="4884"/>
                </a:cubicBezTo>
                <a:cubicBezTo>
                  <a:pt x="1839" y="4881"/>
                  <a:pt x="1839" y="4881"/>
                  <a:pt x="1839" y="4881"/>
                </a:cubicBezTo>
                <a:cubicBezTo>
                  <a:pt x="1842" y="4881"/>
                  <a:pt x="1842" y="4881"/>
                  <a:pt x="1842" y="4881"/>
                </a:cubicBezTo>
                <a:cubicBezTo>
                  <a:pt x="1878" y="4887"/>
                  <a:pt x="1910" y="4891"/>
                  <a:pt x="1946" y="4897"/>
                </a:cubicBezTo>
                <a:cubicBezTo>
                  <a:pt x="1946" y="4897"/>
                  <a:pt x="1946" y="4897"/>
                  <a:pt x="1946" y="4897"/>
                </a:cubicBezTo>
                <a:cubicBezTo>
                  <a:pt x="1946" y="4900"/>
                  <a:pt x="1946" y="4900"/>
                  <a:pt x="1946" y="4903"/>
                </a:cubicBezTo>
                <a:cubicBezTo>
                  <a:pt x="1946" y="4907"/>
                  <a:pt x="1946" y="4907"/>
                  <a:pt x="1946" y="4907"/>
                </a:cubicBezTo>
                <a:cubicBezTo>
                  <a:pt x="1913" y="4942"/>
                  <a:pt x="1878" y="4971"/>
                  <a:pt x="1842" y="5001"/>
                </a:cubicBezTo>
                <a:close/>
                <a:moveTo>
                  <a:pt x="1978" y="4874"/>
                </a:moveTo>
                <a:cubicBezTo>
                  <a:pt x="1972" y="4874"/>
                  <a:pt x="1968" y="4874"/>
                  <a:pt x="1962" y="4874"/>
                </a:cubicBezTo>
                <a:cubicBezTo>
                  <a:pt x="1962" y="4871"/>
                  <a:pt x="1962" y="4871"/>
                  <a:pt x="1962" y="4871"/>
                </a:cubicBezTo>
                <a:cubicBezTo>
                  <a:pt x="1962" y="4871"/>
                  <a:pt x="1962" y="4871"/>
                  <a:pt x="1962" y="4868"/>
                </a:cubicBezTo>
                <a:cubicBezTo>
                  <a:pt x="1962" y="4832"/>
                  <a:pt x="1959" y="4793"/>
                  <a:pt x="1959" y="4758"/>
                </a:cubicBezTo>
                <a:cubicBezTo>
                  <a:pt x="1959" y="4755"/>
                  <a:pt x="1959" y="4755"/>
                  <a:pt x="1959" y="4751"/>
                </a:cubicBezTo>
                <a:cubicBezTo>
                  <a:pt x="1962" y="4751"/>
                  <a:pt x="1962" y="4751"/>
                  <a:pt x="1962" y="4751"/>
                </a:cubicBezTo>
                <a:cubicBezTo>
                  <a:pt x="1994" y="4758"/>
                  <a:pt x="2027" y="4761"/>
                  <a:pt x="2059" y="4768"/>
                </a:cubicBezTo>
                <a:cubicBezTo>
                  <a:pt x="2033" y="4806"/>
                  <a:pt x="2007" y="4842"/>
                  <a:pt x="1978" y="4874"/>
                </a:cubicBezTo>
                <a:close/>
                <a:moveTo>
                  <a:pt x="2075" y="4742"/>
                </a:moveTo>
                <a:cubicBezTo>
                  <a:pt x="2036" y="4735"/>
                  <a:pt x="2001" y="4732"/>
                  <a:pt x="1962" y="4725"/>
                </a:cubicBezTo>
                <a:cubicBezTo>
                  <a:pt x="1962" y="4725"/>
                  <a:pt x="1962" y="4725"/>
                  <a:pt x="1959" y="4725"/>
                </a:cubicBezTo>
                <a:cubicBezTo>
                  <a:pt x="1959" y="4722"/>
                  <a:pt x="1959" y="4722"/>
                  <a:pt x="1959" y="4722"/>
                </a:cubicBezTo>
                <a:cubicBezTo>
                  <a:pt x="1959" y="4683"/>
                  <a:pt x="1959" y="4648"/>
                  <a:pt x="1959" y="4609"/>
                </a:cubicBezTo>
                <a:cubicBezTo>
                  <a:pt x="1959" y="4606"/>
                  <a:pt x="1959" y="4606"/>
                  <a:pt x="1959" y="4606"/>
                </a:cubicBezTo>
                <a:cubicBezTo>
                  <a:pt x="1962" y="4606"/>
                  <a:pt x="1962" y="4606"/>
                  <a:pt x="1962" y="4606"/>
                </a:cubicBezTo>
                <a:cubicBezTo>
                  <a:pt x="2017" y="4612"/>
                  <a:pt x="2075" y="4622"/>
                  <a:pt x="2133" y="4628"/>
                </a:cubicBezTo>
                <a:cubicBezTo>
                  <a:pt x="2117" y="4667"/>
                  <a:pt x="2098" y="4706"/>
                  <a:pt x="2075" y="4742"/>
                </a:cubicBezTo>
                <a:close/>
                <a:moveTo>
                  <a:pt x="2143" y="4602"/>
                </a:moveTo>
                <a:cubicBezTo>
                  <a:pt x="2082" y="4593"/>
                  <a:pt x="2023" y="4586"/>
                  <a:pt x="1962" y="4577"/>
                </a:cubicBezTo>
                <a:cubicBezTo>
                  <a:pt x="1959" y="4577"/>
                  <a:pt x="1959" y="4577"/>
                  <a:pt x="1959" y="4577"/>
                </a:cubicBezTo>
                <a:cubicBezTo>
                  <a:pt x="1959" y="4577"/>
                  <a:pt x="1959" y="4577"/>
                  <a:pt x="1959" y="4573"/>
                </a:cubicBezTo>
                <a:cubicBezTo>
                  <a:pt x="1959" y="4538"/>
                  <a:pt x="1959" y="4499"/>
                  <a:pt x="1959" y="4463"/>
                </a:cubicBezTo>
                <a:cubicBezTo>
                  <a:pt x="1959" y="4460"/>
                  <a:pt x="1959" y="4460"/>
                  <a:pt x="1959" y="4457"/>
                </a:cubicBezTo>
                <a:cubicBezTo>
                  <a:pt x="1959" y="4457"/>
                  <a:pt x="1959" y="4457"/>
                  <a:pt x="1962" y="4457"/>
                </a:cubicBezTo>
                <a:cubicBezTo>
                  <a:pt x="2033" y="4467"/>
                  <a:pt x="2108" y="4476"/>
                  <a:pt x="2182" y="4486"/>
                </a:cubicBezTo>
                <a:cubicBezTo>
                  <a:pt x="2172" y="4525"/>
                  <a:pt x="2159" y="4564"/>
                  <a:pt x="2143" y="4602"/>
                </a:cubicBezTo>
                <a:close/>
                <a:moveTo>
                  <a:pt x="2188" y="4457"/>
                </a:moveTo>
                <a:cubicBezTo>
                  <a:pt x="2111" y="4447"/>
                  <a:pt x="2036" y="4441"/>
                  <a:pt x="1962" y="4431"/>
                </a:cubicBezTo>
                <a:cubicBezTo>
                  <a:pt x="1959" y="4431"/>
                  <a:pt x="1959" y="4431"/>
                  <a:pt x="1959" y="4431"/>
                </a:cubicBezTo>
                <a:cubicBezTo>
                  <a:pt x="1959" y="4428"/>
                  <a:pt x="1959" y="4428"/>
                  <a:pt x="1959" y="4424"/>
                </a:cubicBezTo>
                <a:cubicBezTo>
                  <a:pt x="1959" y="4389"/>
                  <a:pt x="1959" y="4350"/>
                  <a:pt x="1959" y="4314"/>
                </a:cubicBezTo>
                <a:cubicBezTo>
                  <a:pt x="1959" y="4311"/>
                  <a:pt x="1959" y="4311"/>
                  <a:pt x="1959" y="4311"/>
                </a:cubicBezTo>
                <a:cubicBezTo>
                  <a:pt x="1959" y="4311"/>
                  <a:pt x="1959" y="4311"/>
                  <a:pt x="1959" y="4311"/>
                </a:cubicBezTo>
                <a:cubicBezTo>
                  <a:pt x="2043" y="4321"/>
                  <a:pt x="2127" y="4327"/>
                  <a:pt x="2208" y="4337"/>
                </a:cubicBezTo>
                <a:cubicBezTo>
                  <a:pt x="2205" y="4373"/>
                  <a:pt x="2198" y="4402"/>
                  <a:pt x="2195" y="4428"/>
                </a:cubicBezTo>
                <a:cubicBezTo>
                  <a:pt x="2192" y="4437"/>
                  <a:pt x="2192" y="4447"/>
                  <a:pt x="2188" y="4457"/>
                </a:cubicBezTo>
                <a:close/>
                <a:moveTo>
                  <a:pt x="2211" y="4308"/>
                </a:moveTo>
                <a:cubicBezTo>
                  <a:pt x="2127" y="4301"/>
                  <a:pt x="2043" y="4292"/>
                  <a:pt x="1959" y="4282"/>
                </a:cubicBezTo>
                <a:cubicBezTo>
                  <a:pt x="1959" y="4282"/>
                  <a:pt x="1959" y="4282"/>
                  <a:pt x="1959" y="4282"/>
                </a:cubicBezTo>
                <a:cubicBezTo>
                  <a:pt x="1959" y="4279"/>
                  <a:pt x="1959" y="4279"/>
                  <a:pt x="1959" y="4279"/>
                </a:cubicBezTo>
                <a:cubicBezTo>
                  <a:pt x="1959" y="4240"/>
                  <a:pt x="1959" y="4204"/>
                  <a:pt x="1955" y="4166"/>
                </a:cubicBezTo>
                <a:cubicBezTo>
                  <a:pt x="1955" y="4166"/>
                  <a:pt x="1955" y="4166"/>
                  <a:pt x="1955" y="4162"/>
                </a:cubicBezTo>
                <a:cubicBezTo>
                  <a:pt x="1959" y="4162"/>
                  <a:pt x="1959" y="4162"/>
                  <a:pt x="1959" y="4162"/>
                </a:cubicBezTo>
                <a:cubicBezTo>
                  <a:pt x="2046" y="4172"/>
                  <a:pt x="2133" y="4178"/>
                  <a:pt x="2221" y="4188"/>
                </a:cubicBezTo>
                <a:cubicBezTo>
                  <a:pt x="2218" y="4230"/>
                  <a:pt x="2214" y="4272"/>
                  <a:pt x="2211" y="4308"/>
                </a:cubicBezTo>
                <a:close/>
                <a:moveTo>
                  <a:pt x="2221" y="4159"/>
                </a:moveTo>
                <a:cubicBezTo>
                  <a:pt x="2133" y="4153"/>
                  <a:pt x="2046" y="4143"/>
                  <a:pt x="1959" y="4136"/>
                </a:cubicBezTo>
                <a:cubicBezTo>
                  <a:pt x="1959" y="4136"/>
                  <a:pt x="1959" y="4136"/>
                  <a:pt x="1955" y="4136"/>
                </a:cubicBezTo>
                <a:cubicBezTo>
                  <a:pt x="1955" y="4133"/>
                  <a:pt x="1955" y="4133"/>
                  <a:pt x="1955" y="4130"/>
                </a:cubicBezTo>
                <a:cubicBezTo>
                  <a:pt x="1955" y="4094"/>
                  <a:pt x="1955" y="4055"/>
                  <a:pt x="1955" y="4020"/>
                </a:cubicBezTo>
                <a:cubicBezTo>
                  <a:pt x="1955" y="4017"/>
                  <a:pt x="1955" y="4017"/>
                  <a:pt x="1955" y="4017"/>
                </a:cubicBezTo>
                <a:cubicBezTo>
                  <a:pt x="1959" y="4017"/>
                  <a:pt x="1959" y="4017"/>
                  <a:pt x="1959" y="4017"/>
                </a:cubicBezTo>
                <a:cubicBezTo>
                  <a:pt x="2046" y="4023"/>
                  <a:pt x="2133" y="4030"/>
                  <a:pt x="2221" y="4036"/>
                </a:cubicBezTo>
                <a:cubicBezTo>
                  <a:pt x="2221" y="4078"/>
                  <a:pt x="2221" y="4120"/>
                  <a:pt x="2221" y="4159"/>
                </a:cubicBezTo>
                <a:close/>
                <a:moveTo>
                  <a:pt x="2221" y="4007"/>
                </a:moveTo>
                <a:cubicBezTo>
                  <a:pt x="2133" y="4000"/>
                  <a:pt x="2046" y="3994"/>
                  <a:pt x="1959" y="3988"/>
                </a:cubicBezTo>
                <a:cubicBezTo>
                  <a:pt x="1955" y="3988"/>
                  <a:pt x="1955" y="3988"/>
                  <a:pt x="1955" y="3988"/>
                </a:cubicBezTo>
                <a:cubicBezTo>
                  <a:pt x="1955" y="3984"/>
                  <a:pt x="1955" y="3984"/>
                  <a:pt x="1955" y="3984"/>
                </a:cubicBezTo>
                <a:cubicBezTo>
                  <a:pt x="1955" y="3945"/>
                  <a:pt x="1955" y="3910"/>
                  <a:pt x="1955" y="3871"/>
                </a:cubicBezTo>
                <a:cubicBezTo>
                  <a:pt x="1955" y="3868"/>
                  <a:pt x="1955" y="3868"/>
                  <a:pt x="1955" y="3868"/>
                </a:cubicBezTo>
                <a:cubicBezTo>
                  <a:pt x="1955" y="3868"/>
                  <a:pt x="1955" y="3868"/>
                  <a:pt x="1959" y="3868"/>
                </a:cubicBezTo>
                <a:cubicBezTo>
                  <a:pt x="2043" y="3874"/>
                  <a:pt x="2127" y="3877"/>
                  <a:pt x="2214" y="3884"/>
                </a:cubicBezTo>
                <a:cubicBezTo>
                  <a:pt x="2218" y="3926"/>
                  <a:pt x="2218" y="3968"/>
                  <a:pt x="2221" y="4007"/>
                </a:cubicBezTo>
                <a:close/>
                <a:moveTo>
                  <a:pt x="2211" y="3855"/>
                </a:moveTo>
                <a:cubicBezTo>
                  <a:pt x="2127" y="3852"/>
                  <a:pt x="2043" y="3845"/>
                  <a:pt x="1959" y="3842"/>
                </a:cubicBezTo>
                <a:cubicBezTo>
                  <a:pt x="1955" y="3842"/>
                  <a:pt x="1955" y="3842"/>
                  <a:pt x="1955" y="3842"/>
                </a:cubicBezTo>
                <a:cubicBezTo>
                  <a:pt x="1955" y="3839"/>
                  <a:pt x="1955" y="3839"/>
                  <a:pt x="1955" y="3835"/>
                </a:cubicBezTo>
                <a:cubicBezTo>
                  <a:pt x="1955" y="3800"/>
                  <a:pt x="1955" y="3761"/>
                  <a:pt x="1955" y="3725"/>
                </a:cubicBezTo>
                <a:cubicBezTo>
                  <a:pt x="1955" y="3722"/>
                  <a:pt x="1955" y="3722"/>
                  <a:pt x="1955" y="3722"/>
                </a:cubicBezTo>
                <a:cubicBezTo>
                  <a:pt x="1955" y="3722"/>
                  <a:pt x="1955" y="3722"/>
                  <a:pt x="1959" y="3722"/>
                </a:cubicBezTo>
                <a:cubicBezTo>
                  <a:pt x="2036" y="3725"/>
                  <a:pt x="2117" y="3729"/>
                  <a:pt x="2195" y="3732"/>
                </a:cubicBezTo>
                <a:cubicBezTo>
                  <a:pt x="2201" y="3774"/>
                  <a:pt x="2208" y="3816"/>
                  <a:pt x="2211" y="3855"/>
                </a:cubicBezTo>
                <a:close/>
                <a:moveTo>
                  <a:pt x="2192" y="3703"/>
                </a:moveTo>
                <a:cubicBezTo>
                  <a:pt x="2114" y="3699"/>
                  <a:pt x="2036" y="3696"/>
                  <a:pt x="1955" y="3693"/>
                </a:cubicBezTo>
                <a:cubicBezTo>
                  <a:pt x="1955" y="3693"/>
                  <a:pt x="1955" y="3693"/>
                  <a:pt x="1955" y="3693"/>
                </a:cubicBezTo>
                <a:cubicBezTo>
                  <a:pt x="1955" y="3690"/>
                  <a:pt x="1955" y="3690"/>
                  <a:pt x="1955" y="3690"/>
                </a:cubicBezTo>
                <a:cubicBezTo>
                  <a:pt x="1955" y="3651"/>
                  <a:pt x="1955" y="3615"/>
                  <a:pt x="1952" y="3576"/>
                </a:cubicBezTo>
                <a:cubicBezTo>
                  <a:pt x="1952" y="3573"/>
                  <a:pt x="1952" y="3573"/>
                  <a:pt x="1952" y="3573"/>
                </a:cubicBezTo>
                <a:cubicBezTo>
                  <a:pt x="1955" y="3573"/>
                  <a:pt x="1955" y="3573"/>
                  <a:pt x="1955" y="3573"/>
                </a:cubicBezTo>
                <a:cubicBezTo>
                  <a:pt x="2027" y="3576"/>
                  <a:pt x="2098" y="3576"/>
                  <a:pt x="2166" y="3580"/>
                </a:cubicBezTo>
                <a:cubicBezTo>
                  <a:pt x="2176" y="3622"/>
                  <a:pt x="2185" y="3664"/>
                  <a:pt x="2192" y="3703"/>
                </a:cubicBezTo>
                <a:close/>
                <a:moveTo>
                  <a:pt x="2159" y="3551"/>
                </a:moveTo>
                <a:cubicBezTo>
                  <a:pt x="2091" y="3551"/>
                  <a:pt x="2023" y="3547"/>
                  <a:pt x="1955" y="3544"/>
                </a:cubicBezTo>
                <a:cubicBezTo>
                  <a:pt x="1955" y="3544"/>
                  <a:pt x="1955" y="3544"/>
                  <a:pt x="1952" y="3544"/>
                </a:cubicBezTo>
                <a:cubicBezTo>
                  <a:pt x="1952" y="3541"/>
                  <a:pt x="1952" y="3541"/>
                  <a:pt x="1952" y="3541"/>
                </a:cubicBezTo>
                <a:cubicBezTo>
                  <a:pt x="1952" y="3505"/>
                  <a:pt x="1952" y="3466"/>
                  <a:pt x="1952" y="3431"/>
                </a:cubicBezTo>
                <a:cubicBezTo>
                  <a:pt x="1952" y="3428"/>
                  <a:pt x="1952" y="3428"/>
                  <a:pt x="1952" y="3424"/>
                </a:cubicBezTo>
                <a:cubicBezTo>
                  <a:pt x="1955" y="3424"/>
                  <a:pt x="1955" y="3424"/>
                  <a:pt x="1955" y="3424"/>
                </a:cubicBezTo>
                <a:cubicBezTo>
                  <a:pt x="2010" y="3428"/>
                  <a:pt x="2069" y="3428"/>
                  <a:pt x="2124" y="3428"/>
                </a:cubicBezTo>
                <a:cubicBezTo>
                  <a:pt x="2140" y="3470"/>
                  <a:pt x="2150" y="3512"/>
                  <a:pt x="2159" y="3551"/>
                </a:cubicBezTo>
                <a:close/>
                <a:moveTo>
                  <a:pt x="2114" y="3402"/>
                </a:moveTo>
                <a:cubicBezTo>
                  <a:pt x="2062" y="3398"/>
                  <a:pt x="2010" y="3398"/>
                  <a:pt x="1955" y="3398"/>
                </a:cubicBezTo>
                <a:cubicBezTo>
                  <a:pt x="1952" y="3398"/>
                  <a:pt x="1952" y="3398"/>
                  <a:pt x="1952" y="3398"/>
                </a:cubicBezTo>
                <a:cubicBezTo>
                  <a:pt x="1952" y="3395"/>
                  <a:pt x="1952" y="3395"/>
                  <a:pt x="1952" y="3392"/>
                </a:cubicBezTo>
                <a:cubicBezTo>
                  <a:pt x="1952" y="3356"/>
                  <a:pt x="1952" y="3317"/>
                  <a:pt x="1952" y="3282"/>
                </a:cubicBezTo>
                <a:cubicBezTo>
                  <a:pt x="1952" y="3279"/>
                  <a:pt x="1952" y="3279"/>
                  <a:pt x="1952" y="3279"/>
                </a:cubicBezTo>
                <a:cubicBezTo>
                  <a:pt x="1955" y="3279"/>
                  <a:pt x="1955" y="3279"/>
                  <a:pt x="1955" y="3279"/>
                </a:cubicBezTo>
                <a:cubicBezTo>
                  <a:pt x="1991" y="3279"/>
                  <a:pt x="2030" y="3279"/>
                  <a:pt x="2066" y="3279"/>
                </a:cubicBezTo>
                <a:cubicBezTo>
                  <a:pt x="2078" y="3301"/>
                  <a:pt x="2088" y="3327"/>
                  <a:pt x="2098" y="3350"/>
                </a:cubicBezTo>
                <a:cubicBezTo>
                  <a:pt x="2104" y="3366"/>
                  <a:pt x="2111" y="3385"/>
                  <a:pt x="2114" y="3402"/>
                </a:cubicBezTo>
                <a:close/>
                <a:moveTo>
                  <a:pt x="2053" y="3250"/>
                </a:moveTo>
                <a:cubicBezTo>
                  <a:pt x="2020" y="3250"/>
                  <a:pt x="1988" y="3250"/>
                  <a:pt x="1955" y="3250"/>
                </a:cubicBezTo>
                <a:cubicBezTo>
                  <a:pt x="1952" y="3250"/>
                  <a:pt x="1952" y="3250"/>
                  <a:pt x="1952" y="3250"/>
                </a:cubicBezTo>
                <a:cubicBezTo>
                  <a:pt x="1952" y="3246"/>
                  <a:pt x="1952" y="3246"/>
                  <a:pt x="1952" y="3246"/>
                </a:cubicBezTo>
                <a:cubicBezTo>
                  <a:pt x="1952" y="3207"/>
                  <a:pt x="1952" y="3172"/>
                  <a:pt x="1952" y="3133"/>
                </a:cubicBezTo>
                <a:cubicBezTo>
                  <a:pt x="1952" y="3130"/>
                  <a:pt x="1952" y="3130"/>
                  <a:pt x="1952" y="3130"/>
                </a:cubicBezTo>
                <a:cubicBezTo>
                  <a:pt x="1952" y="3130"/>
                  <a:pt x="1952" y="3130"/>
                  <a:pt x="1955" y="3130"/>
                </a:cubicBezTo>
                <a:cubicBezTo>
                  <a:pt x="1962" y="3130"/>
                  <a:pt x="1972" y="3130"/>
                  <a:pt x="1978" y="3130"/>
                </a:cubicBezTo>
                <a:cubicBezTo>
                  <a:pt x="2004" y="3169"/>
                  <a:pt x="2030" y="3207"/>
                  <a:pt x="2053" y="3250"/>
                </a:cubicBezTo>
                <a:close/>
                <a:moveTo>
                  <a:pt x="1959" y="3104"/>
                </a:moveTo>
                <a:cubicBezTo>
                  <a:pt x="1955" y="3104"/>
                  <a:pt x="1955" y="3104"/>
                  <a:pt x="1955" y="3104"/>
                </a:cubicBezTo>
                <a:cubicBezTo>
                  <a:pt x="1952" y="3104"/>
                  <a:pt x="1952" y="3104"/>
                  <a:pt x="1952" y="3101"/>
                </a:cubicBezTo>
                <a:cubicBezTo>
                  <a:pt x="1952" y="3101"/>
                  <a:pt x="1952" y="3101"/>
                  <a:pt x="1952" y="3097"/>
                </a:cubicBezTo>
                <a:cubicBezTo>
                  <a:pt x="1952" y="3094"/>
                  <a:pt x="1952" y="3094"/>
                  <a:pt x="1952" y="3094"/>
                </a:cubicBezTo>
                <a:cubicBezTo>
                  <a:pt x="1955" y="3097"/>
                  <a:pt x="1955" y="3101"/>
                  <a:pt x="1959" y="3104"/>
                </a:cubicBezTo>
                <a:close/>
                <a:moveTo>
                  <a:pt x="1939" y="3075"/>
                </a:moveTo>
                <a:cubicBezTo>
                  <a:pt x="1939" y="3084"/>
                  <a:pt x="1939" y="3091"/>
                  <a:pt x="1939" y="3097"/>
                </a:cubicBezTo>
                <a:cubicBezTo>
                  <a:pt x="1939" y="3101"/>
                  <a:pt x="1939" y="3101"/>
                  <a:pt x="1939" y="3104"/>
                </a:cubicBezTo>
                <a:cubicBezTo>
                  <a:pt x="1936" y="3104"/>
                  <a:pt x="1936" y="3104"/>
                  <a:pt x="1936" y="3104"/>
                </a:cubicBezTo>
                <a:cubicBezTo>
                  <a:pt x="1900" y="3104"/>
                  <a:pt x="1868" y="3104"/>
                  <a:pt x="1832" y="3104"/>
                </a:cubicBezTo>
                <a:cubicBezTo>
                  <a:pt x="1832" y="3104"/>
                  <a:pt x="1832" y="3104"/>
                  <a:pt x="1832" y="3104"/>
                </a:cubicBezTo>
                <a:cubicBezTo>
                  <a:pt x="1832" y="3101"/>
                  <a:pt x="1832" y="3101"/>
                  <a:pt x="1832" y="3101"/>
                </a:cubicBezTo>
                <a:cubicBezTo>
                  <a:pt x="1832" y="3052"/>
                  <a:pt x="1829" y="3007"/>
                  <a:pt x="1829" y="2958"/>
                </a:cubicBezTo>
                <a:cubicBezTo>
                  <a:pt x="1868" y="2994"/>
                  <a:pt x="1904" y="3033"/>
                  <a:pt x="1939" y="3075"/>
                </a:cubicBezTo>
                <a:close/>
                <a:moveTo>
                  <a:pt x="1768" y="2903"/>
                </a:moveTo>
                <a:cubicBezTo>
                  <a:pt x="1761" y="2903"/>
                  <a:pt x="1755" y="2903"/>
                  <a:pt x="1748" y="2903"/>
                </a:cubicBezTo>
                <a:cubicBezTo>
                  <a:pt x="1745" y="2903"/>
                  <a:pt x="1745" y="2903"/>
                  <a:pt x="1745" y="2903"/>
                </a:cubicBezTo>
                <a:cubicBezTo>
                  <a:pt x="1745" y="2900"/>
                  <a:pt x="1745" y="2900"/>
                  <a:pt x="1745" y="2900"/>
                </a:cubicBezTo>
                <a:cubicBezTo>
                  <a:pt x="1745" y="2894"/>
                  <a:pt x="1745" y="2890"/>
                  <a:pt x="1745" y="2884"/>
                </a:cubicBezTo>
                <a:cubicBezTo>
                  <a:pt x="1752" y="2890"/>
                  <a:pt x="1761" y="2897"/>
                  <a:pt x="1768" y="2903"/>
                </a:cubicBezTo>
                <a:close/>
                <a:moveTo>
                  <a:pt x="1732" y="2874"/>
                </a:moveTo>
                <a:cubicBezTo>
                  <a:pt x="1732" y="2884"/>
                  <a:pt x="1732" y="2890"/>
                  <a:pt x="1732" y="2900"/>
                </a:cubicBezTo>
                <a:cubicBezTo>
                  <a:pt x="1732" y="2903"/>
                  <a:pt x="1732" y="2903"/>
                  <a:pt x="1732" y="2903"/>
                </a:cubicBezTo>
                <a:cubicBezTo>
                  <a:pt x="1732" y="2903"/>
                  <a:pt x="1732" y="2903"/>
                  <a:pt x="1732" y="2903"/>
                </a:cubicBezTo>
                <a:cubicBezTo>
                  <a:pt x="1709" y="2903"/>
                  <a:pt x="1687" y="2906"/>
                  <a:pt x="1664" y="2906"/>
                </a:cubicBezTo>
                <a:cubicBezTo>
                  <a:pt x="1664" y="2906"/>
                  <a:pt x="1664" y="2906"/>
                  <a:pt x="1664" y="2906"/>
                </a:cubicBezTo>
                <a:cubicBezTo>
                  <a:pt x="1664" y="2903"/>
                  <a:pt x="1664" y="2903"/>
                  <a:pt x="1664" y="2900"/>
                </a:cubicBezTo>
                <a:cubicBezTo>
                  <a:pt x="1664" y="2877"/>
                  <a:pt x="1661" y="2851"/>
                  <a:pt x="1661" y="2826"/>
                </a:cubicBezTo>
                <a:cubicBezTo>
                  <a:pt x="1687" y="2842"/>
                  <a:pt x="1709" y="2858"/>
                  <a:pt x="1732" y="2874"/>
                </a:cubicBezTo>
                <a:close/>
                <a:moveTo>
                  <a:pt x="1648" y="2816"/>
                </a:moveTo>
                <a:cubicBezTo>
                  <a:pt x="1651" y="2845"/>
                  <a:pt x="1651" y="2874"/>
                  <a:pt x="1651" y="2903"/>
                </a:cubicBezTo>
                <a:cubicBezTo>
                  <a:pt x="1651" y="2903"/>
                  <a:pt x="1651" y="2903"/>
                  <a:pt x="1651" y="2906"/>
                </a:cubicBezTo>
                <a:cubicBezTo>
                  <a:pt x="1648" y="2906"/>
                  <a:pt x="1648" y="2906"/>
                  <a:pt x="1648" y="2906"/>
                </a:cubicBezTo>
                <a:cubicBezTo>
                  <a:pt x="1625" y="2906"/>
                  <a:pt x="1606" y="2906"/>
                  <a:pt x="1583" y="2906"/>
                </a:cubicBezTo>
                <a:cubicBezTo>
                  <a:pt x="1583" y="2906"/>
                  <a:pt x="1583" y="2906"/>
                  <a:pt x="1580" y="2906"/>
                </a:cubicBezTo>
                <a:cubicBezTo>
                  <a:pt x="1580" y="2906"/>
                  <a:pt x="1580" y="2906"/>
                  <a:pt x="1580" y="2903"/>
                </a:cubicBezTo>
                <a:cubicBezTo>
                  <a:pt x="1580" y="2861"/>
                  <a:pt x="1580" y="2819"/>
                  <a:pt x="1580" y="2777"/>
                </a:cubicBezTo>
                <a:cubicBezTo>
                  <a:pt x="1603" y="2790"/>
                  <a:pt x="1625" y="2803"/>
                  <a:pt x="1648" y="2816"/>
                </a:cubicBezTo>
                <a:close/>
                <a:moveTo>
                  <a:pt x="1567" y="2771"/>
                </a:moveTo>
                <a:cubicBezTo>
                  <a:pt x="1567" y="2813"/>
                  <a:pt x="1567" y="2858"/>
                  <a:pt x="1570" y="2903"/>
                </a:cubicBezTo>
                <a:cubicBezTo>
                  <a:pt x="1570" y="2906"/>
                  <a:pt x="1570" y="2906"/>
                  <a:pt x="1570" y="2910"/>
                </a:cubicBezTo>
                <a:cubicBezTo>
                  <a:pt x="1567" y="2910"/>
                  <a:pt x="1567" y="2910"/>
                  <a:pt x="1567" y="2910"/>
                </a:cubicBezTo>
                <a:cubicBezTo>
                  <a:pt x="1544" y="2910"/>
                  <a:pt x="1525" y="2910"/>
                  <a:pt x="1502" y="2910"/>
                </a:cubicBezTo>
                <a:cubicBezTo>
                  <a:pt x="1502" y="2910"/>
                  <a:pt x="1502" y="2910"/>
                  <a:pt x="1502" y="2910"/>
                </a:cubicBezTo>
                <a:cubicBezTo>
                  <a:pt x="1502" y="2906"/>
                  <a:pt x="1502" y="2906"/>
                  <a:pt x="1502" y="2906"/>
                </a:cubicBezTo>
                <a:cubicBezTo>
                  <a:pt x="1499" y="2848"/>
                  <a:pt x="1499" y="2793"/>
                  <a:pt x="1499" y="2735"/>
                </a:cubicBezTo>
                <a:cubicBezTo>
                  <a:pt x="1522" y="2748"/>
                  <a:pt x="1544" y="2758"/>
                  <a:pt x="1567" y="2771"/>
                </a:cubicBezTo>
                <a:close/>
                <a:moveTo>
                  <a:pt x="1486" y="2732"/>
                </a:moveTo>
                <a:cubicBezTo>
                  <a:pt x="1486" y="2790"/>
                  <a:pt x="1489" y="2848"/>
                  <a:pt x="1489" y="2906"/>
                </a:cubicBezTo>
                <a:cubicBezTo>
                  <a:pt x="1489" y="2910"/>
                  <a:pt x="1489" y="2910"/>
                  <a:pt x="1489" y="2910"/>
                </a:cubicBezTo>
                <a:cubicBezTo>
                  <a:pt x="1486" y="2910"/>
                  <a:pt x="1486" y="2910"/>
                  <a:pt x="1486" y="2910"/>
                </a:cubicBezTo>
                <a:cubicBezTo>
                  <a:pt x="1467" y="2910"/>
                  <a:pt x="1444" y="2913"/>
                  <a:pt x="1425" y="2913"/>
                </a:cubicBezTo>
                <a:cubicBezTo>
                  <a:pt x="1421" y="2913"/>
                  <a:pt x="1421" y="2913"/>
                  <a:pt x="1421" y="2913"/>
                </a:cubicBezTo>
                <a:cubicBezTo>
                  <a:pt x="1421" y="2910"/>
                  <a:pt x="1421" y="2910"/>
                  <a:pt x="1421" y="2910"/>
                </a:cubicBezTo>
                <a:cubicBezTo>
                  <a:pt x="1421" y="2842"/>
                  <a:pt x="1421" y="2774"/>
                  <a:pt x="1421" y="2706"/>
                </a:cubicBezTo>
                <a:cubicBezTo>
                  <a:pt x="1444" y="2712"/>
                  <a:pt x="1463" y="2722"/>
                  <a:pt x="1486" y="2732"/>
                </a:cubicBezTo>
                <a:close/>
                <a:moveTo>
                  <a:pt x="1408" y="2703"/>
                </a:moveTo>
                <a:cubicBezTo>
                  <a:pt x="1408" y="2771"/>
                  <a:pt x="1408" y="2838"/>
                  <a:pt x="1408" y="2910"/>
                </a:cubicBezTo>
                <a:cubicBezTo>
                  <a:pt x="1408" y="2913"/>
                  <a:pt x="1408" y="2913"/>
                  <a:pt x="1408" y="2913"/>
                </a:cubicBezTo>
                <a:cubicBezTo>
                  <a:pt x="1408" y="2913"/>
                  <a:pt x="1408" y="2913"/>
                  <a:pt x="1408" y="2913"/>
                </a:cubicBezTo>
                <a:cubicBezTo>
                  <a:pt x="1386" y="2913"/>
                  <a:pt x="1366" y="2913"/>
                  <a:pt x="1347" y="2916"/>
                </a:cubicBezTo>
                <a:cubicBezTo>
                  <a:pt x="1344" y="2916"/>
                  <a:pt x="1344" y="2916"/>
                  <a:pt x="1344" y="2916"/>
                </a:cubicBezTo>
                <a:cubicBezTo>
                  <a:pt x="1344" y="2913"/>
                  <a:pt x="1344" y="2913"/>
                  <a:pt x="1344" y="2910"/>
                </a:cubicBezTo>
                <a:cubicBezTo>
                  <a:pt x="1344" y="2835"/>
                  <a:pt x="1344" y="2758"/>
                  <a:pt x="1344" y="2683"/>
                </a:cubicBezTo>
                <a:cubicBezTo>
                  <a:pt x="1363" y="2690"/>
                  <a:pt x="1386" y="2693"/>
                  <a:pt x="1408" y="2703"/>
                </a:cubicBezTo>
                <a:close/>
                <a:moveTo>
                  <a:pt x="1331" y="2680"/>
                </a:moveTo>
                <a:cubicBezTo>
                  <a:pt x="1331" y="2758"/>
                  <a:pt x="1331" y="2835"/>
                  <a:pt x="1331" y="2910"/>
                </a:cubicBezTo>
                <a:cubicBezTo>
                  <a:pt x="1331" y="2913"/>
                  <a:pt x="1331" y="2913"/>
                  <a:pt x="1331" y="2916"/>
                </a:cubicBezTo>
                <a:cubicBezTo>
                  <a:pt x="1331" y="2916"/>
                  <a:pt x="1331" y="2916"/>
                  <a:pt x="1331" y="2916"/>
                </a:cubicBezTo>
                <a:cubicBezTo>
                  <a:pt x="1311" y="2916"/>
                  <a:pt x="1289" y="2916"/>
                  <a:pt x="1269" y="2916"/>
                </a:cubicBezTo>
                <a:cubicBezTo>
                  <a:pt x="1269" y="2916"/>
                  <a:pt x="1269" y="2916"/>
                  <a:pt x="1266" y="2916"/>
                </a:cubicBezTo>
                <a:cubicBezTo>
                  <a:pt x="1266" y="2913"/>
                  <a:pt x="1266" y="2913"/>
                  <a:pt x="1266" y="2913"/>
                </a:cubicBezTo>
                <a:cubicBezTo>
                  <a:pt x="1266" y="2832"/>
                  <a:pt x="1266" y="2751"/>
                  <a:pt x="1266" y="2667"/>
                </a:cubicBezTo>
                <a:cubicBezTo>
                  <a:pt x="1289" y="2670"/>
                  <a:pt x="1308" y="2677"/>
                  <a:pt x="1331" y="2680"/>
                </a:cubicBezTo>
                <a:close/>
                <a:moveTo>
                  <a:pt x="1253" y="2667"/>
                </a:moveTo>
                <a:cubicBezTo>
                  <a:pt x="1256" y="2748"/>
                  <a:pt x="1256" y="2832"/>
                  <a:pt x="1256" y="2913"/>
                </a:cubicBezTo>
                <a:cubicBezTo>
                  <a:pt x="1256" y="2916"/>
                  <a:pt x="1256" y="2916"/>
                  <a:pt x="1256" y="2916"/>
                </a:cubicBezTo>
                <a:cubicBezTo>
                  <a:pt x="1253" y="2916"/>
                  <a:pt x="1253" y="2916"/>
                  <a:pt x="1253" y="2916"/>
                </a:cubicBezTo>
                <a:cubicBezTo>
                  <a:pt x="1234" y="2919"/>
                  <a:pt x="1214" y="2919"/>
                  <a:pt x="1195" y="2919"/>
                </a:cubicBezTo>
                <a:cubicBezTo>
                  <a:pt x="1192" y="2919"/>
                  <a:pt x="1192" y="2919"/>
                  <a:pt x="1192" y="2919"/>
                </a:cubicBezTo>
                <a:cubicBezTo>
                  <a:pt x="1192" y="2916"/>
                  <a:pt x="1192" y="2916"/>
                  <a:pt x="1192" y="2916"/>
                </a:cubicBezTo>
                <a:cubicBezTo>
                  <a:pt x="1192" y="2832"/>
                  <a:pt x="1192" y="2748"/>
                  <a:pt x="1192" y="2660"/>
                </a:cubicBezTo>
                <a:cubicBezTo>
                  <a:pt x="1211" y="2664"/>
                  <a:pt x="1234" y="2664"/>
                  <a:pt x="1253" y="2667"/>
                </a:cubicBezTo>
                <a:close/>
                <a:moveTo>
                  <a:pt x="1179" y="2660"/>
                </a:moveTo>
                <a:cubicBezTo>
                  <a:pt x="1179" y="2748"/>
                  <a:pt x="1179" y="2832"/>
                  <a:pt x="1182" y="2916"/>
                </a:cubicBezTo>
                <a:cubicBezTo>
                  <a:pt x="1182" y="2919"/>
                  <a:pt x="1182" y="2919"/>
                  <a:pt x="1182" y="2919"/>
                </a:cubicBezTo>
                <a:cubicBezTo>
                  <a:pt x="1179" y="2919"/>
                  <a:pt x="1179" y="2919"/>
                  <a:pt x="1179" y="2919"/>
                </a:cubicBezTo>
                <a:cubicBezTo>
                  <a:pt x="1159" y="2919"/>
                  <a:pt x="1140" y="2919"/>
                  <a:pt x="1120" y="2923"/>
                </a:cubicBezTo>
                <a:cubicBezTo>
                  <a:pt x="1117" y="2923"/>
                  <a:pt x="1117" y="2923"/>
                  <a:pt x="1117" y="2923"/>
                </a:cubicBezTo>
                <a:cubicBezTo>
                  <a:pt x="1117" y="2919"/>
                  <a:pt x="1117" y="2919"/>
                  <a:pt x="1117" y="2916"/>
                </a:cubicBezTo>
                <a:cubicBezTo>
                  <a:pt x="1117" y="2832"/>
                  <a:pt x="1117" y="2748"/>
                  <a:pt x="1117" y="2664"/>
                </a:cubicBezTo>
                <a:cubicBezTo>
                  <a:pt x="1127" y="2664"/>
                  <a:pt x="1137" y="2664"/>
                  <a:pt x="1146" y="2664"/>
                </a:cubicBezTo>
                <a:cubicBezTo>
                  <a:pt x="1159" y="2660"/>
                  <a:pt x="1169" y="2660"/>
                  <a:pt x="1179" y="2660"/>
                </a:cubicBezTo>
                <a:close/>
                <a:moveTo>
                  <a:pt x="1104" y="2667"/>
                </a:moveTo>
                <a:cubicBezTo>
                  <a:pt x="1104" y="2748"/>
                  <a:pt x="1104" y="2832"/>
                  <a:pt x="1107" y="2916"/>
                </a:cubicBezTo>
                <a:cubicBezTo>
                  <a:pt x="1107" y="2919"/>
                  <a:pt x="1107" y="2919"/>
                  <a:pt x="1107" y="2923"/>
                </a:cubicBezTo>
                <a:cubicBezTo>
                  <a:pt x="1104" y="2923"/>
                  <a:pt x="1104" y="2923"/>
                  <a:pt x="1104" y="2923"/>
                </a:cubicBezTo>
                <a:cubicBezTo>
                  <a:pt x="1085" y="2923"/>
                  <a:pt x="1065" y="2923"/>
                  <a:pt x="1046" y="2923"/>
                </a:cubicBezTo>
                <a:cubicBezTo>
                  <a:pt x="1046" y="2923"/>
                  <a:pt x="1046" y="2923"/>
                  <a:pt x="1046" y="2923"/>
                </a:cubicBezTo>
                <a:cubicBezTo>
                  <a:pt x="1046" y="2919"/>
                  <a:pt x="1046" y="2919"/>
                  <a:pt x="1046" y="2919"/>
                </a:cubicBezTo>
                <a:cubicBezTo>
                  <a:pt x="1043" y="2838"/>
                  <a:pt x="1043" y="2754"/>
                  <a:pt x="1043" y="2673"/>
                </a:cubicBezTo>
                <a:cubicBezTo>
                  <a:pt x="1062" y="2670"/>
                  <a:pt x="1085" y="2667"/>
                  <a:pt x="1104" y="2667"/>
                </a:cubicBezTo>
                <a:close/>
                <a:moveTo>
                  <a:pt x="1033" y="2677"/>
                </a:moveTo>
                <a:cubicBezTo>
                  <a:pt x="1033" y="2758"/>
                  <a:pt x="1033" y="2838"/>
                  <a:pt x="1033" y="2919"/>
                </a:cubicBezTo>
                <a:cubicBezTo>
                  <a:pt x="1033" y="2923"/>
                  <a:pt x="1033" y="2923"/>
                  <a:pt x="1033" y="2923"/>
                </a:cubicBezTo>
                <a:cubicBezTo>
                  <a:pt x="1033" y="2923"/>
                  <a:pt x="1033" y="2923"/>
                  <a:pt x="1030" y="2923"/>
                </a:cubicBezTo>
                <a:cubicBezTo>
                  <a:pt x="1014" y="2923"/>
                  <a:pt x="994" y="2926"/>
                  <a:pt x="975" y="2926"/>
                </a:cubicBezTo>
                <a:cubicBezTo>
                  <a:pt x="975" y="2926"/>
                  <a:pt x="975" y="2926"/>
                  <a:pt x="972" y="2926"/>
                </a:cubicBezTo>
                <a:cubicBezTo>
                  <a:pt x="972" y="2923"/>
                  <a:pt x="972" y="2923"/>
                  <a:pt x="972" y="2923"/>
                </a:cubicBezTo>
                <a:cubicBezTo>
                  <a:pt x="972" y="2845"/>
                  <a:pt x="972" y="2767"/>
                  <a:pt x="972" y="2690"/>
                </a:cubicBezTo>
                <a:cubicBezTo>
                  <a:pt x="991" y="2683"/>
                  <a:pt x="1010" y="2680"/>
                  <a:pt x="1033" y="2677"/>
                </a:cubicBezTo>
                <a:close/>
                <a:moveTo>
                  <a:pt x="959" y="2693"/>
                </a:moveTo>
                <a:cubicBezTo>
                  <a:pt x="962" y="2767"/>
                  <a:pt x="962" y="2845"/>
                  <a:pt x="962" y="2923"/>
                </a:cubicBezTo>
                <a:cubicBezTo>
                  <a:pt x="962" y="2926"/>
                  <a:pt x="962" y="2926"/>
                  <a:pt x="962" y="2926"/>
                </a:cubicBezTo>
                <a:cubicBezTo>
                  <a:pt x="959" y="2926"/>
                  <a:pt x="959" y="2926"/>
                  <a:pt x="959" y="2926"/>
                </a:cubicBezTo>
                <a:cubicBezTo>
                  <a:pt x="939" y="2926"/>
                  <a:pt x="923" y="2926"/>
                  <a:pt x="904" y="2926"/>
                </a:cubicBezTo>
                <a:cubicBezTo>
                  <a:pt x="904" y="2926"/>
                  <a:pt x="904" y="2926"/>
                  <a:pt x="900" y="2926"/>
                </a:cubicBezTo>
                <a:cubicBezTo>
                  <a:pt x="900" y="2926"/>
                  <a:pt x="900" y="2926"/>
                  <a:pt x="900" y="2923"/>
                </a:cubicBezTo>
                <a:cubicBezTo>
                  <a:pt x="900" y="2851"/>
                  <a:pt x="900" y="2783"/>
                  <a:pt x="900" y="2712"/>
                </a:cubicBezTo>
                <a:cubicBezTo>
                  <a:pt x="920" y="2706"/>
                  <a:pt x="939" y="2699"/>
                  <a:pt x="959" y="2693"/>
                </a:cubicBezTo>
                <a:close/>
                <a:moveTo>
                  <a:pt x="891" y="2715"/>
                </a:moveTo>
                <a:cubicBezTo>
                  <a:pt x="891" y="2787"/>
                  <a:pt x="891" y="2855"/>
                  <a:pt x="891" y="2923"/>
                </a:cubicBezTo>
                <a:cubicBezTo>
                  <a:pt x="891" y="2926"/>
                  <a:pt x="891" y="2926"/>
                  <a:pt x="891" y="2929"/>
                </a:cubicBezTo>
                <a:cubicBezTo>
                  <a:pt x="891" y="2929"/>
                  <a:pt x="891" y="2929"/>
                  <a:pt x="887" y="2926"/>
                </a:cubicBezTo>
                <a:cubicBezTo>
                  <a:pt x="871" y="2929"/>
                  <a:pt x="852" y="2929"/>
                  <a:pt x="832" y="2929"/>
                </a:cubicBezTo>
                <a:cubicBezTo>
                  <a:pt x="832" y="2929"/>
                  <a:pt x="832" y="2929"/>
                  <a:pt x="832" y="2929"/>
                </a:cubicBezTo>
                <a:cubicBezTo>
                  <a:pt x="832" y="2926"/>
                  <a:pt x="832" y="2926"/>
                  <a:pt x="832" y="2926"/>
                </a:cubicBezTo>
                <a:cubicBezTo>
                  <a:pt x="832" y="2864"/>
                  <a:pt x="832" y="2803"/>
                  <a:pt x="829" y="2741"/>
                </a:cubicBezTo>
                <a:cubicBezTo>
                  <a:pt x="848" y="2732"/>
                  <a:pt x="868" y="2725"/>
                  <a:pt x="891" y="2715"/>
                </a:cubicBezTo>
                <a:close/>
                <a:moveTo>
                  <a:pt x="819" y="2748"/>
                </a:moveTo>
                <a:cubicBezTo>
                  <a:pt x="819" y="2806"/>
                  <a:pt x="819" y="2868"/>
                  <a:pt x="819" y="2926"/>
                </a:cubicBezTo>
                <a:cubicBezTo>
                  <a:pt x="819" y="2929"/>
                  <a:pt x="819" y="2929"/>
                  <a:pt x="819" y="2929"/>
                </a:cubicBezTo>
                <a:cubicBezTo>
                  <a:pt x="819" y="2929"/>
                  <a:pt x="819" y="2929"/>
                  <a:pt x="819" y="2929"/>
                </a:cubicBezTo>
                <a:cubicBezTo>
                  <a:pt x="800" y="2929"/>
                  <a:pt x="784" y="2929"/>
                  <a:pt x="764" y="2932"/>
                </a:cubicBezTo>
                <a:cubicBezTo>
                  <a:pt x="764" y="2932"/>
                  <a:pt x="764" y="2932"/>
                  <a:pt x="764" y="2932"/>
                </a:cubicBezTo>
                <a:cubicBezTo>
                  <a:pt x="764" y="2929"/>
                  <a:pt x="764" y="2929"/>
                  <a:pt x="764" y="2926"/>
                </a:cubicBezTo>
                <a:cubicBezTo>
                  <a:pt x="761" y="2881"/>
                  <a:pt x="761" y="2832"/>
                  <a:pt x="761" y="2783"/>
                </a:cubicBezTo>
                <a:cubicBezTo>
                  <a:pt x="781" y="2771"/>
                  <a:pt x="800" y="2758"/>
                  <a:pt x="819" y="2748"/>
                </a:cubicBezTo>
                <a:close/>
                <a:moveTo>
                  <a:pt x="751" y="2790"/>
                </a:moveTo>
                <a:cubicBezTo>
                  <a:pt x="751" y="2835"/>
                  <a:pt x="751" y="2881"/>
                  <a:pt x="751" y="2929"/>
                </a:cubicBezTo>
                <a:cubicBezTo>
                  <a:pt x="751" y="2929"/>
                  <a:pt x="751" y="2929"/>
                  <a:pt x="751" y="2932"/>
                </a:cubicBezTo>
                <a:cubicBezTo>
                  <a:pt x="751" y="2932"/>
                  <a:pt x="751" y="2932"/>
                  <a:pt x="751" y="2932"/>
                </a:cubicBezTo>
                <a:cubicBezTo>
                  <a:pt x="732" y="2932"/>
                  <a:pt x="716" y="2932"/>
                  <a:pt x="696" y="2932"/>
                </a:cubicBezTo>
                <a:cubicBezTo>
                  <a:pt x="696" y="2932"/>
                  <a:pt x="696" y="2932"/>
                  <a:pt x="693" y="2932"/>
                </a:cubicBezTo>
                <a:cubicBezTo>
                  <a:pt x="696" y="2929"/>
                  <a:pt x="696" y="2929"/>
                  <a:pt x="696" y="2929"/>
                </a:cubicBezTo>
                <a:cubicBezTo>
                  <a:pt x="693" y="2897"/>
                  <a:pt x="693" y="2864"/>
                  <a:pt x="693" y="2832"/>
                </a:cubicBezTo>
                <a:cubicBezTo>
                  <a:pt x="713" y="2819"/>
                  <a:pt x="732" y="2803"/>
                  <a:pt x="751" y="2790"/>
                </a:cubicBezTo>
                <a:close/>
                <a:moveTo>
                  <a:pt x="683" y="2842"/>
                </a:moveTo>
                <a:cubicBezTo>
                  <a:pt x="683" y="2871"/>
                  <a:pt x="683" y="2900"/>
                  <a:pt x="683" y="2929"/>
                </a:cubicBezTo>
                <a:cubicBezTo>
                  <a:pt x="683" y="2932"/>
                  <a:pt x="683" y="2932"/>
                  <a:pt x="683" y="2932"/>
                </a:cubicBezTo>
                <a:cubicBezTo>
                  <a:pt x="683" y="2932"/>
                  <a:pt x="683" y="2932"/>
                  <a:pt x="683" y="2932"/>
                </a:cubicBezTo>
                <a:cubicBezTo>
                  <a:pt x="664" y="2936"/>
                  <a:pt x="648" y="2936"/>
                  <a:pt x="628" y="2936"/>
                </a:cubicBezTo>
                <a:cubicBezTo>
                  <a:pt x="628" y="2936"/>
                  <a:pt x="628" y="2936"/>
                  <a:pt x="628" y="2936"/>
                </a:cubicBezTo>
                <a:cubicBezTo>
                  <a:pt x="628" y="2932"/>
                  <a:pt x="628" y="2932"/>
                  <a:pt x="628" y="2932"/>
                </a:cubicBezTo>
                <a:cubicBezTo>
                  <a:pt x="628" y="2919"/>
                  <a:pt x="628" y="2910"/>
                  <a:pt x="628" y="2897"/>
                </a:cubicBezTo>
                <a:cubicBezTo>
                  <a:pt x="645" y="2877"/>
                  <a:pt x="664" y="2861"/>
                  <a:pt x="683" y="2842"/>
                </a:cubicBezTo>
                <a:close/>
                <a:moveTo>
                  <a:pt x="619" y="2910"/>
                </a:moveTo>
                <a:cubicBezTo>
                  <a:pt x="619" y="2916"/>
                  <a:pt x="619" y="2923"/>
                  <a:pt x="619" y="2932"/>
                </a:cubicBezTo>
                <a:cubicBezTo>
                  <a:pt x="619" y="2936"/>
                  <a:pt x="619" y="2936"/>
                  <a:pt x="619" y="2936"/>
                </a:cubicBezTo>
                <a:cubicBezTo>
                  <a:pt x="615" y="2936"/>
                  <a:pt x="615" y="2936"/>
                  <a:pt x="615" y="2936"/>
                </a:cubicBezTo>
                <a:cubicBezTo>
                  <a:pt x="609" y="2936"/>
                  <a:pt x="602" y="2936"/>
                  <a:pt x="593" y="2936"/>
                </a:cubicBezTo>
                <a:cubicBezTo>
                  <a:pt x="602" y="2926"/>
                  <a:pt x="609" y="2916"/>
                  <a:pt x="619" y="2910"/>
                </a:cubicBezTo>
                <a:close/>
                <a:moveTo>
                  <a:pt x="467" y="3140"/>
                </a:moveTo>
                <a:cubicBezTo>
                  <a:pt x="470" y="3140"/>
                  <a:pt x="470" y="3140"/>
                  <a:pt x="473" y="3140"/>
                </a:cubicBezTo>
                <a:cubicBezTo>
                  <a:pt x="473" y="3140"/>
                  <a:pt x="473" y="3140"/>
                  <a:pt x="476" y="3140"/>
                </a:cubicBezTo>
                <a:cubicBezTo>
                  <a:pt x="476" y="3143"/>
                  <a:pt x="476" y="3143"/>
                  <a:pt x="476" y="3143"/>
                </a:cubicBezTo>
                <a:cubicBezTo>
                  <a:pt x="476" y="3175"/>
                  <a:pt x="476" y="3207"/>
                  <a:pt x="476" y="3240"/>
                </a:cubicBezTo>
                <a:cubicBezTo>
                  <a:pt x="476" y="3240"/>
                  <a:pt x="476" y="3240"/>
                  <a:pt x="476" y="3243"/>
                </a:cubicBezTo>
                <a:cubicBezTo>
                  <a:pt x="473" y="3243"/>
                  <a:pt x="473" y="3243"/>
                  <a:pt x="473" y="3243"/>
                </a:cubicBezTo>
                <a:cubicBezTo>
                  <a:pt x="457" y="3243"/>
                  <a:pt x="441" y="3243"/>
                  <a:pt x="421" y="3243"/>
                </a:cubicBezTo>
                <a:cubicBezTo>
                  <a:pt x="437" y="3207"/>
                  <a:pt x="450" y="3172"/>
                  <a:pt x="467" y="3140"/>
                </a:cubicBezTo>
                <a:close/>
                <a:moveTo>
                  <a:pt x="415" y="3266"/>
                </a:moveTo>
                <a:cubicBezTo>
                  <a:pt x="434" y="3266"/>
                  <a:pt x="454" y="3266"/>
                  <a:pt x="473" y="3266"/>
                </a:cubicBezTo>
                <a:cubicBezTo>
                  <a:pt x="476" y="3266"/>
                  <a:pt x="476" y="3266"/>
                  <a:pt x="476" y="3266"/>
                </a:cubicBezTo>
                <a:cubicBezTo>
                  <a:pt x="476" y="3269"/>
                  <a:pt x="476" y="3269"/>
                  <a:pt x="476" y="3269"/>
                </a:cubicBezTo>
                <a:cubicBezTo>
                  <a:pt x="476" y="3301"/>
                  <a:pt x="476" y="3334"/>
                  <a:pt x="476" y="3366"/>
                </a:cubicBezTo>
                <a:cubicBezTo>
                  <a:pt x="476" y="3369"/>
                  <a:pt x="476" y="3369"/>
                  <a:pt x="476" y="3369"/>
                </a:cubicBezTo>
                <a:cubicBezTo>
                  <a:pt x="476" y="3369"/>
                  <a:pt x="476" y="3369"/>
                  <a:pt x="476" y="3369"/>
                </a:cubicBezTo>
                <a:cubicBezTo>
                  <a:pt x="444" y="3369"/>
                  <a:pt x="412" y="3369"/>
                  <a:pt x="382" y="3366"/>
                </a:cubicBezTo>
                <a:cubicBezTo>
                  <a:pt x="392" y="3334"/>
                  <a:pt x="402" y="3298"/>
                  <a:pt x="415" y="3266"/>
                </a:cubicBezTo>
                <a:close/>
                <a:moveTo>
                  <a:pt x="376" y="3392"/>
                </a:moveTo>
                <a:cubicBezTo>
                  <a:pt x="408" y="3392"/>
                  <a:pt x="441" y="3392"/>
                  <a:pt x="473" y="3392"/>
                </a:cubicBezTo>
                <a:cubicBezTo>
                  <a:pt x="476" y="3392"/>
                  <a:pt x="476" y="3392"/>
                  <a:pt x="476" y="3392"/>
                </a:cubicBezTo>
                <a:cubicBezTo>
                  <a:pt x="476" y="3395"/>
                  <a:pt x="476" y="3395"/>
                  <a:pt x="476" y="3395"/>
                </a:cubicBezTo>
                <a:cubicBezTo>
                  <a:pt x="476" y="3428"/>
                  <a:pt x="476" y="3460"/>
                  <a:pt x="476" y="3492"/>
                </a:cubicBezTo>
                <a:cubicBezTo>
                  <a:pt x="476" y="3496"/>
                  <a:pt x="476" y="3496"/>
                  <a:pt x="476" y="3496"/>
                </a:cubicBezTo>
                <a:cubicBezTo>
                  <a:pt x="476" y="3496"/>
                  <a:pt x="476" y="3496"/>
                  <a:pt x="476" y="3496"/>
                </a:cubicBezTo>
                <a:cubicBezTo>
                  <a:pt x="434" y="3496"/>
                  <a:pt x="395" y="3492"/>
                  <a:pt x="353" y="3492"/>
                </a:cubicBezTo>
                <a:cubicBezTo>
                  <a:pt x="360" y="3457"/>
                  <a:pt x="366" y="3424"/>
                  <a:pt x="376" y="3392"/>
                </a:cubicBezTo>
                <a:close/>
                <a:moveTo>
                  <a:pt x="350" y="3515"/>
                </a:moveTo>
                <a:cubicBezTo>
                  <a:pt x="392" y="3515"/>
                  <a:pt x="434" y="3518"/>
                  <a:pt x="476" y="3518"/>
                </a:cubicBezTo>
                <a:cubicBezTo>
                  <a:pt x="476" y="3518"/>
                  <a:pt x="476" y="3518"/>
                  <a:pt x="476" y="3518"/>
                </a:cubicBezTo>
                <a:cubicBezTo>
                  <a:pt x="476" y="3521"/>
                  <a:pt x="476" y="3521"/>
                  <a:pt x="476" y="3525"/>
                </a:cubicBezTo>
                <a:cubicBezTo>
                  <a:pt x="476" y="3554"/>
                  <a:pt x="476" y="3586"/>
                  <a:pt x="476" y="3618"/>
                </a:cubicBezTo>
                <a:cubicBezTo>
                  <a:pt x="476" y="3622"/>
                  <a:pt x="476" y="3622"/>
                  <a:pt x="476" y="3622"/>
                </a:cubicBezTo>
                <a:cubicBezTo>
                  <a:pt x="476" y="3622"/>
                  <a:pt x="476" y="3622"/>
                  <a:pt x="476" y="3622"/>
                </a:cubicBezTo>
                <a:cubicBezTo>
                  <a:pt x="428" y="3622"/>
                  <a:pt x="382" y="3618"/>
                  <a:pt x="334" y="3615"/>
                </a:cubicBezTo>
                <a:cubicBezTo>
                  <a:pt x="337" y="3583"/>
                  <a:pt x="344" y="3547"/>
                  <a:pt x="350" y="3515"/>
                </a:cubicBezTo>
                <a:close/>
                <a:moveTo>
                  <a:pt x="331" y="3638"/>
                </a:moveTo>
                <a:cubicBezTo>
                  <a:pt x="379" y="3641"/>
                  <a:pt x="428" y="3644"/>
                  <a:pt x="476" y="3648"/>
                </a:cubicBezTo>
                <a:cubicBezTo>
                  <a:pt x="476" y="3648"/>
                  <a:pt x="476" y="3648"/>
                  <a:pt x="479" y="3648"/>
                </a:cubicBezTo>
                <a:cubicBezTo>
                  <a:pt x="479" y="3648"/>
                  <a:pt x="476" y="3648"/>
                  <a:pt x="476" y="3651"/>
                </a:cubicBezTo>
                <a:cubicBezTo>
                  <a:pt x="479" y="3683"/>
                  <a:pt x="479" y="3712"/>
                  <a:pt x="479" y="3745"/>
                </a:cubicBezTo>
                <a:cubicBezTo>
                  <a:pt x="479" y="3748"/>
                  <a:pt x="479" y="3748"/>
                  <a:pt x="479" y="3748"/>
                </a:cubicBezTo>
                <a:cubicBezTo>
                  <a:pt x="476" y="3748"/>
                  <a:pt x="476" y="3748"/>
                  <a:pt x="476" y="3748"/>
                </a:cubicBezTo>
                <a:cubicBezTo>
                  <a:pt x="424" y="3745"/>
                  <a:pt x="376" y="3742"/>
                  <a:pt x="324" y="3738"/>
                </a:cubicBezTo>
                <a:cubicBezTo>
                  <a:pt x="324" y="3706"/>
                  <a:pt x="327" y="3674"/>
                  <a:pt x="331" y="3638"/>
                </a:cubicBezTo>
                <a:close/>
                <a:moveTo>
                  <a:pt x="324" y="3764"/>
                </a:moveTo>
                <a:cubicBezTo>
                  <a:pt x="376" y="3767"/>
                  <a:pt x="424" y="3771"/>
                  <a:pt x="476" y="3774"/>
                </a:cubicBezTo>
                <a:cubicBezTo>
                  <a:pt x="479" y="3774"/>
                  <a:pt x="479" y="3774"/>
                  <a:pt x="479" y="3774"/>
                </a:cubicBezTo>
                <a:cubicBezTo>
                  <a:pt x="479" y="3777"/>
                  <a:pt x="479" y="3777"/>
                  <a:pt x="479" y="3777"/>
                </a:cubicBezTo>
                <a:cubicBezTo>
                  <a:pt x="479" y="3810"/>
                  <a:pt x="479" y="3842"/>
                  <a:pt x="479" y="3874"/>
                </a:cubicBezTo>
                <a:cubicBezTo>
                  <a:pt x="479" y="3874"/>
                  <a:pt x="479" y="3874"/>
                  <a:pt x="479" y="3877"/>
                </a:cubicBezTo>
                <a:cubicBezTo>
                  <a:pt x="479" y="3877"/>
                  <a:pt x="479" y="3877"/>
                  <a:pt x="476" y="3877"/>
                </a:cubicBezTo>
                <a:cubicBezTo>
                  <a:pt x="424" y="3871"/>
                  <a:pt x="373" y="3868"/>
                  <a:pt x="324" y="3865"/>
                </a:cubicBezTo>
                <a:cubicBezTo>
                  <a:pt x="321" y="3829"/>
                  <a:pt x="321" y="3797"/>
                  <a:pt x="324" y="3764"/>
                </a:cubicBezTo>
                <a:close/>
                <a:moveTo>
                  <a:pt x="324" y="3887"/>
                </a:moveTo>
                <a:cubicBezTo>
                  <a:pt x="376" y="3890"/>
                  <a:pt x="428" y="3897"/>
                  <a:pt x="476" y="3900"/>
                </a:cubicBezTo>
                <a:cubicBezTo>
                  <a:pt x="479" y="3900"/>
                  <a:pt x="479" y="3900"/>
                  <a:pt x="479" y="3900"/>
                </a:cubicBezTo>
                <a:cubicBezTo>
                  <a:pt x="479" y="3903"/>
                  <a:pt x="479" y="3903"/>
                  <a:pt x="479" y="3903"/>
                </a:cubicBezTo>
                <a:cubicBezTo>
                  <a:pt x="479" y="3936"/>
                  <a:pt x="479" y="3968"/>
                  <a:pt x="479" y="4000"/>
                </a:cubicBezTo>
                <a:cubicBezTo>
                  <a:pt x="479" y="4000"/>
                  <a:pt x="479" y="4000"/>
                  <a:pt x="479" y="4004"/>
                </a:cubicBezTo>
                <a:cubicBezTo>
                  <a:pt x="479" y="4004"/>
                  <a:pt x="479" y="4004"/>
                  <a:pt x="479" y="4004"/>
                </a:cubicBezTo>
                <a:cubicBezTo>
                  <a:pt x="428" y="3997"/>
                  <a:pt x="379" y="3994"/>
                  <a:pt x="331" y="3991"/>
                </a:cubicBezTo>
                <a:cubicBezTo>
                  <a:pt x="327" y="3955"/>
                  <a:pt x="324" y="3923"/>
                  <a:pt x="324" y="3887"/>
                </a:cubicBezTo>
                <a:close/>
                <a:moveTo>
                  <a:pt x="331" y="4013"/>
                </a:moveTo>
                <a:cubicBezTo>
                  <a:pt x="379" y="4017"/>
                  <a:pt x="431" y="4023"/>
                  <a:pt x="479" y="4026"/>
                </a:cubicBezTo>
                <a:cubicBezTo>
                  <a:pt x="479" y="4026"/>
                  <a:pt x="479" y="4026"/>
                  <a:pt x="479" y="4026"/>
                </a:cubicBezTo>
                <a:cubicBezTo>
                  <a:pt x="479" y="4030"/>
                  <a:pt x="479" y="4030"/>
                  <a:pt x="479" y="4030"/>
                </a:cubicBezTo>
                <a:cubicBezTo>
                  <a:pt x="479" y="4062"/>
                  <a:pt x="479" y="4094"/>
                  <a:pt x="479" y="4127"/>
                </a:cubicBezTo>
                <a:cubicBezTo>
                  <a:pt x="479" y="4130"/>
                  <a:pt x="479" y="4130"/>
                  <a:pt x="479" y="4130"/>
                </a:cubicBezTo>
                <a:cubicBezTo>
                  <a:pt x="479" y="4130"/>
                  <a:pt x="479" y="4130"/>
                  <a:pt x="479" y="4130"/>
                </a:cubicBezTo>
                <a:cubicBezTo>
                  <a:pt x="434" y="4123"/>
                  <a:pt x="389" y="4120"/>
                  <a:pt x="344" y="4117"/>
                </a:cubicBezTo>
                <a:cubicBezTo>
                  <a:pt x="340" y="4081"/>
                  <a:pt x="334" y="4046"/>
                  <a:pt x="331" y="4013"/>
                </a:cubicBezTo>
                <a:close/>
                <a:moveTo>
                  <a:pt x="347" y="4140"/>
                </a:moveTo>
                <a:cubicBezTo>
                  <a:pt x="392" y="4143"/>
                  <a:pt x="434" y="4149"/>
                  <a:pt x="479" y="4153"/>
                </a:cubicBezTo>
                <a:cubicBezTo>
                  <a:pt x="479" y="4153"/>
                  <a:pt x="479" y="4153"/>
                  <a:pt x="479" y="4153"/>
                </a:cubicBezTo>
                <a:cubicBezTo>
                  <a:pt x="479" y="4156"/>
                  <a:pt x="479" y="4156"/>
                  <a:pt x="479" y="4156"/>
                </a:cubicBezTo>
                <a:cubicBezTo>
                  <a:pt x="483" y="4188"/>
                  <a:pt x="483" y="4221"/>
                  <a:pt x="483" y="4253"/>
                </a:cubicBezTo>
                <a:cubicBezTo>
                  <a:pt x="483" y="4256"/>
                  <a:pt x="483" y="4256"/>
                  <a:pt x="483" y="4256"/>
                </a:cubicBezTo>
                <a:cubicBezTo>
                  <a:pt x="479" y="4256"/>
                  <a:pt x="479" y="4256"/>
                  <a:pt x="479" y="4256"/>
                </a:cubicBezTo>
                <a:cubicBezTo>
                  <a:pt x="444" y="4253"/>
                  <a:pt x="405" y="4246"/>
                  <a:pt x="369" y="4243"/>
                </a:cubicBezTo>
                <a:cubicBezTo>
                  <a:pt x="360" y="4208"/>
                  <a:pt x="353" y="4175"/>
                  <a:pt x="347" y="4140"/>
                </a:cubicBezTo>
                <a:close/>
                <a:moveTo>
                  <a:pt x="376" y="4266"/>
                </a:moveTo>
                <a:cubicBezTo>
                  <a:pt x="408" y="4272"/>
                  <a:pt x="444" y="4276"/>
                  <a:pt x="479" y="4279"/>
                </a:cubicBezTo>
                <a:cubicBezTo>
                  <a:pt x="483" y="4279"/>
                  <a:pt x="483" y="4279"/>
                  <a:pt x="483" y="4279"/>
                </a:cubicBezTo>
                <a:cubicBezTo>
                  <a:pt x="483" y="4282"/>
                  <a:pt x="483" y="4282"/>
                  <a:pt x="483" y="4285"/>
                </a:cubicBezTo>
                <a:cubicBezTo>
                  <a:pt x="483" y="4314"/>
                  <a:pt x="483" y="4347"/>
                  <a:pt x="483" y="4379"/>
                </a:cubicBezTo>
                <a:cubicBezTo>
                  <a:pt x="483" y="4382"/>
                  <a:pt x="483" y="4382"/>
                  <a:pt x="483" y="4382"/>
                </a:cubicBezTo>
                <a:cubicBezTo>
                  <a:pt x="483" y="4382"/>
                  <a:pt x="483" y="4382"/>
                  <a:pt x="479" y="4382"/>
                </a:cubicBezTo>
                <a:cubicBezTo>
                  <a:pt x="454" y="4379"/>
                  <a:pt x="431" y="4376"/>
                  <a:pt x="405" y="4373"/>
                </a:cubicBezTo>
                <a:cubicBezTo>
                  <a:pt x="392" y="4337"/>
                  <a:pt x="382" y="4301"/>
                  <a:pt x="376" y="4266"/>
                </a:cubicBezTo>
                <a:close/>
                <a:moveTo>
                  <a:pt x="412" y="4399"/>
                </a:moveTo>
                <a:cubicBezTo>
                  <a:pt x="434" y="4399"/>
                  <a:pt x="457" y="4402"/>
                  <a:pt x="479" y="4405"/>
                </a:cubicBezTo>
                <a:cubicBezTo>
                  <a:pt x="483" y="4405"/>
                  <a:pt x="483" y="4405"/>
                  <a:pt x="483" y="4405"/>
                </a:cubicBezTo>
                <a:cubicBezTo>
                  <a:pt x="483" y="4408"/>
                  <a:pt x="483" y="4408"/>
                  <a:pt x="483" y="4412"/>
                </a:cubicBezTo>
                <a:cubicBezTo>
                  <a:pt x="483" y="4441"/>
                  <a:pt x="483" y="4473"/>
                  <a:pt x="483" y="4505"/>
                </a:cubicBezTo>
                <a:cubicBezTo>
                  <a:pt x="483" y="4509"/>
                  <a:pt x="483" y="4509"/>
                  <a:pt x="483" y="4509"/>
                </a:cubicBezTo>
                <a:cubicBezTo>
                  <a:pt x="483" y="4509"/>
                  <a:pt x="483" y="4509"/>
                  <a:pt x="483" y="4509"/>
                </a:cubicBezTo>
                <a:cubicBezTo>
                  <a:pt x="470" y="4509"/>
                  <a:pt x="460" y="4505"/>
                  <a:pt x="450" y="4505"/>
                </a:cubicBezTo>
                <a:cubicBezTo>
                  <a:pt x="437" y="4470"/>
                  <a:pt x="424" y="4434"/>
                  <a:pt x="412" y="4399"/>
                </a:cubicBezTo>
                <a:close/>
                <a:moveTo>
                  <a:pt x="463" y="4531"/>
                </a:moveTo>
                <a:cubicBezTo>
                  <a:pt x="470" y="4531"/>
                  <a:pt x="476" y="4531"/>
                  <a:pt x="483" y="4531"/>
                </a:cubicBezTo>
                <a:cubicBezTo>
                  <a:pt x="483" y="4535"/>
                  <a:pt x="483" y="4535"/>
                  <a:pt x="483" y="4535"/>
                </a:cubicBezTo>
                <a:cubicBezTo>
                  <a:pt x="483" y="4535"/>
                  <a:pt x="483" y="4535"/>
                  <a:pt x="483" y="4538"/>
                </a:cubicBezTo>
                <a:cubicBezTo>
                  <a:pt x="483" y="4551"/>
                  <a:pt x="483" y="4564"/>
                  <a:pt x="483" y="4577"/>
                </a:cubicBezTo>
                <a:cubicBezTo>
                  <a:pt x="476" y="4560"/>
                  <a:pt x="470" y="4544"/>
                  <a:pt x="463" y="4531"/>
                </a:cubicBezTo>
                <a:close/>
                <a:moveTo>
                  <a:pt x="486" y="3110"/>
                </a:moveTo>
                <a:cubicBezTo>
                  <a:pt x="486" y="3107"/>
                  <a:pt x="486" y="3107"/>
                  <a:pt x="486" y="3104"/>
                </a:cubicBezTo>
                <a:cubicBezTo>
                  <a:pt x="502" y="3068"/>
                  <a:pt x="522" y="3036"/>
                  <a:pt x="541" y="3007"/>
                </a:cubicBezTo>
                <a:cubicBezTo>
                  <a:pt x="544" y="3000"/>
                  <a:pt x="547" y="2997"/>
                  <a:pt x="551" y="2991"/>
                </a:cubicBezTo>
                <a:cubicBezTo>
                  <a:pt x="551" y="3033"/>
                  <a:pt x="554" y="3071"/>
                  <a:pt x="554" y="3110"/>
                </a:cubicBezTo>
                <a:cubicBezTo>
                  <a:pt x="554" y="3114"/>
                  <a:pt x="554" y="3114"/>
                  <a:pt x="554" y="3114"/>
                </a:cubicBezTo>
                <a:cubicBezTo>
                  <a:pt x="551" y="3114"/>
                  <a:pt x="551" y="3114"/>
                  <a:pt x="551" y="3114"/>
                </a:cubicBezTo>
                <a:cubicBezTo>
                  <a:pt x="528" y="3114"/>
                  <a:pt x="509" y="3114"/>
                  <a:pt x="486" y="3117"/>
                </a:cubicBezTo>
                <a:cubicBezTo>
                  <a:pt x="486" y="3117"/>
                  <a:pt x="486" y="3117"/>
                  <a:pt x="486" y="3117"/>
                </a:cubicBezTo>
                <a:cubicBezTo>
                  <a:pt x="486" y="3114"/>
                  <a:pt x="486" y="3114"/>
                  <a:pt x="486" y="3110"/>
                </a:cubicBezTo>
                <a:close/>
                <a:moveTo>
                  <a:pt x="486" y="3240"/>
                </a:moveTo>
                <a:cubicBezTo>
                  <a:pt x="486" y="3207"/>
                  <a:pt x="486" y="3175"/>
                  <a:pt x="486" y="3143"/>
                </a:cubicBezTo>
                <a:cubicBezTo>
                  <a:pt x="486" y="3140"/>
                  <a:pt x="486" y="3140"/>
                  <a:pt x="486" y="3140"/>
                </a:cubicBezTo>
                <a:cubicBezTo>
                  <a:pt x="486" y="3140"/>
                  <a:pt x="486" y="3140"/>
                  <a:pt x="486" y="3140"/>
                </a:cubicBezTo>
                <a:cubicBezTo>
                  <a:pt x="509" y="3140"/>
                  <a:pt x="531" y="3140"/>
                  <a:pt x="551" y="3140"/>
                </a:cubicBezTo>
                <a:cubicBezTo>
                  <a:pt x="551" y="3140"/>
                  <a:pt x="551" y="3140"/>
                  <a:pt x="554" y="3140"/>
                </a:cubicBezTo>
                <a:cubicBezTo>
                  <a:pt x="554" y="3143"/>
                  <a:pt x="554" y="3143"/>
                  <a:pt x="554" y="3143"/>
                </a:cubicBezTo>
                <a:cubicBezTo>
                  <a:pt x="554" y="3175"/>
                  <a:pt x="554" y="3207"/>
                  <a:pt x="554" y="3240"/>
                </a:cubicBezTo>
                <a:cubicBezTo>
                  <a:pt x="554" y="3240"/>
                  <a:pt x="554" y="3240"/>
                  <a:pt x="554" y="3243"/>
                </a:cubicBezTo>
                <a:cubicBezTo>
                  <a:pt x="554" y="3243"/>
                  <a:pt x="554" y="3243"/>
                  <a:pt x="551" y="3243"/>
                </a:cubicBezTo>
                <a:cubicBezTo>
                  <a:pt x="531" y="3243"/>
                  <a:pt x="509" y="3243"/>
                  <a:pt x="486" y="3243"/>
                </a:cubicBezTo>
                <a:cubicBezTo>
                  <a:pt x="486" y="3243"/>
                  <a:pt x="486" y="3243"/>
                  <a:pt x="486" y="3243"/>
                </a:cubicBezTo>
                <a:cubicBezTo>
                  <a:pt x="486" y="3240"/>
                  <a:pt x="486" y="3240"/>
                  <a:pt x="486" y="3240"/>
                </a:cubicBezTo>
                <a:close/>
                <a:moveTo>
                  <a:pt x="486" y="3366"/>
                </a:moveTo>
                <a:cubicBezTo>
                  <a:pt x="486" y="3334"/>
                  <a:pt x="486" y="3301"/>
                  <a:pt x="486" y="3269"/>
                </a:cubicBezTo>
                <a:cubicBezTo>
                  <a:pt x="486" y="3266"/>
                  <a:pt x="486" y="3266"/>
                  <a:pt x="486" y="3266"/>
                </a:cubicBezTo>
                <a:cubicBezTo>
                  <a:pt x="486" y="3266"/>
                  <a:pt x="486" y="3266"/>
                  <a:pt x="486" y="3266"/>
                </a:cubicBezTo>
                <a:cubicBezTo>
                  <a:pt x="509" y="3266"/>
                  <a:pt x="531" y="3266"/>
                  <a:pt x="551" y="3266"/>
                </a:cubicBezTo>
                <a:cubicBezTo>
                  <a:pt x="554" y="3266"/>
                  <a:pt x="554" y="3266"/>
                  <a:pt x="554" y="3266"/>
                </a:cubicBezTo>
                <a:cubicBezTo>
                  <a:pt x="554" y="3269"/>
                  <a:pt x="554" y="3269"/>
                  <a:pt x="554" y="3269"/>
                </a:cubicBezTo>
                <a:cubicBezTo>
                  <a:pt x="554" y="3301"/>
                  <a:pt x="554" y="3334"/>
                  <a:pt x="554" y="3366"/>
                </a:cubicBezTo>
                <a:cubicBezTo>
                  <a:pt x="554" y="3369"/>
                  <a:pt x="554" y="3369"/>
                  <a:pt x="554" y="3369"/>
                </a:cubicBezTo>
                <a:cubicBezTo>
                  <a:pt x="554" y="3369"/>
                  <a:pt x="554" y="3369"/>
                  <a:pt x="554" y="3369"/>
                </a:cubicBezTo>
                <a:cubicBezTo>
                  <a:pt x="531" y="3369"/>
                  <a:pt x="509" y="3369"/>
                  <a:pt x="489" y="3369"/>
                </a:cubicBezTo>
                <a:cubicBezTo>
                  <a:pt x="486" y="3369"/>
                  <a:pt x="486" y="3369"/>
                  <a:pt x="486" y="3369"/>
                </a:cubicBezTo>
                <a:cubicBezTo>
                  <a:pt x="486" y="3366"/>
                  <a:pt x="486" y="3366"/>
                  <a:pt x="486" y="3366"/>
                </a:cubicBezTo>
                <a:close/>
                <a:moveTo>
                  <a:pt x="486" y="3492"/>
                </a:moveTo>
                <a:cubicBezTo>
                  <a:pt x="486" y="3460"/>
                  <a:pt x="486" y="3428"/>
                  <a:pt x="486" y="3395"/>
                </a:cubicBezTo>
                <a:cubicBezTo>
                  <a:pt x="486" y="3395"/>
                  <a:pt x="486" y="3395"/>
                  <a:pt x="486" y="3392"/>
                </a:cubicBezTo>
                <a:cubicBezTo>
                  <a:pt x="489" y="3392"/>
                  <a:pt x="489" y="3392"/>
                  <a:pt x="489" y="3392"/>
                </a:cubicBezTo>
                <a:cubicBezTo>
                  <a:pt x="509" y="3395"/>
                  <a:pt x="531" y="3395"/>
                  <a:pt x="554" y="3395"/>
                </a:cubicBezTo>
                <a:cubicBezTo>
                  <a:pt x="554" y="3395"/>
                  <a:pt x="554" y="3395"/>
                  <a:pt x="554" y="3395"/>
                </a:cubicBezTo>
                <a:cubicBezTo>
                  <a:pt x="554" y="3398"/>
                  <a:pt x="554" y="3398"/>
                  <a:pt x="554" y="3398"/>
                </a:cubicBezTo>
                <a:cubicBezTo>
                  <a:pt x="554" y="3431"/>
                  <a:pt x="554" y="3463"/>
                  <a:pt x="554" y="3496"/>
                </a:cubicBezTo>
                <a:cubicBezTo>
                  <a:pt x="554" y="3499"/>
                  <a:pt x="554" y="3499"/>
                  <a:pt x="554" y="3499"/>
                </a:cubicBezTo>
                <a:cubicBezTo>
                  <a:pt x="554" y="3499"/>
                  <a:pt x="554" y="3499"/>
                  <a:pt x="554" y="3499"/>
                </a:cubicBezTo>
                <a:cubicBezTo>
                  <a:pt x="531" y="3499"/>
                  <a:pt x="512" y="3496"/>
                  <a:pt x="489" y="3496"/>
                </a:cubicBezTo>
                <a:cubicBezTo>
                  <a:pt x="489" y="3496"/>
                  <a:pt x="489" y="3496"/>
                  <a:pt x="486" y="3496"/>
                </a:cubicBezTo>
                <a:cubicBezTo>
                  <a:pt x="486" y="3492"/>
                  <a:pt x="486" y="3492"/>
                  <a:pt x="486" y="3492"/>
                </a:cubicBezTo>
                <a:close/>
                <a:moveTo>
                  <a:pt x="489" y="3618"/>
                </a:moveTo>
                <a:cubicBezTo>
                  <a:pt x="489" y="3586"/>
                  <a:pt x="486" y="3557"/>
                  <a:pt x="486" y="3525"/>
                </a:cubicBezTo>
                <a:cubicBezTo>
                  <a:pt x="486" y="3521"/>
                  <a:pt x="486" y="3521"/>
                  <a:pt x="486" y="3521"/>
                </a:cubicBezTo>
                <a:cubicBezTo>
                  <a:pt x="489" y="3521"/>
                  <a:pt x="489" y="3521"/>
                  <a:pt x="489" y="3521"/>
                </a:cubicBezTo>
                <a:cubicBezTo>
                  <a:pt x="512" y="3521"/>
                  <a:pt x="531" y="3521"/>
                  <a:pt x="554" y="3521"/>
                </a:cubicBezTo>
                <a:cubicBezTo>
                  <a:pt x="554" y="3521"/>
                  <a:pt x="554" y="3521"/>
                  <a:pt x="554" y="3521"/>
                </a:cubicBezTo>
                <a:cubicBezTo>
                  <a:pt x="554" y="3525"/>
                  <a:pt x="554" y="3525"/>
                  <a:pt x="554" y="3525"/>
                </a:cubicBezTo>
                <a:cubicBezTo>
                  <a:pt x="554" y="3557"/>
                  <a:pt x="554" y="3589"/>
                  <a:pt x="557" y="3622"/>
                </a:cubicBezTo>
                <a:cubicBezTo>
                  <a:pt x="557" y="3625"/>
                  <a:pt x="557" y="3625"/>
                  <a:pt x="554" y="3625"/>
                </a:cubicBezTo>
                <a:cubicBezTo>
                  <a:pt x="554" y="3625"/>
                  <a:pt x="554" y="3625"/>
                  <a:pt x="554" y="3625"/>
                </a:cubicBezTo>
                <a:cubicBezTo>
                  <a:pt x="531" y="3625"/>
                  <a:pt x="512" y="3625"/>
                  <a:pt x="489" y="3622"/>
                </a:cubicBezTo>
                <a:cubicBezTo>
                  <a:pt x="489" y="3622"/>
                  <a:pt x="489" y="3622"/>
                  <a:pt x="489" y="3622"/>
                </a:cubicBezTo>
                <a:cubicBezTo>
                  <a:pt x="489" y="3622"/>
                  <a:pt x="489" y="3622"/>
                  <a:pt x="489" y="3618"/>
                </a:cubicBezTo>
                <a:close/>
                <a:moveTo>
                  <a:pt x="489" y="3745"/>
                </a:moveTo>
                <a:cubicBezTo>
                  <a:pt x="489" y="3716"/>
                  <a:pt x="489" y="3683"/>
                  <a:pt x="489" y="3651"/>
                </a:cubicBezTo>
                <a:cubicBezTo>
                  <a:pt x="489" y="3648"/>
                  <a:pt x="489" y="3648"/>
                  <a:pt x="489" y="3648"/>
                </a:cubicBezTo>
                <a:cubicBezTo>
                  <a:pt x="489" y="3648"/>
                  <a:pt x="489" y="3648"/>
                  <a:pt x="489" y="3648"/>
                </a:cubicBezTo>
                <a:cubicBezTo>
                  <a:pt x="512" y="3648"/>
                  <a:pt x="531" y="3648"/>
                  <a:pt x="554" y="3651"/>
                </a:cubicBezTo>
                <a:cubicBezTo>
                  <a:pt x="554" y="3651"/>
                  <a:pt x="554" y="3651"/>
                  <a:pt x="557" y="3651"/>
                </a:cubicBezTo>
                <a:cubicBezTo>
                  <a:pt x="557" y="3654"/>
                  <a:pt x="557" y="3654"/>
                  <a:pt x="557" y="3654"/>
                </a:cubicBezTo>
                <a:cubicBezTo>
                  <a:pt x="557" y="3686"/>
                  <a:pt x="557" y="3719"/>
                  <a:pt x="557" y="3751"/>
                </a:cubicBezTo>
                <a:cubicBezTo>
                  <a:pt x="557" y="3754"/>
                  <a:pt x="557" y="3754"/>
                  <a:pt x="557" y="3754"/>
                </a:cubicBezTo>
                <a:cubicBezTo>
                  <a:pt x="554" y="3754"/>
                  <a:pt x="554" y="3754"/>
                  <a:pt x="554" y="3754"/>
                </a:cubicBezTo>
                <a:cubicBezTo>
                  <a:pt x="535" y="3751"/>
                  <a:pt x="512" y="3751"/>
                  <a:pt x="489" y="3751"/>
                </a:cubicBezTo>
                <a:cubicBezTo>
                  <a:pt x="489" y="3751"/>
                  <a:pt x="489" y="3751"/>
                  <a:pt x="489" y="3751"/>
                </a:cubicBezTo>
                <a:cubicBezTo>
                  <a:pt x="489" y="3748"/>
                  <a:pt x="489" y="3748"/>
                  <a:pt x="489" y="3745"/>
                </a:cubicBezTo>
                <a:close/>
                <a:moveTo>
                  <a:pt x="489" y="3874"/>
                </a:moveTo>
                <a:cubicBezTo>
                  <a:pt x="489" y="3842"/>
                  <a:pt x="489" y="3810"/>
                  <a:pt x="489" y="3777"/>
                </a:cubicBezTo>
                <a:cubicBezTo>
                  <a:pt x="489" y="3774"/>
                  <a:pt x="489" y="3774"/>
                  <a:pt x="489" y="3774"/>
                </a:cubicBezTo>
                <a:cubicBezTo>
                  <a:pt x="489" y="3774"/>
                  <a:pt x="489" y="3774"/>
                  <a:pt x="489" y="3774"/>
                </a:cubicBezTo>
                <a:cubicBezTo>
                  <a:pt x="512" y="3774"/>
                  <a:pt x="535" y="3777"/>
                  <a:pt x="554" y="3777"/>
                </a:cubicBezTo>
                <a:cubicBezTo>
                  <a:pt x="557" y="3777"/>
                  <a:pt x="557" y="3777"/>
                  <a:pt x="557" y="3777"/>
                </a:cubicBezTo>
                <a:cubicBezTo>
                  <a:pt x="557" y="3780"/>
                  <a:pt x="557" y="3780"/>
                  <a:pt x="557" y="3780"/>
                </a:cubicBezTo>
                <a:cubicBezTo>
                  <a:pt x="557" y="3813"/>
                  <a:pt x="557" y="3845"/>
                  <a:pt x="557" y="3877"/>
                </a:cubicBezTo>
                <a:cubicBezTo>
                  <a:pt x="557" y="3881"/>
                  <a:pt x="557" y="3881"/>
                  <a:pt x="557" y="3881"/>
                </a:cubicBezTo>
                <a:cubicBezTo>
                  <a:pt x="557" y="3881"/>
                  <a:pt x="557" y="3881"/>
                  <a:pt x="554" y="3881"/>
                </a:cubicBezTo>
                <a:cubicBezTo>
                  <a:pt x="535" y="3881"/>
                  <a:pt x="512" y="3877"/>
                  <a:pt x="492" y="3877"/>
                </a:cubicBezTo>
                <a:cubicBezTo>
                  <a:pt x="489" y="3877"/>
                  <a:pt x="489" y="3877"/>
                  <a:pt x="489" y="3877"/>
                </a:cubicBezTo>
                <a:cubicBezTo>
                  <a:pt x="489" y="3874"/>
                  <a:pt x="489" y="3874"/>
                  <a:pt x="489" y="3874"/>
                </a:cubicBezTo>
                <a:close/>
                <a:moveTo>
                  <a:pt x="489" y="4000"/>
                </a:moveTo>
                <a:cubicBezTo>
                  <a:pt x="489" y="3968"/>
                  <a:pt x="489" y="3936"/>
                  <a:pt x="489" y="3903"/>
                </a:cubicBezTo>
                <a:cubicBezTo>
                  <a:pt x="489" y="3903"/>
                  <a:pt x="489" y="3903"/>
                  <a:pt x="489" y="3900"/>
                </a:cubicBezTo>
                <a:cubicBezTo>
                  <a:pt x="489" y="3900"/>
                  <a:pt x="489" y="3900"/>
                  <a:pt x="492" y="3900"/>
                </a:cubicBezTo>
                <a:cubicBezTo>
                  <a:pt x="512" y="3903"/>
                  <a:pt x="535" y="3903"/>
                  <a:pt x="554" y="3907"/>
                </a:cubicBezTo>
                <a:cubicBezTo>
                  <a:pt x="557" y="3907"/>
                  <a:pt x="557" y="3907"/>
                  <a:pt x="557" y="3907"/>
                </a:cubicBezTo>
                <a:cubicBezTo>
                  <a:pt x="557" y="3910"/>
                  <a:pt x="557" y="3910"/>
                  <a:pt x="557" y="3910"/>
                </a:cubicBezTo>
                <a:cubicBezTo>
                  <a:pt x="557" y="3942"/>
                  <a:pt x="557" y="3975"/>
                  <a:pt x="557" y="4007"/>
                </a:cubicBezTo>
                <a:cubicBezTo>
                  <a:pt x="557" y="4010"/>
                  <a:pt x="557" y="4010"/>
                  <a:pt x="557" y="4010"/>
                </a:cubicBezTo>
                <a:cubicBezTo>
                  <a:pt x="557" y="4010"/>
                  <a:pt x="557" y="4010"/>
                  <a:pt x="557" y="4010"/>
                </a:cubicBezTo>
                <a:cubicBezTo>
                  <a:pt x="535" y="4007"/>
                  <a:pt x="512" y="4007"/>
                  <a:pt x="492" y="4004"/>
                </a:cubicBezTo>
                <a:cubicBezTo>
                  <a:pt x="492" y="4004"/>
                  <a:pt x="492" y="4004"/>
                  <a:pt x="489" y="4004"/>
                </a:cubicBezTo>
                <a:cubicBezTo>
                  <a:pt x="489" y="4000"/>
                  <a:pt x="489" y="4000"/>
                  <a:pt x="489" y="4000"/>
                </a:cubicBezTo>
                <a:close/>
                <a:moveTo>
                  <a:pt x="492" y="4127"/>
                </a:moveTo>
                <a:cubicBezTo>
                  <a:pt x="489" y="4094"/>
                  <a:pt x="489" y="4062"/>
                  <a:pt x="489" y="4030"/>
                </a:cubicBezTo>
                <a:cubicBezTo>
                  <a:pt x="489" y="4030"/>
                  <a:pt x="489" y="4030"/>
                  <a:pt x="489" y="4026"/>
                </a:cubicBezTo>
                <a:cubicBezTo>
                  <a:pt x="492" y="4026"/>
                  <a:pt x="492" y="4026"/>
                  <a:pt x="492" y="4026"/>
                </a:cubicBezTo>
                <a:cubicBezTo>
                  <a:pt x="512" y="4030"/>
                  <a:pt x="535" y="4033"/>
                  <a:pt x="557" y="4033"/>
                </a:cubicBezTo>
                <a:cubicBezTo>
                  <a:pt x="557" y="4033"/>
                  <a:pt x="557" y="4033"/>
                  <a:pt x="557" y="4033"/>
                </a:cubicBezTo>
                <a:cubicBezTo>
                  <a:pt x="557" y="4036"/>
                  <a:pt x="557" y="4036"/>
                  <a:pt x="557" y="4036"/>
                </a:cubicBezTo>
                <a:cubicBezTo>
                  <a:pt x="557" y="4068"/>
                  <a:pt x="557" y="4101"/>
                  <a:pt x="557" y="4133"/>
                </a:cubicBezTo>
                <a:cubicBezTo>
                  <a:pt x="557" y="4136"/>
                  <a:pt x="557" y="4136"/>
                  <a:pt x="557" y="4136"/>
                </a:cubicBezTo>
                <a:cubicBezTo>
                  <a:pt x="557" y="4136"/>
                  <a:pt x="557" y="4136"/>
                  <a:pt x="557" y="4136"/>
                </a:cubicBezTo>
                <a:cubicBezTo>
                  <a:pt x="535" y="4136"/>
                  <a:pt x="515" y="4133"/>
                  <a:pt x="492" y="4130"/>
                </a:cubicBezTo>
                <a:cubicBezTo>
                  <a:pt x="492" y="4130"/>
                  <a:pt x="492" y="4130"/>
                  <a:pt x="492" y="4130"/>
                </a:cubicBezTo>
                <a:cubicBezTo>
                  <a:pt x="492" y="4127"/>
                  <a:pt x="492" y="4127"/>
                  <a:pt x="492" y="4127"/>
                </a:cubicBezTo>
                <a:close/>
                <a:moveTo>
                  <a:pt x="492" y="4253"/>
                </a:moveTo>
                <a:cubicBezTo>
                  <a:pt x="492" y="4221"/>
                  <a:pt x="492" y="4191"/>
                  <a:pt x="492" y="4159"/>
                </a:cubicBezTo>
                <a:cubicBezTo>
                  <a:pt x="492" y="4156"/>
                  <a:pt x="492" y="4156"/>
                  <a:pt x="492" y="4156"/>
                </a:cubicBezTo>
                <a:cubicBezTo>
                  <a:pt x="492" y="4156"/>
                  <a:pt x="492" y="4156"/>
                  <a:pt x="492" y="4156"/>
                </a:cubicBezTo>
                <a:cubicBezTo>
                  <a:pt x="515" y="4156"/>
                  <a:pt x="535" y="4159"/>
                  <a:pt x="557" y="4162"/>
                </a:cubicBezTo>
                <a:cubicBezTo>
                  <a:pt x="557" y="4162"/>
                  <a:pt x="557" y="4162"/>
                  <a:pt x="557" y="4162"/>
                </a:cubicBezTo>
                <a:cubicBezTo>
                  <a:pt x="557" y="4166"/>
                  <a:pt x="557" y="4166"/>
                  <a:pt x="557" y="4166"/>
                </a:cubicBezTo>
                <a:cubicBezTo>
                  <a:pt x="560" y="4198"/>
                  <a:pt x="560" y="4230"/>
                  <a:pt x="560" y="4263"/>
                </a:cubicBezTo>
                <a:cubicBezTo>
                  <a:pt x="560" y="4266"/>
                  <a:pt x="560" y="4266"/>
                  <a:pt x="560" y="4266"/>
                </a:cubicBezTo>
                <a:cubicBezTo>
                  <a:pt x="557" y="4266"/>
                  <a:pt x="557" y="4266"/>
                  <a:pt x="557" y="4266"/>
                </a:cubicBezTo>
                <a:cubicBezTo>
                  <a:pt x="538" y="4263"/>
                  <a:pt x="515" y="4259"/>
                  <a:pt x="492" y="4256"/>
                </a:cubicBezTo>
                <a:cubicBezTo>
                  <a:pt x="492" y="4256"/>
                  <a:pt x="492" y="4256"/>
                  <a:pt x="492" y="4256"/>
                </a:cubicBezTo>
                <a:cubicBezTo>
                  <a:pt x="492" y="4256"/>
                  <a:pt x="492" y="4256"/>
                  <a:pt x="492" y="4253"/>
                </a:cubicBezTo>
                <a:close/>
                <a:moveTo>
                  <a:pt x="492" y="4379"/>
                </a:moveTo>
                <a:cubicBezTo>
                  <a:pt x="492" y="4350"/>
                  <a:pt x="492" y="4318"/>
                  <a:pt x="492" y="4285"/>
                </a:cubicBezTo>
                <a:cubicBezTo>
                  <a:pt x="492" y="4282"/>
                  <a:pt x="492" y="4282"/>
                  <a:pt x="492" y="4282"/>
                </a:cubicBezTo>
                <a:cubicBezTo>
                  <a:pt x="492" y="4282"/>
                  <a:pt x="492" y="4282"/>
                  <a:pt x="492" y="4282"/>
                </a:cubicBezTo>
                <a:cubicBezTo>
                  <a:pt x="515" y="4285"/>
                  <a:pt x="535" y="4285"/>
                  <a:pt x="557" y="4289"/>
                </a:cubicBezTo>
                <a:cubicBezTo>
                  <a:pt x="557" y="4289"/>
                  <a:pt x="557" y="4289"/>
                  <a:pt x="560" y="4289"/>
                </a:cubicBezTo>
                <a:cubicBezTo>
                  <a:pt x="560" y="4292"/>
                  <a:pt x="560" y="4292"/>
                  <a:pt x="560" y="4292"/>
                </a:cubicBezTo>
                <a:cubicBezTo>
                  <a:pt x="560" y="4324"/>
                  <a:pt x="560" y="4356"/>
                  <a:pt x="560" y="4389"/>
                </a:cubicBezTo>
                <a:cubicBezTo>
                  <a:pt x="560" y="4392"/>
                  <a:pt x="560" y="4392"/>
                  <a:pt x="560" y="4392"/>
                </a:cubicBezTo>
                <a:cubicBezTo>
                  <a:pt x="560" y="4392"/>
                  <a:pt x="560" y="4392"/>
                  <a:pt x="557" y="4392"/>
                </a:cubicBezTo>
                <a:cubicBezTo>
                  <a:pt x="538" y="4389"/>
                  <a:pt x="515" y="4389"/>
                  <a:pt x="496" y="4386"/>
                </a:cubicBezTo>
                <a:cubicBezTo>
                  <a:pt x="492" y="4386"/>
                  <a:pt x="492" y="4386"/>
                  <a:pt x="492" y="4386"/>
                </a:cubicBezTo>
                <a:cubicBezTo>
                  <a:pt x="492" y="4382"/>
                  <a:pt x="492" y="4382"/>
                  <a:pt x="492" y="4379"/>
                </a:cubicBezTo>
                <a:close/>
                <a:moveTo>
                  <a:pt x="492" y="4509"/>
                </a:moveTo>
                <a:cubicBezTo>
                  <a:pt x="492" y="4476"/>
                  <a:pt x="492" y="4444"/>
                  <a:pt x="492" y="4412"/>
                </a:cubicBezTo>
                <a:cubicBezTo>
                  <a:pt x="492" y="4408"/>
                  <a:pt x="492" y="4408"/>
                  <a:pt x="492" y="4408"/>
                </a:cubicBezTo>
                <a:cubicBezTo>
                  <a:pt x="492" y="4408"/>
                  <a:pt x="492" y="4408"/>
                  <a:pt x="496" y="4408"/>
                </a:cubicBezTo>
                <a:cubicBezTo>
                  <a:pt x="515" y="4412"/>
                  <a:pt x="538" y="4415"/>
                  <a:pt x="557" y="4418"/>
                </a:cubicBezTo>
                <a:cubicBezTo>
                  <a:pt x="560" y="4418"/>
                  <a:pt x="560" y="4418"/>
                  <a:pt x="560" y="4418"/>
                </a:cubicBezTo>
                <a:cubicBezTo>
                  <a:pt x="560" y="4418"/>
                  <a:pt x="560" y="4418"/>
                  <a:pt x="560" y="4421"/>
                </a:cubicBezTo>
                <a:cubicBezTo>
                  <a:pt x="560" y="4454"/>
                  <a:pt x="560" y="4486"/>
                  <a:pt x="560" y="4518"/>
                </a:cubicBezTo>
                <a:cubicBezTo>
                  <a:pt x="560" y="4518"/>
                  <a:pt x="560" y="4518"/>
                  <a:pt x="560" y="4522"/>
                </a:cubicBezTo>
                <a:cubicBezTo>
                  <a:pt x="560" y="4522"/>
                  <a:pt x="560" y="4522"/>
                  <a:pt x="560" y="4522"/>
                </a:cubicBezTo>
                <a:cubicBezTo>
                  <a:pt x="538" y="4518"/>
                  <a:pt x="515" y="4515"/>
                  <a:pt x="496" y="4512"/>
                </a:cubicBezTo>
                <a:cubicBezTo>
                  <a:pt x="492" y="4512"/>
                  <a:pt x="492" y="4512"/>
                  <a:pt x="492" y="4512"/>
                </a:cubicBezTo>
                <a:cubicBezTo>
                  <a:pt x="492" y="4509"/>
                  <a:pt x="492" y="4509"/>
                  <a:pt x="492" y="4509"/>
                </a:cubicBezTo>
                <a:close/>
                <a:moveTo>
                  <a:pt x="492" y="4599"/>
                </a:moveTo>
                <a:cubicBezTo>
                  <a:pt x="492" y="4577"/>
                  <a:pt x="492" y="4557"/>
                  <a:pt x="492" y="4538"/>
                </a:cubicBezTo>
                <a:cubicBezTo>
                  <a:pt x="492" y="4535"/>
                  <a:pt x="492" y="4535"/>
                  <a:pt x="492" y="4535"/>
                </a:cubicBezTo>
                <a:cubicBezTo>
                  <a:pt x="496" y="4535"/>
                  <a:pt x="496" y="4535"/>
                  <a:pt x="496" y="4535"/>
                </a:cubicBezTo>
                <a:cubicBezTo>
                  <a:pt x="515" y="4538"/>
                  <a:pt x="538" y="4541"/>
                  <a:pt x="560" y="4544"/>
                </a:cubicBezTo>
                <a:cubicBezTo>
                  <a:pt x="560" y="4544"/>
                  <a:pt x="560" y="4544"/>
                  <a:pt x="560" y="4544"/>
                </a:cubicBezTo>
                <a:cubicBezTo>
                  <a:pt x="560" y="4547"/>
                  <a:pt x="560" y="4547"/>
                  <a:pt x="560" y="4547"/>
                </a:cubicBezTo>
                <a:cubicBezTo>
                  <a:pt x="560" y="4580"/>
                  <a:pt x="560" y="4612"/>
                  <a:pt x="560" y="4645"/>
                </a:cubicBezTo>
                <a:cubicBezTo>
                  <a:pt x="560" y="4648"/>
                  <a:pt x="560" y="4648"/>
                  <a:pt x="560" y="4648"/>
                </a:cubicBezTo>
                <a:cubicBezTo>
                  <a:pt x="560" y="4648"/>
                  <a:pt x="560" y="4648"/>
                  <a:pt x="560" y="4648"/>
                </a:cubicBezTo>
                <a:cubicBezTo>
                  <a:pt x="544" y="4645"/>
                  <a:pt x="531" y="4645"/>
                  <a:pt x="515" y="4641"/>
                </a:cubicBezTo>
                <a:cubicBezTo>
                  <a:pt x="509" y="4628"/>
                  <a:pt x="502" y="4612"/>
                  <a:pt x="492" y="4599"/>
                </a:cubicBezTo>
                <a:close/>
                <a:moveTo>
                  <a:pt x="1748" y="2929"/>
                </a:moveTo>
                <a:cubicBezTo>
                  <a:pt x="1764" y="2929"/>
                  <a:pt x="1781" y="2929"/>
                  <a:pt x="1800" y="2929"/>
                </a:cubicBezTo>
                <a:cubicBezTo>
                  <a:pt x="1803" y="2936"/>
                  <a:pt x="1810" y="2939"/>
                  <a:pt x="1816" y="2945"/>
                </a:cubicBezTo>
                <a:cubicBezTo>
                  <a:pt x="1816" y="2997"/>
                  <a:pt x="1816" y="3049"/>
                  <a:pt x="1816" y="3101"/>
                </a:cubicBezTo>
                <a:cubicBezTo>
                  <a:pt x="1816" y="3101"/>
                  <a:pt x="1816" y="3101"/>
                  <a:pt x="1816" y="3104"/>
                </a:cubicBezTo>
                <a:cubicBezTo>
                  <a:pt x="1816" y="3104"/>
                  <a:pt x="1816" y="3104"/>
                  <a:pt x="1816" y="3104"/>
                </a:cubicBezTo>
                <a:cubicBezTo>
                  <a:pt x="1794" y="3104"/>
                  <a:pt x="1771" y="3104"/>
                  <a:pt x="1748" y="3104"/>
                </a:cubicBezTo>
                <a:cubicBezTo>
                  <a:pt x="1748" y="3104"/>
                  <a:pt x="1748" y="3104"/>
                  <a:pt x="1748" y="3104"/>
                </a:cubicBezTo>
                <a:cubicBezTo>
                  <a:pt x="1748" y="3101"/>
                  <a:pt x="1748" y="3101"/>
                  <a:pt x="1748" y="3101"/>
                </a:cubicBezTo>
                <a:cubicBezTo>
                  <a:pt x="1745" y="3046"/>
                  <a:pt x="1745" y="2991"/>
                  <a:pt x="1745" y="2936"/>
                </a:cubicBezTo>
                <a:cubicBezTo>
                  <a:pt x="1745" y="2932"/>
                  <a:pt x="1745" y="2932"/>
                  <a:pt x="1745" y="2929"/>
                </a:cubicBezTo>
                <a:cubicBezTo>
                  <a:pt x="1748" y="2929"/>
                  <a:pt x="1748" y="2929"/>
                  <a:pt x="1748" y="2929"/>
                </a:cubicBezTo>
                <a:close/>
                <a:moveTo>
                  <a:pt x="1664" y="2932"/>
                </a:moveTo>
                <a:cubicBezTo>
                  <a:pt x="1687" y="2932"/>
                  <a:pt x="1709" y="2932"/>
                  <a:pt x="1729" y="2929"/>
                </a:cubicBezTo>
                <a:cubicBezTo>
                  <a:pt x="1732" y="2929"/>
                  <a:pt x="1732" y="2929"/>
                  <a:pt x="1732" y="2929"/>
                </a:cubicBezTo>
                <a:cubicBezTo>
                  <a:pt x="1732" y="2932"/>
                  <a:pt x="1732" y="2932"/>
                  <a:pt x="1732" y="2936"/>
                </a:cubicBezTo>
                <a:cubicBezTo>
                  <a:pt x="1732" y="2991"/>
                  <a:pt x="1732" y="3046"/>
                  <a:pt x="1732" y="3101"/>
                </a:cubicBezTo>
                <a:cubicBezTo>
                  <a:pt x="1732" y="3104"/>
                  <a:pt x="1732" y="3104"/>
                  <a:pt x="1732" y="3104"/>
                </a:cubicBezTo>
                <a:cubicBezTo>
                  <a:pt x="1732" y="3104"/>
                  <a:pt x="1732" y="3104"/>
                  <a:pt x="1732" y="3104"/>
                </a:cubicBezTo>
                <a:cubicBezTo>
                  <a:pt x="1709" y="3104"/>
                  <a:pt x="1687" y="3104"/>
                  <a:pt x="1667" y="3104"/>
                </a:cubicBezTo>
                <a:cubicBezTo>
                  <a:pt x="1664" y="3104"/>
                  <a:pt x="1664" y="3104"/>
                  <a:pt x="1664" y="3104"/>
                </a:cubicBezTo>
                <a:cubicBezTo>
                  <a:pt x="1664" y="3101"/>
                  <a:pt x="1664" y="3101"/>
                  <a:pt x="1664" y="3101"/>
                </a:cubicBezTo>
                <a:cubicBezTo>
                  <a:pt x="1664" y="3046"/>
                  <a:pt x="1664" y="2991"/>
                  <a:pt x="1664" y="2936"/>
                </a:cubicBezTo>
                <a:cubicBezTo>
                  <a:pt x="1664" y="2932"/>
                  <a:pt x="1664" y="2932"/>
                  <a:pt x="1664" y="2932"/>
                </a:cubicBezTo>
                <a:cubicBezTo>
                  <a:pt x="1664" y="2932"/>
                  <a:pt x="1664" y="2932"/>
                  <a:pt x="1664" y="2932"/>
                </a:cubicBezTo>
                <a:close/>
                <a:moveTo>
                  <a:pt x="1583" y="2936"/>
                </a:moveTo>
                <a:cubicBezTo>
                  <a:pt x="1606" y="2932"/>
                  <a:pt x="1625" y="2932"/>
                  <a:pt x="1648" y="2932"/>
                </a:cubicBezTo>
                <a:cubicBezTo>
                  <a:pt x="1648" y="2932"/>
                  <a:pt x="1648" y="2932"/>
                  <a:pt x="1651" y="2932"/>
                </a:cubicBezTo>
                <a:cubicBezTo>
                  <a:pt x="1651" y="2936"/>
                  <a:pt x="1651" y="2936"/>
                  <a:pt x="1651" y="2936"/>
                </a:cubicBezTo>
                <a:cubicBezTo>
                  <a:pt x="1651" y="2991"/>
                  <a:pt x="1651" y="3046"/>
                  <a:pt x="1651" y="3101"/>
                </a:cubicBezTo>
                <a:cubicBezTo>
                  <a:pt x="1651" y="3104"/>
                  <a:pt x="1651" y="3104"/>
                  <a:pt x="1651" y="3104"/>
                </a:cubicBezTo>
                <a:cubicBezTo>
                  <a:pt x="1648" y="3104"/>
                  <a:pt x="1648" y="3104"/>
                  <a:pt x="1648" y="3104"/>
                </a:cubicBezTo>
                <a:cubicBezTo>
                  <a:pt x="1629" y="3104"/>
                  <a:pt x="1606" y="3104"/>
                  <a:pt x="1583" y="3107"/>
                </a:cubicBezTo>
                <a:cubicBezTo>
                  <a:pt x="1583" y="3107"/>
                  <a:pt x="1583" y="3107"/>
                  <a:pt x="1583" y="3107"/>
                </a:cubicBezTo>
                <a:cubicBezTo>
                  <a:pt x="1583" y="3104"/>
                  <a:pt x="1583" y="3104"/>
                  <a:pt x="1583" y="3101"/>
                </a:cubicBezTo>
                <a:cubicBezTo>
                  <a:pt x="1583" y="3046"/>
                  <a:pt x="1583" y="2994"/>
                  <a:pt x="1580" y="2939"/>
                </a:cubicBezTo>
                <a:cubicBezTo>
                  <a:pt x="1580" y="2936"/>
                  <a:pt x="1580" y="2936"/>
                  <a:pt x="1580" y="2936"/>
                </a:cubicBezTo>
                <a:cubicBezTo>
                  <a:pt x="1583" y="2936"/>
                  <a:pt x="1583" y="2936"/>
                  <a:pt x="1583" y="2936"/>
                </a:cubicBezTo>
                <a:close/>
                <a:moveTo>
                  <a:pt x="1502" y="2936"/>
                </a:moveTo>
                <a:cubicBezTo>
                  <a:pt x="1525" y="2936"/>
                  <a:pt x="1544" y="2936"/>
                  <a:pt x="1567" y="2936"/>
                </a:cubicBezTo>
                <a:cubicBezTo>
                  <a:pt x="1567" y="2936"/>
                  <a:pt x="1567" y="2936"/>
                  <a:pt x="1570" y="2936"/>
                </a:cubicBezTo>
                <a:cubicBezTo>
                  <a:pt x="1570" y="2939"/>
                  <a:pt x="1570" y="2939"/>
                  <a:pt x="1570" y="2939"/>
                </a:cubicBezTo>
                <a:cubicBezTo>
                  <a:pt x="1570" y="2994"/>
                  <a:pt x="1570" y="3049"/>
                  <a:pt x="1570" y="3101"/>
                </a:cubicBezTo>
                <a:cubicBezTo>
                  <a:pt x="1570" y="3104"/>
                  <a:pt x="1570" y="3104"/>
                  <a:pt x="1570" y="3107"/>
                </a:cubicBezTo>
                <a:cubicBezTo>
                  <a:pt x="1567" y="3107"/>
                  <a:pt x="1567" y="3107"/>
                  <a:pt x="1567" y="3107"/>
                </a:cubicBezTo>
                <a:cubicBezTo>
                  <a:pt x="1548" y="3107"/>
                  <a:pt x="1525" y="3107"/>
                  <a:pt x="1506" y="3107"/>
                </a:cubicBezTo>
                <a:cubicBezTo>
                  <a:pt x="1502" y="3107"/>
                  <a:pt x="1502" y="3107"/>
                  <a:pt x="1502" y="3107"/>
                </a:cubicBezTo>
                <a:cubicBezTo>
                  <a:pt x="1502" y="3104"/>
                  <a:pt x="1502" y="3104"/>
                  <a:pt x="1502" y="3101"/>
                </a:cubicBezTo>
                <a:cubicBezTo>
                  <a:pt x="1502" y="3049"/>
                  <a:pt x="1502" y="2994"/>
                  <a:pt x="1502" y="2942"/>
                </a:cubicBezTo>
                <a:cubicBezTo>
                  <a:pt x="1502" y="2939"/>
                  <a:pt x="1502" y="2939"/>
                  <a:pt x="1502" y="2936"/>
                </a:cubicBezTo>
                <a:cubicBezTo>
                  <a:pt x="1502" y="2936"/>
                  <a:pt x="1502" y="2936"/>
                  <a:pt x="1502" y="2936"/>
                </a:cubicBezTo>
                <a:close/>
                <a:moveTo>
                  <a:pt x="1425" y="2939"/>
                </a:moveTo>
                <a:cubicBezTo>
                  <a:pt x="1444" y="2939"/>
                  <a:pt x="1467" y="2939"/>
                  <a:pt x="1486" y="2936"/>
                </a:cubicBezTo>
                <a:cubicBezTo>
                  <a:pt x="1486" y="2936"/>
                  <a:pt x="1486" y="2936"/>
                  <a:pt x="1489" y="2936"/>
                </a:cubicBezTo>
                <a:cubicBezTo>
                  <a:pt x="1489" y="2939"/>
                  <a:pt x="1489" y="2939"/>
                  <a:pt x="1489" y="2942"/>
                </a:cubicBezTo>
                <a:cubicBezTo>
                  <a:pt x="1489" y="2994"/>
                  <a:pt x="1489" y="3049"/>
                  <a:pt x="1489" y="3104"/>
                </a:cubicBezTo>
                <a:cubicBezTo>
                  <a:pt x="1489" y="3104"/>
                  <a:pt x="1489" y="3104"/>
                  <a:pt x="1489" y="3107"/>
                </a:cubicBezTo>
                <a:cubicBezTo>
                  <a:pt x="1489" y="3107"/>
                  <a:pt x="1489" y="3107"/>
                  <a:pt x="1486" y="3107"/>
                </a:cubicBezTo>
                <a:cubicBezTo>
                  <a:pt x="1467" y="3107"/>
                  <a:pt x="1447" y="3107"/>
                  <a:pt x="1425" y="3107"/>
                </a:cubicBezTo>
                <a:cubicBezTo>
                  <a:pt x="1425" y="3107"/>
                  <a:pt x="1425" y="3107"/>
                  <a:pt x="1421" y="3107"/>
                </a:cubicBezTo>
                <a:cubicBezTo>
                  <a:pt x="1421" y="3104"/>
                  <a:pt x="1421" y="3104"/>
                  <a:pt x="1421" y="3104"/>
                </a:cubicBezTo>
                <a:cubicBezTo>
                  <a:pt x="1421" y="3049"/>
                  <a:pt x="1421" y="2997"/>
                  <a:pt x="1421" y="2942"/>
                </a:cubicBezTo>
                <a:cubicBezTo>
                  <a:pt x="1421" y="2939"/>
                  <a:pt x="1421" y="2939"/>
                  <a:pt x="1421" y="2939"/>
                </a:cubicBezTo>
                <a:cubicBezTo>
                  <a:pt x="1425" y="2939"/>
                  <a:pt x="1425" y="2939"/>
                  <a:pt x="1425" y="2939"/>
                </a:cubicBezTo>
                <a:close/>
                <a:moveTo>
                  <a:pt x="1347" y="2942"/>
                </a:moveTo>
                <a:cubicBezTo>
                  <a:pt x="1366" y="2939"/>
                  <a:pt x="1386" y="2939"/>
                  <a:pt x="1408" y="2939"/>
                </a:cubicBezTo>
                <a:cubicBezTo>
                  <a:pt x="1408" y="2939"/>
                  <a:pt x="1408" y="2939"/>
                  <a:pt x="1408" y="2939"/>
                </a:cubicBezTo>
                <a:cubicBezTo>
                  <a:pt x="1408" y="2942"/>
                  <a:pt x="1408" y="2942"/>
                  <a:pt x="1408" y="2942"/>
                </a:cubicBezTo>
                <a:cubicBezTo>
                  <a:pt x="1408" y="2997"/>
                  <a:pt x="1412" y="3049"/>
                  <a:pt x="1412" y="3104"/>
                </a:cubicBezTo>
                <a:cubicBezTo>
                  <a:pt x="1412" y="3107"/>
                  <a:pt x="1412" y="3107"/>
                  <a:pt x="1412" y="3107"/>
                </a:cubicBezTo>
                <a:cubicBezTo>
                  <a:pt x="1408" y="3107"/>
                  <a:pt x="1408" y="3107"/>
                  <a:pt x="1408" y="3107"/>
                </a:cubicBezTo>
                <a:cubicBezTo>
                  <a:pt x="1389" y="3107"/>
                  <a:pt x="1366" y="3107"/>
                  <a:pt x="1347" y="3107"/>
                </a:cubicBezTo>
                <a:cubicBezTo>
                  <a:pt x="1347" y="3107"/>
                  <a:pt x="1347" y="3107"/>
                  <a:pt x="1344" y="3107"/>
                </a:cubicBezTo>
                <a:cubicBezTo>
                  <a:pt x="1344" y="3104"/>
                  <a:pt x="1344" y="3104"/>
                  <a:pt x="1344" y="3104"/>
                </a:cubicBezTo>
                <a:cubicBezTo>
                  <a:pt x="1344" y="3049"/>
                  <a:pt x="1344" y="2997"/>
                  <a:pt x="1344" y="2945"/>
                </a:cubicBezTo>
                <a:cubicBezTo>
                  <a:pt x="1344" y="2942"/>
                  <a:pt x="1344" y="2942"/>
                  <a:pt x="1344" y="2939"/>
                </a:cubicBezTo>
                <a:cubicBezTo>
                  <a:pt x="1344" y="2942"/>
                  <a:pt x="1347" y="2942"/>
                  <a:pt x="1347" y="2942"/>
                </a:cubicBezTo>
                <a:close/>
                <a:moveTo>
                  <a:pt x="1269" y="2942"/>
                </a:moveTo>
                <a:cubicBezTo>
                  <a:pt x="1289" y="2942"/>
                  <a:pt x="1311" y="2942"/>
                  <a:pt x="1331" y="2942"/>
                </a:cubicBezTo>
                <a:cubicBezTo>
                  <a:pt x="1331" y="2942"/>
                  <a:pt x="1331" y="2942"/>
                  <a:pt x="1331" y="2942"/>
                </a:cubicBezTo>
                <a:cubicBezTo>
                  <a:pt x="1331" y="2942"/>
                  <a:pt x="1331" y="2942"/>
                  <a:pt x="1331" y="2945"/>
                </a:cubicBezTo>
                <a:cubicBezTo>
                  <a:pt x="1331" y="2997"/>
                  <a:pt x="1334" y="3052"/>
                  <a:pt x="1334" y="3104"/>
                </a:cubicBezTo>
                <a:cubicBezTo>
                  <a:pt x="1334" y="3107"/>
                  <a:pt x="1334" y="3107"/>
                  <a:pt x="1334" y="3107"/>
                </a:cubicBezTo>
                <a:cubicBezTo>
                  <a:pt x="1331" y="3107"/>
                  <a:pt x="1331" y="3107"/>
                  <a:pt x="1331" y="3107"/>
                </a:cubicBezTo>
                <a:cubicBezTo>
                  <a:pt x="1311" y="3107"/>
                  <a:pt x="1292" y="3107"/>
                  <a:pt x="1269" y="3107"/>
                </a:cubicBezTo>
                <a:cubicBezTo>
                  <a:pt x="1269" y="3107"/>
                  <a:pt x="1269" y="3107"/>
                  <a:pt x="1269" y="3107"/>
                </a:cubicBezTo>
                <a:cubicBezTo>
                  <a:pt x="1269" y="3107"/>
                  <a:pt x="1269" y="3107"/>
                  <a:pt x="1269" y="3104"/>
                </a:cubicBezTo>
                <a:cubicBezTo>
                  <a:pt x="1269" y="3052"/>
                  <a:pt x="1269" y="3000"/>
                  <a:pt x="1266" y="2945"/>
                </a:cubicBezTo>
                <a:cubicBezTo>
                  <a:pt x="1266" y="2945"/>
                  <a:pt x="1266" y="2945"/>
                  <a:pt x="1266" y="2942"/>
                </a:cubicBezTo>
                <a:cubicBezTo>
                  <a:pt x="1269" y="2942"/>
                  <a:pt x="1269" y="2942"/>
                  <a:pt x="1269" y="2942"/>
                </a:cubicBezTo>
                <a:close/>
                <a:moveTo>
                  <a:pt x="1195" y="2945"/>
                </a:moveTo>
                <a:cubicBezTo>
                  <a:pt x="1214" y="2945"/>
                  <a:pt x="1234" y="2942"/>
                  <a:pt x="1253" y="2942"/>
                </a:cubicBezTo>
                <a:cubicBezTo>
                  <a:pt x="1256" y="2942"/>
                  <a:pt x="1256" y="2942"/>
                  <a:pt x="1256" y="2942"/>
                </a:cubicBezTo>
                <a:cubicBezTo>
                  <a:pt x="1256" y="2945"/>
                  <a:pt x="1256" y="2945"/>
                  <a:pt x="1256" y="2948"/>
                </a:cubicBezTo>
                <a:cubicBezTo>
                  <a:pt x="1256" y="3000"/>
                  <a:pt x="1256" y="3052"/>
                  <a:pt x="1256" y="3104"/>
                </a:cubicBezTo>
                <a:cubicBezTo>
                  <a:pt x="1256" y="3107"/>
                  <a:pt x="1256" y="3107"/>
                  <a:pt x="1256" y="3107"/>
                </a:cubicBezTo>
                <a:cubicBezTo>
                  <a:pt x="1256" y="3107"/>
                  <a:pt x="1256" y="3107"/>
                  <a:pt x="1253" y="3107"/>
                </a:cubicBezTo>
                <a:cubicBezTo>
                  <a:pt x="1234" y="3107"/>
                  <a:pt x="1214" y="3110"/>
                  <a:pt x="1195" y="3110"/>
                </a:cubicBezTo>
                <a:cubicBezTo>
                  <a:pt x="1195" y="3110"/>
                  <a:pt x="1195" y="3110"/>
                  <a:pt x="1192" y="3110"/>
                </a:cubicBezTo>
                <a:cubicBezTo>
                  <a:pt x="1192" y="3107"/>
                  <a:pt x="1192" y="3107"/>
                  <a:pt x="1192" y="3104"/>
                </a:cubicBezTo>
                <a:cubicBezTo>
                  <a:pt x="1192" y="3052"/>
                  <a:pt x="1192" y="3000"/>
                  <a:pt x="1192" y="2948"/>
                </a:cubicBezTo>
                <a:cubicBezTo>
                  <a:pt x="1192" y="2945"/>
                  <a:pt x="1192" y="2945"/>
                  <a:pt x="1192" y="2945"/>
                </a:cubicBezTo>
                <a:cubicBezTo>
                  <a:pt x="1195" y="2945"/>
                  <a:pt x="1195" y="2945"/>
                  <a:pt x="1195" y="2945"/>
                </a:cubicBezTo>
                <a:close/>
                <a:moveTo>
                  <a:pt x="1120" y="2945"/>
                </a:moveTo>
                <a:cubicBezTo>
                  <a:pt x="1140" y="2945"/>
                  <a:pt x="1159" y="2945"/>
                  <a:pt x="1179" y="2945"/>
                </a:cubicBezTo>
                <a:cubicBezTo>
                  <a:pt x="1179" y="2945"/>
                  <a:pt x="1179" y="2945"/>
                  <a:pt x="1182" y="2945"/>
                </a:cubicBezTo>
                <a:cubicBezTo>
                  <a:pt x="1182" y="2948"/>
                  <a:pt x="1182" y="2948"/>
                  <a:pt x="1182" y="2948"/>
                </a:cubicBezTo>
                <a:cubicBezTo>
                  <a:pt x="1182" y="3000"/>
                  <a:pt x="1182" y="3052"/>
                  <a:pt x="1182" y="3104"/>
                </a:cubicBezTo>
                <a:cubicBezTo>
                  <a:pt x="1182" y="3107"/>
                  <a:pt x="1182" y="3107"/>
                  <a:pt x="1182" y="3110"/>
                </a:cubicBezTo>
                <a:cubicBezTo>
                  <a:pt x="1179" y="3110"/>
                  <a:pt x="1179" y="3110"/>
                  <a:pt x="1179" y="3110"/>
                </a:cubicBezTo>
                <a:cubicBezTo>
                  <a:pt x="1159" y="3110"/>
                  <a:pt x="1140" y="3110"/>
                  <a:pt x="1120" y="3110"/>
                </a:cubicBezTo>
                <a:cubicBezTo>
                  <a:pt x="1120" y="3110"/>
                  <a:pt x="1120" y="3110"/>
                  <a:pt x="1120" y="3110"/>
                </a:cubicBezTo>
                <a:cubicBezTo>
                  <a:pt x="1120" y="3107"/>
                  <a:pt x="1120" y="3107"/>
                  <a:pt x="1120" y="3107"/>
                </a:cubicBezTo>
                <a:cubicBezTo>
                  <a:pt x="1117" y="3055"/>
                  <a:pt x="1117" y="3004"/>
                  <a:pt x="1117" y="2952"/>
                </a:cubicBezTo>
                <a:cubicBezTo>
                  <a:pt x="1117" y="2948"/>
                  <a:pt x="1117" y="2948"/>
                  <a:pt x="1117" y="2945"/>
                </a:cubicBezTo>
                <a:cubicBezTo>
                  <a:pt x="1120" y="2945"/>
                  <a:pt x="1120" y="2945"/>
                  <a:pt x="1120" y="2945"/>
                </a:cubicBezTo>
                <a:close/>
                <a:moveTo>
                  <a:pt x="1046" y="2948"/>
                </a:moveTo>
                <a:cubicBezTo>
                  <a:pt x="1065" y="2948"/>
                  <a:pt x="1085" y="2948"/>
                  <a:pt x="1104" y="2948"/>
                </a:cubicBezTo>
                <a:cubicBezTo>
                  <a:pt x="1104" y="2945"/>
                  <a:pt x="1104" y="2945"/>
                  <a:pt x="1107" y="2945"/>
                </a:cubicBezTo>
                <a:cubicBezTo>
                  <a:pt x="1107" y="2948"/>
                  <a:pt x="1107" y="2948"/>
                  <a:pt x="1107" y="2952"/>
                </a:cubicBezTo>
                <a:cubicBezTo>
                  <a:pt x="1107" y="3004"/>
                  <a:pt x="1107" y="3055"/>
                  <a:pt x="1107" y="3107"/>
                </a:cubicBezTo>
                <a:cubicBezTo>
                  <a:pt x="1107" y="3107"/>
                  <a:pt x="1107" y="3107"/>
                  <a:pt x="1107" y="3110"/>
                </a:cubicBezTo>
                <a:cubicBezTo>
                  <a:pt x="1107" y="3110"/>
                  <a:pt x="1107" y="3110"/>
                  <a:pt x="1104" y="3110"/>
                </a:cubicBezTo>
                <a:cubicBezTo>
                  <a:pt x="1085" y="3110"/>
                  <a:pt x="1065" y="3110"/>
                  <a:pt x="1049" y="3110"/>
                </a:cubicBezTo>
                <a:cubicBezTo>
                  <a:pt x="1046" y="3110"/>
                  <a:pt x="1046" y="3110"/>
                  <a:pt x="1046" y="3110"/>
                </a:cubicBezTo>
                <a:cubicBezTo>
                  <a:pt x="1046" y="3107"/>
                  <a:pt x="1046" y="3107"/>
                  <a:pt x="1046" y="3107"/>
                </a:cubicBezTo>
                <a:cubicBezTo>
                  <a:pt x="1046" y="3055"/>
                  <a:pt x="1046" y="3004"/>
                  <a:pt x="1046" y="2952"/>
                </a:cubicBezTo>
                <a:cubicBezTo>
                  <a:pt x="1046" y="2948"/>
                  <a:pt x="1046" y="2948"/>
                  <a:pt x="1046" y="2948"/>
                </a:cubicBezTo>
                <a:cubicBezTo>
                  <a:pt x="1046" y="2948"/>
                  <a:pt x="1046" y="2948"/>
                  <a:pt x="1046" y="2948"/>
                </a:cubicBezTo>
                <a:close/>
                <a:moveTo>
                  <a:pt x="975" y="2952"/>
                </a:moveTo>
                <a:cubicBezTo>
                  <a:pt x="994" y="2948"/>
                  <a:pt x="1014" y="2948"/>
                  <a:pt x="1030" y="2948"/>
                </a:cubicBezTo>
                <a:cubicBezTo>
                  <a:pt x="1033" y="2948"/>
                  <a:pt x="1033" y="2948"/>
                  <a:pt x="1033" y="2948"/>
                </a:cubicBezTo>
                <a:cubicBezTo>
                  <a:pt x="1033" y="2952"/>
                  <a:pt x="1033" y="2952"/>
                  <a:pt x="1033" y="2952"/>
                </a:cubicBezTo>
                <a:cubicBezTo>
                  <a:pt x="1033" y="3004"/>
                  <a:pt x="1033" y="3055"/>
                  <a:pt x="1033" y="3107"/>
                </a:cubicBezTo>
                <a:cubicBezTo>
                  <a:pt x="1033" y="3110"/>
                  <a:pt x="1033" y="3110"/>
                  <a:pt x="1033" y="3110"/>
                </a:cubicBezTo>
                <a:cubicBezTo>
                  <a:pt x="1033" y="3110"/>
                  <a:pt x="1033" y="3110"/>
                  <a:pt x="1033" y="3110"/>
                </a:cubicBezTo>
                <a:cubicBezTo>
                  <a:pt x="1014" y="3110"/>
                  <a:pt x="994" y="3110"/>
                  <a:pt x="975" y="3110"/>
                </a:cubicBezTo>
                <a:cubicBezTo>
                  <a:pt x="975" y="3110"/>
                  <a:pt x="975" y="3110"/>
                  <a:pt x="975" y="3110"/>
                </a:cubicBezTo>
                <a:cubicBezTo>
                  <a:pt x="975" y="3107"/>
                  <a:pt x="975" y="3107"/>
                  <a:pt x="975" y="3107"/>
                </a:cubicBezTo>
                <a:cubicBezTo>
                  <a:pt x="975" y="3055"/>
                  <a:pt x="972" y="3004"/>
                  <a:pt x="972" y="2955"/>
                </a:cubicBezTo>
                <a:cubicBezTo>
                  <a:pt x="972" y="2952"/>
                  <a:pt x="972" y="2952"/>
                  <a:pt x="972" y="2948"/>
                </a:cubicBezTo>
                <a:cubicBezTo>
                  <a:pt x="975" y="2948"/>
                  <a:pt x="975" y="2948"/>
                  <a:pt x="975" y="2952"/>
                </a:cubicBezTo>
                <a:close/>
                <a:moveTo>
                  <a:pt x="904" y="2952"/>
                </a:moveTo>
                <a:cubicBezTo>
                  <a:pt x="923" y="2952"/>
                  <a:pt x="939" y="2952"/>
                  <a:pt x="959" y="2952"/>
                </a:cubicBezTo>
                <a:cubicBezTo>
                  <a:pt x="962" y="2952"/>
                  <a:pt x="962" y="2952"/>
                  <a:pt x="962" y="2952"/>
                </a:cubicBezTo>
                <a:cubicBezTo>
                  <a:pt x="962" y="2952"/>
                  <a:pt x="962" y="2952"/>
                  <a:pt x="962" y="2955"/>
                </a:cubicBezTo>
                <a:cubicBezTo>
                  <a:pt x="962" y="3007"/>
                  <a:pt x="962" y="3055"/>
                  <a:pt x="962" y="3107"/>
                </a:cubicBezTo>
                <a:cubicBezTo>
                  <a:pt x="962" y="3110"/>
                  <a:pt x="962" y="3110"/>
                  <a:pt x="962" y="3110"/>
                </a:cubicBezTo>
                <a:cubicBezTo>
                  <a:pt x="962" y="3110"/>
                  <a:pt x="962" y="3110"/>
                  <a:pt x="962" y="3110"/>
                </a:cubicBezTo>
                <a:cubicBezTo>
                  <a:pt x="942" y="3110"/>
                  <a:pt x="923" y="3110"/>
                  <a:pt x="904" y="3110"/>
                </a:cubicBezTo>
                <a:cubicBezTo>
                  <a:pt x="904" y="3110"/>
                  <a:pt x="904" y="3110"/>
                  <a:pt x="904" y="3110"/>
                </a:cubicBezTo>
                <a:cubicBezTo>
                  <a:pt x="904" y="3110"/>
                  <a:pt x="904" y="3110"/>
                  <a:pt x="904" y="3107"/>
                </a:cubicBezTo>
                <a:cubicBezTo>
                  <a:pt x="904" y="3059"/>
                  <a:pt x="904" y="3007"/>
                  <a:pt x="900" y="2955"/>
                </a:cubicBezTo>
                <a:cubicBezTo>
                  <a:pt x="900" y="2952"/>
                  <a:pt x="900" y="2952"/>
                  <a:pt x="900" y="2952"/>
                </a:cubicBezTo>
                <a:cubicBezTo>
                  <a:pt x="904" y="2952"/>
                  <a:pt x="904" y="2952"/>
                  <a:pt x="904" y="2952"/>
                </a:cubicBezTo>
                <a:close/>
                <a:moveTo>
                  <a:pt x="832" y="2955"/>
                </a:moveTo>
                <a:cubicBezTo>
                  <a:pt x="852" y="2952"/>
                  <a:pt x="871" y="2952"/>
                  <a:pt x="887" y="2952"/>
                </a:cubicBezTo>
                <a:cubicBezTo>
                  <a:pt x="891" y="2952"/>
                  <a:pt x="891" y="2952"/>
                  <a:pt x="891" y="2952"/>
                </a:cubicBezTo>
                <a:cubicBezTo>
                  <a:pt x="891" y="2955"/>
                  <a:pt x="891" y="2955"/>
                  <a:pt x="891" y="2955"/>
                </a:cubicBezTo>
                <a:cubicBezTo>
                  <a:pt x="891" y="3007"/>
                  <a:pt x="891" y="3059"/>
                  <a:pt x="891" y="3107"/>
                </a:cubicBezTo>
                <a:cubicBezTo>
                  <a:pt x="891" y="3110"/>
                  <a:pt x="891" y="3110"/>
                  <a:pt x="891" y="3110"/>
                </a:cubicBezTo>
                <a:cubicBezTo>
                  <a:pt x="891" y="3110"/>
                  <a:pt x="891" y="3110"/>
                  <a:pt x="891" y="3110"/>
                </a:cubicBezTo>
                <a:cubicBezTo>
                  <a:pt x="871" y="3110"/>
                  <a:pt x="852" y="3110"/>
                  <a:pt x="836" y="3114"/>
                </a:cubicBezTo>
                <a:cubicBezTo>
                  <a:pt x="832" y="3114"/>
                  <a:pt x="832" y="3114"/>
                  <a:pt x="832" y="3114"/>
                </a:cubicBezTo>
                <a:cubicBezTo>
                  <a:pt x="832" y="3110"/>
                  <a:pt x="832" y="3110"/>
                  <a:pt x="832" y="3107"/>
                </a:cubicBezTo>
                <a:cubicBezTo>
                  <a:pt x="832" y="3059"/>
                  <a:pt x="832" y="3007"/>
                  <a:pt x="832" y="2958"/>
                </a:cubicBezTo>
                <a:cubicBezTo>
                  <a:pt x="832" y="2955"/>
                  <a:pt x="832" y="2955"/>
                  <a:pt x="832" y="2955"/>
                </a:cubicBezTo>
                <a:cubicBezTo>
                  <a:pt x="832" y="2955"/>
                  <a:pt x="832" y="2955"/>
                  <a:pt x="832" y="2955"/>
                </a:cubicBezTo>
                <a:close/>
                <a:moveTo>
                  <a:pt x="764" y="2955"/>
                </a:moveTo>
                <a:cubicBezTo>
                  <a:pt x="784" y="2955"/>
                  <a:pt x="800" y="2955"/>
                  <a:pt x="819" y="2955"/>
                </a:cubicBezTo>
                <a:cubicBezTo>
                  <a:pt x="819" y="2955"/>
                  <a:pt x="819" y="2955"/>
                  <a:pt x="819" y="2955"/>
                </a:cubicBezTo>
                <a:cubicBezTo>
                  <a:pt x="819" y="2958"/>
                  <a:pt x="819" y="2958"/>
                  <a:pt x="819" y="2958"/>
                </a:cubicBezTo>
                <a:cubicBezTo>
                  <a:pt x="823" y="3007"/>
                  <a:pt x="823" y="3059"/>
                  <a:pt x="823" y="3107"/>
                </a:cubicBezTo>
                <a:cubicBezTo>
                  <a:pt x="823" y="3110"/>
                  <a:pt x="823" y="3110"/>
                  <a:pt x="823" y="3114"/>
                </a:cubicBezTo>
                <a:cubicBezTo>
                  <a:pt x="819" y="3114"/>
                  <a:pt x="819" y="3114"/>
                  <a:pt x="819" y="3114"/>
                </a:cubicBezTo>
                <a:cubicBezTo>
                  <a:pt x="803" y="3114"/>
                  <a:pt x="784" y="3114"/>
                  <a:pt x="764" y="3114"/>
                </a:cubicBezTo>
                <a:cubicBezTo>
                  <a:pt x="764" y="3114"/>
                  <a:pt x="764" y="3114"/>
                  <a:pt x="764" y="3114"/>
                </a:cubicBezTo>
                <a:cubicBezTo>
                  <a:pt x="764" y="3110"/>
                  <a:pt x="764" y="3110"/>
                  <a:pt x="764" y="3110"/>
                </a:cubicBezTo>
                <a:cubicBezTo>
                  <a:pt x="764" y="3059"/>
                  <a:pt x="764" y="3010"/>
                  <a:pt x="764" y="2958"/>
                </a:cubicBezTo>
                <a:cubicBezTo>
                  <a:pt x="764" y="2958"/>
                  <a:pt x="764" y="2958"/>
                  <a:pt x="764" y="2955"/>
                </a:cubicBezTo>
                <a:cubicBezTo>
                  <a:pt x="764" y="2955"/>
                  <a:pt x="764" y="2955"/>
                  <a:pt x="764" y="2955"/>
                </a:cubicBezTo>
                <a:close/>
                <a:moveTo>
                  <a:pt x="696" y="2958"/>
                </a:moveTo>
                <a:cubicBezTo>
                  <a:pt x="716" y="2958"/>
                  <a:pt x="732" y="2955"/>
                  <a:pt x="751" y="2955"/>
                </a:cubicBezTo>
                <a:cubicBezTo>
                  <a:pt x="751" y="2955"/>
                  <a:pt x="751" y="2955"/>
                  <a:pt x="751" y="2955"/>
                </a:cubicBezTo>
                <a:cubicBezTo>
                  <a:pt x="751" y="2958"/>
                  <a:pt x="751" y="2958"/>
                  <a:pt x="751" y="2958"/>
                </a:cubicBezTo>
                <a:cubicBezTo>
                  <a:pt x="751" y="3010"/>
                  <a:pt x="751" y="3059"/>
                  <a:pt x="751" y="3110"/>
                </a:cubicBezTo>
                <a:cubicBezTo>
                  <a:pt x="751" y="3110"/>
                  <a:pt x="751" y="3110"/>
                  <a:pt x="751" y="3114"/>
                </a:cubicBezTo>
                <a:cubicBezTo>
                  <a:pt x="751" y="3114"/>
                  <a:pt x="751" y="3114"/>
                  <a:pt x="751" y="3114"/>
                </a:cubicBezTo>
                <a:cubicBezTo>
                  <a:pt x="732" y="3114"/>
                  <a:pt x="716" y="3114"/>
                  <a:pt x="696" y="3114"/>
                </a:cubicBezTo>
                <a:cubicBezTo>
                  <a:pt x="696" y="3114"/>
                  <a:pt x="696" y="3114"/>
                  <a:pt x="696" y="3114"/>
                </a:cubicBezTo>
                <a:cubicBezTo>
                  <a:pt x="696" y="3110"/>
                  <a:pt x="696" y="3110"/>
                  <a:pt x="696" y="3110"/>
                </a:cubicBezTo>
                <a:cubicBezTo>
                  <a:pt x="696" y="3059"/>
                  <a:pt x="696" y="3010"/>
                  <a:pt x="696" y="2961"/>
                </a:cubicBezTo>
                <a:cubicBezTo>
                  <a:pt x="696" y="2958"/>
                  <a:pt x="696" y="2958"/>
                  <a:pt x="696" y="2958"/>
                </a:cubicBezTo>
                <a:cubicBezTo>
                  <a:pt x="696" y="2958"/>
                  <a:pt x="696" y="2958"/>
                  <a:pt x="696" y="2958"/>
                </a:cubicBezTo>
                <a:close/>
                <a:moveTo>
                  <a:pt x="628" y="2958"/>
                </a:moveTo>
                <a:cubicBezTo>
                  <a:pt x="648" y="2958"/>
                  <a:pt x="664" y="2958"/>
                  <a:pt x="683" y="2958"/>
                </a:cubicBezTo>
                <a:cubicBezTo>
                  <a:pt x="683" y="2958"/>
                  <a:pt x="683" y="2958"/>
                  <a:pt x="683" y="2958"/>
                </a:cubicBezTo>
                <a:cubicBezTo>
                  <a:pt x="683" y="2961"/>
                  <a:pt x="683" y="2961"/>
                  <a:pt x="683" y="2961"/>
                </a:cubicBezTo>
                <a:cubicBezTo>
                  <a:pt x="683" y="3010"/>
                  <a:pt x="683" y="3062"/>
                  <a:pt x="687" y="3110"/>
                </a:cubicBezTo>
                <a:cubicBezTo>
                  <a:pt x="687" y="3114"/>
                  <a:pt x="687" y="3114"/>
                  <a:pt x="687" y="3114"/>
                </a:cubicBezTo>
                <a:cubicBezTo>
                  <a:pt x="683" y="3114"/>
                  <a:pt x="683" y="3114"/>
                  <a:pt x="683" y="3114"/>
                </a:cubicBezTo>
                <a:cubicBezTo>
                  <a:pt x="667" y="3114"/>
                  <a:pt x="648" y="3114"/>
                  <a:pt x="632" y="3114"/>
                </a:cubicBezTo>
                <a:cubicBezTo>
                  <a:pt x="628" y="3114"/>
                  <a:pt x="628" y="3114"/>
                  <a:pt x="628" y="3114"/>
                </a:cubicBezTo>
                <a:cubicBezTo>
                  <a:pt x="628" y="3110"/>
                  <a:pt x="628" y="3110"/>
                  <a:pt x="628" y="3110"/>
                </a:cubicBezTo>
                <a:cubicBezTo>
                  <a:pt x="628" y="3062"/>
                  <a:pt x="628" y="3013"/>
                  <a:pt x="628" y="2961"/>
                </a:cubicBezTo>
                <a:cubicBezTo>
                  <a:pt x="628" y="2961"/>
                  <a:pt x="628" y="2961"/>
                  <a:pt x="628" y="2958"/>
                </a:cubicBezTo>
                <a:cubicBezTo>
                  <a:pt x="628" y="2958"/>
                  <a:pt x="628" y="2958"/>
                  <a:pt x="628" y="2958"/>
                </a:cubicBezTo>
                <a:close/>
                <a:moveTo>
                  <a:pt x="573" y="2961"/>
                </a:moveTo>
                <a:cubicBezTo>
                  <a:pt x="590" y="2961"/>
                  <a:pt x="602" y="2958"/>
                  <a:pt x="615" y="2958"/>
                </a:cubicBezTo>
                <a:cubicBezTo>
                  <a:pt x="615" y="2958"/>
                  <a:pt x="615" y="2958"/>
                  <a:pt x="619" y="2958"/>
                </a:cubicBezTo>
                <a:cubicBezTo>
                  <a:pt x="619" y="2961"/>
                  <a:pt x="619" y="2961"/>
                  <a:pt x="619" y="2965"/>
                </a:cubicBezTo>
                <a:cubicBezTo>
                  <a:pt x="619" y="3013"/>
                  <a:pt x="619" y="3062"/>
                  <a:pt x="619" y="3110"/>
                </a:cubicBezTo>
                <a:cubicBezTo>
                  <a:pt x="619" y="3114"/>
                  <a:pt x="619" y="3114"/>
                  <a:pt x="619" y="3114"/>
                </a:cubicBezTo>
                <a:cubicBezTo>
                  <a:pt x="619" y="3114"/>
                  <a:pt x="619" y="3114"/>
                  <a:pt x="615" y="3114"/>
                </a:cubicBezTo>
                <a:cubicBezTo>
                  <a:pt x="599" y="3114"/>
                  <a:pt x="583" y="3114"/>
                  <a:pt x="564" y="3114"/>
                </a:cubicBezTo>
                <a:cubicBezTo>
                  <a:pt x="564" y="3114"/>
                  <a:pt x="564" y="3114"/>
                  <a:pt x="564" y="3114"/>
                </a:cubicBezTo>
                <a:cubicBezTo>
                  <a:pt x="564" y="3114"/>
                  <a:pt x="564" y="3114"/>
                  <a:pt x="564" y="3110"/>
                </a:cubicBezTo>
                <a:cubicBezTo>
                  <a:pt x="564" y="3065"/>
                  <a:pt x="564" y="3023"/>
                  <a:pt x="564" y="2978"/>
                </a:cubicBezTo>
                <a:cubicBezTo>
                  <a:pt x="567" y="2971"/>
                  <a:pt x="570" y="2965"/>
                  <a:pt x="573" y="2961"/>
                </a:cubicBezTo>
                <a:close/>
                <a:moveTo>
                  <a:pt x="1758" y="4868"/>
                </a:moveTo>
                <a:cubicBezTo>
                  <a:pt x="1781" y="4871"/>
                  <a:pt x="1803" y="4874"/>
                  <a:pt x="1826" y="4878"/>
                </a:cubicBezTo>
                <a:cubicBezTo>
                  <a:pt x="1826" y="4878"/>
                  <a:pt x="1826" y="4878"/>
                  <a:pt x="1826" y="4878"/>
                </a:cubicBezTo>
                <a:cubicBezTo>
                  <a:pt x="1826" y="4881"/>
                  <a:pt x="1826" y="4881"/>
                  <a:pt x="1826" y="4881"/>
                </a:cubicBezTo>
                <a:cubicBezTo>
                  <a:pt x="1826" y="4920"/>
                  <a:pt x="1826" y="4955"/>
                  <a:pt x="1826" y="4994"/>
                </a:cubicBezTo>
                <a:cubicBezTo>
                  <a:pt x="1826" y="4994"/>
                  <a:pt x="1826" y="4994"/>
                  <a:pt x="1826" y="4997"/>
                </a:cubicBezTo>
                <a:cubicBezTo>
                  <a:pt x="1826" y="4997"/>
                  <a:pt x="1826" y="4997"/>
                  <a:pt x="1826" y="4997"/>
                </a:cubicBezTo>
                <a:cubicBezTo>
                  <a:pt x="1803" y="4991"/>
                  <a:pt x="1781" y="4988"/>
                  <a:pt x="1758" y="4984"/>
                </a:cubicBezTo>
                <a:cubicBezTo>
                  <a:pt x="1758" y="4984"/>
                  <a:pt x="1758" y="4984"/>
                  <a:pt x="1758" y="4984"/>
                </a:cubicBezTo>
                <a:cubicBezTo>
                  <a:pt x="1758" y="4981"/>
                  <a:pt x="1758" y="4981"/>
                  <a:pt x="1758" y="4981"/>
                </a:cubicBezTo>
                <a:cubicBezTo>
                  <a:pt x="1755" y="4942"/>
                  <a:pt x="1755" y="4907"/>
                  <a:pt x="1755" y="4871"/>
                </a:cubicBezTo>
                <a:cubicBezTo>
                  <a:pt x="1755" y="4868"/>
                  <a:pt x="1755" y="4868"/>
                  <a:pt x="1755" y="4868"/>
                </a:cubicBezTo>
                <a:cubicBezTo>
                  <a:pt x="1758" y="4868"/>
                  <a:pt x="1758" y="4868"/>
                  <a:pt x="1758" y="4868"/>
                </a:cubicBezTo>
                <a:close/>
                <a:moveTo>
                  <a:pt x="1674" y="4855"/>
                </a:moveTo>
                <a:cubicBezTo>
                  <a:pt x="1696" y="4858"/>
                  <a:pt x="1719" y="4861"/>
                  <a:pt x="1739" y="4865"/>
                </a:cubicBezTo>
                <a:cubicBezTo>
                  <a:pt x="1742" y="4865"/>
                  <a:pt x="1742" y="4865"/>
                  <a:pt x="1742" y="4865"/>
                </a:cubicBezTo>
                <a:cubicBezTo>
                  <a:pt x="1742" y="4868"/>
                  <a:pt x="1742" y="4868"/>
                  <a:pt x="1742" y="4868"/>
                </a:cubicBezTo>
                <a:cubicBezTo>
                  <a:pt x="1742" y="4907"/>
                  <a:pt x="1742" y="4942"/>
                  <a:pt x="1742" y="4978"/>
                </a:cubicBezTo>
                <a:cubicBezTo>
                  <a:pt x="1742" y="4981"/>
                  <a:pt x="1742" y="4981"/>
                  <a:pt x="1742" y="4981"/>
                </a:cubicBezTo>
                <a:cubicBezTo>
                  <a:pt x="1742" y="4981"/>
                  <a:pt x="1742" y="4981"/>
                  <a:pt x="1742" y="4981"/>
                </a:cubicBezTo>
                <a:cubicBezTo>
                  <a:pt x="1719" y="4978"/>
                  <a:pt x="1696" y="4975"/>
                  <a:pt x="1677" y="4971"/>
                </a:cubicBezTo>
                <a:cubicBezTo>
                  <a:pt x="1674" y="4971"/>
                  <a:pt x="1674" y="4971"/>
                  <a:pt x="1674" y="4971"/>
                </a:cubicBezTo>
                <a:cubicBezTo>
                  <a:pt x="1674" y="4968"/>
                  <a:pt x="1674" y="4968"/>
                  <a:pt x="1674" y="4965"/>
                </a:cubicBezTo>
                <a:cubicBezTo>
                  <a:pt x="1674" y="4929"/>
                  <a:pt x="1674" y="4894"/>
                  <a:pt x="1674" y="4858"/>
                </a:cubicBezTo>
                <a:cubicBezTo>
                  <a:pt x="1674" y="4855"/>
                  <a:pt x="1674" y="4855"/>
                  <a:pt x="1674" y="4852"/>
                </a:cubicBezTo>
                <a:cubicBezTo>
                  <a:pt x="1674" y="4855"/>
                  <a:pt x="1674" y="4855"/>
                  <a:pt x="1674" y="4855"/>
                </a:cubicBezTo>
                <a:close/>
                <a:moveTo>
                  <a:pt x="1593" y="4839"/>
                </a:moveTo>
                <a:cubicBezTo>
                  <a:pt x="1616" y="4845"/>
                  <a:pt x="1635" y="4848"/>
                  <a:pt x="1658" y="4852"/>
                </a:cubicBezTo>
                <a:cubicBezTo>
                  <a:pt x="1661" y="4852"/>
                  <a:pt x="1661" y="4852"/>
                  <a:pt x="1661" y="4852"/>
                </a:cubicBezTo>
                <a:cubicBezTo>
                  <a:pt x="1661" y="4855"/>
                  <a:pt x="1661" y="4855"/>
                  <a:pt x="1661" y="4855"/>
                </a:cubicBezTo>
                <a:cubicBezTo>
                  <a:pt x="1661" y="4891"/>
                  <a:pt x="1661" y="4926"/>
                  <a:pt x="1661" y="4965"/>
                </a:cubicBezTo>
                <a:cubicBezTo>
                  <a:pt x="1661" y="4965"/>
                  <a:pt x="1661" y="4965"/>
                  <a:pt x="1661" y="4968"/>
                </a:cubicBezTo>
                <a:cubicBezTo>
                  <a:pt x="1658" y="4968"/>
                  <a:pt x="1658" y="4968"/>
                  <a:pt x="1658" y="4968"/>
                </a:cubicBezTo>
                <a:cubicBezTo>
                  <a:pt x="1638" y="4965"/>
                  <a:pt x="1616" y="4959"/>
                  <a:pt x="1593" y="4955"/>
                </a:cubicBezTo>
                <a:cubicBezTo>
                  <a:pt x="1593" y="4955"/>
                  <a:pt x="1593" y="4955"/>
                  <a:pt x="1593" y="4955"/>
                </a:cubicBezTo>
                <a:cubicBezTo>
                  <a:pt x="1593" y="4952"/>
                  <a:pt x="1593" y="4952"/>
                  <a:pt x="1593" y="4952"/>
                </a:cubicBezTo>
                <a:cubicBezTo>
                  <a:pt x="1593" y="4916"/>
                  <a:pt x="1593" y="4881"/>
                  <a:pt x="1593" y="4845"/>
                </a:cubicBezTo>
                <a:cubicBezTo>
                  <a:pt x="1593" y="4842"/>
                  <a:pt x="1593" y="4842"/>
                  <a:pt x="1593" y="4839"/>
                </a:cubicBezTo>
                <a:cubicBezTo>
                  <a:pt x="1593" y="4839"/>
                  <a:pt x="1593" y="4839"/>
                  <a:pt x="1593" y="4839"/>
                </a:cubicBezTo>
                <a:close/>
                <a:moveTo>
                  <a:pt x="1512" y="4826"/>
                </a:moveTo>
                <a:cubicBezTo>
                  <a:pt x="1535" y="4832"/>
                  <a:pt x="1554" y="4835"/>
                  <a:pt x="1577" y="4839"/>
                </a:cubicBezTo>
                <a:cubicBezTo>
                  <a:pt x="1577" y="4839"/>
                  <a:pt x="1577" y="4839"/>
                  <a:pt x="1580" y="4839"/>
                </a:cubicBezTo>
                <a:cubicBezTo>
                  <a:pt x="1580" y="4842"/>
                  <a:pt x="1580" y="4842"/>
                  <a:pt x="1580" y="4842"/>
                </a:cubicBezTo>
                <a:cubicBezTo>
                  <a:pt x="1580" y="4878"/>
                  <a:pt x="1580" y="4913"/>
                  <a:pt x="1580" y="4949"/>
                </a:cubicBezTo>
                <a:cubicBezTo>
                  <a:pt x="1580" y="4952"/>
                  <a:pt x="1580" y="4952"/>
                  <a:pt x="1580" y="4952"/>
                </a:cubicBezTo>
                <a:cubicBezTo>
                  <a:pt x="1577" y="4952"/>
                  <a:pt x="1577" y="4952"/>
                  <a:pt x="1577" y="4952"/>
                </a:cubicBezTo>
                <a:cubicBezTo>
                  <a:pt x="1557" y="4949"/>
                  <a:pt x="1535" y="4946"/>
                  <a:pt x="1515" y="4942"/>
                </a:cubicBezTo>
                <a:cubicBezTo>
                  <a:pt x="1512" y="4942"/>
                  <a:pt x="1512" y="4942"/>
                  <a:pt x="1512" y="4942"/>
                </a:cubicBezTo>
                <a:cubicBezTo>
                  <a:pt x="1512" y="4939"/>
                  <a:pt x="1512" y="4939"/>
                  <a:pt x="1512" y="4939"/>
                </a:cubicBezTo>
                <a:cubicBezTo>
                  <a:pt x="1512" y="4903"/>
                  <a:pt x="1512" y="4868"/>
                  <a:pt x="1512" y="4832"/>
                </a:cubicBezTo>
                <a:cubicBezTo>
                  <a:pt x="1512" y="4829"/>
                  <a:pt x="1512" y="4829"/>
                  <a:pt x="1512" y="4826"/>
                </a:cubicBezTo>
                <a:cubicBezTo>
                  <a:pt x="1512" y="4826"/>
                  <a:pt x="1512" y="4826"/>
                  <a:pt x="1512" y="4826"/>
                </a:cubicBezTo>
                <a:close/>
                <a:moveTo>
                  <a:pt x="1434" y="4813"/>
                </a:moveTo>
                <a:cubicBezTo>
                  <a:pt x="1454" y="4816"/>
                  <a:pt x="1476" y="4823"/>
                  <a:pt x="1496" y="4826"/>
                </a:cubicBezTo>
                <a:cubicBezTo>
                  <a:pt x="1499" y="4826"/>
                  <a:pt x="1499" y="4826"/>
                  <a:pt x="1499" y="4826"/>
                </a:cubicBezTo>
                <a:cubicBezTo>
                  <a:pt x="1499" y="4829"/>
                  <a:pt x="1499" y="4829"/>
                  <a:pt x="1499" y="4829"/>
                </a:cubicBezTo>
                <a:cubicBezTo>
                  <a:pt x="1499" y="4865"/>
                  <a:pt x="1499" y="4900"/>
                  <a:pt x="1499" y="4936"/>
                </a:cubicBezTo>
                <a:cubicBezTo>
                  <a:pt x="1499" y="4939"/>
                  <a:pt x="1499" y="4939"/>
                  <a:pt x="1499" y="4939"/>
                </a:cubicBezTo>
                <a:cubicBezTo>
                  <a:pt x="1499" y="4939"/>
                  <a:pt x="1499" y="4939"/>
                  <a:pt x="1496" y="4939"/>
                </a:cubicBezTo>
                <a:cubicBezTo>
                  <a:pt x="1476" y="4936"/>
                  <a:pt x="1457" y="4933"/>
                  <a:pt x="1434" y="4929"/>
                </a:cubicBezTo>
                <a:cubicBezTo>
                  <a:pt x="1434" y="4929"/>
                  <a:pt x="1434" y="4929"/>
                  <a:pt x="1431" y="4926"/>
                </a:cubicBezTo>
                <a:cubicBezTo>
                  <a:pt x="1431" y="4926"/>
                  <a:pt x="1431" y="4926"/>
                  <a:pt x="1431" y="4923"/>
                </a:cubicBezTo>
                <a:cubicBezTo>
                  <a:pt x="1431" y="4887"/>
                  <a:pt x="1431" y="4852"/>
                  <a:pt x="1431" y="4819"/>
                </a:cubicBezTo>
                <a:cubicBezTo>
                  <a:pt x="1431" y="4816"/>
                  <a:pt x="1431" y="4816"/>
                  <a:pt x="1431" y="4813"/>
                </a:cubicBezTo>
                <a:cubicBezTo>
                  <a:pt x="1434" y="4813"/>
                  <a:pt x="1434" y="4813"/>
                  <a:pt x="1434" y="4813"/>
                </a:cubicBezTo>
                <a:close/>
                <a:moveTo>
                  <a:pt x="1357" y="4803"/>
                </a:moveTo>
                <a:cubicBezTo>
                  <a:pt x="1376" y="4806"/>
                  <a:pt x="1395" y="4810"/>
                  <a:pt x="1418" y="4813"/>
                </a:cubicBezTo>
                <a:cubicBezTo>
                  <a:pt x="1418" y="4813"/>
                  <a:pt x="1418" y="4813"/>
                  <a:pt x="1418" y="4813"/>
                </a:cubicBezTo>
                <a:cubicBezTo>
                  <a:pt x="1418" y="4816"/>
                  <a:pt x="1418" y="4816"/>
                  <a:pt x="1418" y="4816"/>
                </a:cubicBezTo>
                <a:cubicBezTo>
                  <a:pt x="1418" y="4852"/>
                  <a:pt x="1421" y="4887"/>
                  <a:pt x="1421" y="4923"/>
                </a:cubicBezTo>
                <a:cubicBezTo>
                  <a:pt x="1421" y="4923"/>
                  <a:pt x="1421" y="4923"/>
                  <a:pt x="1421" y="4926"/>
                </a:cubicBezTo>
                <a:cubicBezTo>
                  <a:pt x="1418" y="4926"/>
                  <a:pt x="1418" y="4926"/>
                  <a:pt x="1418" y="4926"/>
                </a:cubicBezTo>
                <a:cubicBezTo>
                  <a:pt x="1399" y="4923"/>
                  <a:pt x="1376" y="4920"/>
                  <a:pt x="1357" y="4913"/>
                </a:cubicBezTo>
                <a:cubicBezTo>
                  <a:pt x="1357" y="4913"/>
                  <a:pt x="1357" y="4913"/>
                  <a:pt x="1353" y="4913"/>
                </a:cubicBezTo>
                <a:cubicBezTo>
                  <a:pt x="1353" y="4910"/>
                  <a:pt x="1353" y="4910"/>
                  <a:pt x="1353" y="4910"/>
                </a:cubicBezTo>
                <a:cubicBezTo>
                  <a:pt x="1353" y="4874"/>
                  <a:pt x="1353" y="4839"/>
                  <a:pt x="1353" y="4806"/>
                </a:cubicBezTo>
                <a:cubicBezTo>
                  <a:pt x="1353" y="4803"/>
                  <a:pt x="1353" y="4803"/>
                  <a:pt x="1353" y="4800"/>
                </a:cubicBezTo>
                <a:cubicBezTo>
                  <a:pt x="1357" y="4803"/>
                  <a:pt x="1357" y="4803"/>
                  <a:pt x="1357" y="4803"/>
                </a:cubicBezTo>
                <a:close/>
                <a:moveTo>
                  <a:pt x="1279" y="4790"/>
                </a:moveTo>
                <a:cubicBezTo>
                  <a:pt x="1298" y="4793"/>
                  <a:pt x="1321" y="4797"/>
                  <a:pt x="1340" y="4800"/>
                </a:cubicBezTo>
                <a:cubicBezTo>
                  <a:pt x="1340" y="4800"/>
                  <a:pt x="1340" y="4800"/>
                  <a:pt x="1340" y="4800"/>
                </a:cubicBezTo>
                <a:cubicBezTo>
                  <a:pt x="1340" y="4803"/>
                  <a:pt x="1340" y="4803"/>
                  <a:pt x="1340" y="4803"/>
                </a:cubicBezTo>
                <a:cubicBezTo>
                  <a:pt x="1344" y="4839"/>
                  <a:pt x="1344" y="4874"/>
                  <a:pt x="1344" y="4907"/>
                </a:cubicBezTo>
                <a:cubicBezTo>
                  <a:pt x="1344" y="4910"/>
                  <a:pt x="1344" y="4910"/>
                  <a:pt x="1344" y="4913"/>
                </a:cubicBezTo>
                <a:cubicBezTo>
                  <a:pt x="1340" y="4913"/>
                  <a:pt x="1340" y="4913"/>
                  <a:pt x="1340" y="4913"/>
                </a:cubicBezTo>
                <a:cubicBezTo>
                  <a:pt x="1321" y="4907"/>
                  <a:pt x="1302" y="4903"/>
                  <a:pt x="1279" y="4900"/>
                </a:cubicBezTo>
                <a:cubicBezTo>
                  <a:pt x="1279" y="4900"/>
                  <a:pt x="1279" y="4900"/>
                  <a:pt x="1279" y="4900"/>
                </a:cubicBezTo>
                <a:cubicBezTo>
                  <a:pt x="1279" y="4897"/>
                  <a:pt x="1279" y="4897"/>
                  <a:pt x="1279" y="4897"/>
                </a:cubicBezTo>
                <a:cubicBezTo>
                  <a:pt x="1279" y="4861"/>
                  <a:pt x="1279" y="4826"/>
                  <a:pt x="1279" y="4793"/>
                </a:cubicBezTo>
                <a:cubicBezTo>
                  <a:pt x="1279" y="4790"/>
                  <a:pt x="1279" y="4790"/>
                  <a:pt x="1279" y="4790"/>
                </a:cubicBezTo>
                <a:cubicBezTo>
                  <a:pt x="1279" y="4790"/>
                  <a:pt x="1279" y="4790"/>
                  <a:pt x="1279" y="4790"/>
                </a:cubicBezTo>
                <a:close/>
                <a:moveTo>
                  <a:pt x="1205" y="4777"/>
                </a:moveTo>
                <a:cubicBezTo>
                  <a:pt x="1224" y="4780"/>
                  <a:pt x="1243" y="4784"/>
                  <a:pt x="1263" y="4787"/>
                </a:cubicBezTo>
                <a:cubicBezTo>
                  <a:pt x="1266" y="4787"/>
                  <a:pt x="1266" y="4787"/>
                  <a:pt x="1266" y="4787"/>
                </a:cubicBezTo>
                <a:cubicBezTo>
                  <a:pt x="1266" y="4790"/>
                  <a:pt x="1266" y="4790"/>
                  <a:pt x="1266" y="4790"/>
                </a:cubicBezTo>
                <a:cubicBezTo>
                  <a:pt x="1266" y="4826"/>
                  <a:pt x="1266" y="4861"/>
                  <a:pt x="1266" y="4894"/>
                </a:cubicBezTo>
                <a:cubicBezTo>
                  <a:pt x="1266" y="4897"/>
                  <a:pt x="1266" y="4897"/>
                  <a:pt x="1266" y="4900"/>
                </a:cubicBezTo>
                <a:cubicBezTo>
                  <a:pt x="1266" y="4900"/>
                  <a:pt x="1266" y="4900"/>
                  <a:pt x="1263" y="4897"/>
                </a:cubicBezTo>
                <a:cubicBezTo>
                  <a:pt x="1243" y="4894"/>
                  <a:pt x="1224" y="4891"/>
                  <a:pt x="1205" y="4887"/>
                </a:cubicBezTo>
                <a:cubicBezTo>
                  <a:pt x="1205" y="4887"/>
                  <a:pt x="1205" y="4887"/>
                  <a:pt x="1201" y="4887"/>
                </a:cubicBezTo>
                <a:cubicBezTo>
                  <a:pt x="1201" y="4884"/>
                  <a:pt x="1201" y="4884"/>
                  <a:pt x="1201" y="4884"/>
                </a:cubicBezTo>
                <a:cubicBezTo>
                  <a:pt x="1201" y="4848"/>
                  <a:pt x="1201" y="4816"/>
                  <a:pt x="1201" y="4780"/>
                </a:cubicBezTo>
                <a:cubicBezTo>
                  <a:pt x="1201" y="4777"/>
                  <a:pt x="1201" y="4777"/>
                  <a:pt x="1201" y="4777"/>
                </a:cubicBezTo>
                <a:cubicBezTo>
                  <a:pt x="1205" y="4777"/>
                  <a:pt x="1205" y="4777"/>
                  <a:pt x="1205" y="4777"/>
                </a:cubicBezTo>
                <a:close/>
                <a:moveTo>
                  <a:pt x="1130" y="4764"/>
                </a:moveTo>
                <a:cubicBezTo>
                  <a:pt x="1149" y="4768"/>
                  <a:pt x="1169" y="4771"/>
                  <a:pt x="1188" y="4774"/>
                </a:cubicBezTo>
                <a:cubicBezTo>
                  <a:pt x="1188" y="4774"/>
                  <a:pt x="1188" y="4774"/>
                  <a:pt x="1192" y="4774"/>
                </a:cubicBezTo>
                <a:cubicBezTo>
                  <a:pt x="1192" y="4777"/>
                  <a:pt x="1192" y="4777"/>
                  <a:pt x="1192" y="4777"/>
                </a:cubicBezTo>
                <a:cubicBezTo>
                  <a:pt x="1192" y="4813"/>
                  <a:pt x="1192" y="4848"/>
                  <a:pt x="1192" y="4881"/>
                </a:cubicBezTo>
                <a:cubicBezTo>
                  <a:pt x="1192" y="4884"/>
                  <a:pt x="1192" y="4884"/>
                  <a:pt x="1192" y="4884"/>
                </a:cubicBezTo>
                <a:cubicBezTo>
                  <a:pt x="1188" y="4884"/>
                  <a:pt x="1188" y="4884"/>
                  <a:pt x="1188" y="4884"/>
                </a:cubicBezTo>
                <a:cubicBezTo>
                  <a:pt x="1169" y="4881"/>
                  <a:pt x="1149" y="4878"/>
                  <a:pt x="1130" y="4874"/>
                </a:cubicBezTo>
                <a:cubicBezTo>
                  <a:pt x="1130" y="4874"/>
                  <a:pt x="1130" y="4874"/>
                  <a:pt x="1127" y="4874"/>
                </a:cubicBezTo>
                <a:cubicBezTo>
                  <a:pt x="1127" y="4871"/>
                  <a:pt x="1127" y="4871"/>
                  <a:pt x="1127" y="4871"/>
                </a:cubicBezTo>
                <a:cubicBezTo>
                  <a:pt x="1127" y="4835"/>
                  <a:pt x="1127" y="4803"/>
                  <a:pt x="1127" y="4768"/>
                </a:cubicBezTo>
                <a:cubicBezTo>
                  <a:pt x="1127" y="4764"/>
                  <a:pt x="1127" y="4764"/>
                  <a:pt x="1127" y="4764"/>
                </a:cubicBezTo>
                <a:cubicBezTo>
                  <a:pt x="1130" y="4764"/>
                  <a:pt x="1130" y="4764"/>
                  <a:pt x="1130" y="4764"/>
                </a:cubicBezTo>
                <a:close/>
                <a:moveTo>
                  <a:pt x="1056" y="4751"/>
                </a:moveTo>
                <a:cubicBezTo>
                  <a:pt x="1075" y="4755"/>
                  <a:pt x="1094" y="4758"/>
                  <a:pt x="1114" y="4761"/>
                </a:cubicBezTo>
                <a:cubicBezTo>
                  <a:pt x="1117" y="4761"/>
                  <a:pt x="1117" y="4761"/>
                  <a:pt x="1117" y="4761"/>
                </a:cubicBezTo>
                <a:cubicBezTo>
                  <a:pt x="1117" y="4764"/>
                  <a:pt x="1117" y="4764"/>
                  <a:pt x="1117" y="4768"/>
                </a:cubicBezTo>
                <a:cubicBezTo>
                  <a:pt x="1117" y="4800"/>
                  <a:pt x="1117" y="4835"/>
                  <a:pt x="1117" y="4868"/>
                </a:cubicBezTo>
                <a:cubicBezTo>
                  <a:pt x="1117" y="4871"/>
                  <a:pt x="1117" y="4871"/>
                  <a:pt x="1117" y="4874"/>
                </a:cubicBezTo>
                <a:cubicBezTo>
                  <a:pt x="1117" y="4871"/>
                  <a:pt x="1117" y="4871"/>
                  <a:pt x="1114" y="4871"/>
                </a:cubicBezTo>
                <a:cubicBezTo>
                  <a:pt x="1094" y="4868"/>
                  <a:pt x="1075" y="4865"/>
                  <a:pt x="1056" y="4861"/>
                </a:cubicBezTo>
                <a:cubicBezTo>
                  <a:pt x="1056" y="4861"/>
                  <a:pt x="1056" y="4861"/>
                  <a:pt x="1056" y="4861"/>
                </a:cubicBezTo>
                <a:cubicBezTo>
                  <a:pt x="1056" y="4858"/>
                  <a:pt x="1056" y="4858"/>
                  <a:pt x="1056" y="4858"/>
                </a:cubicBezTo>
                <a:cubicBezTo>
                  <a:pt x="1056" y="4823"/>
                  <a:pt x="1056" y="4790"/>
                  <a:pt x="1056" y="4758"/>
                </a:cubicBezTo>
                <a:cubicBezTo>
                  <a:pt x="1056" y="4755"/>
                  <a:pt x="1056" y="4755"/>
                  <a:pt x="1056" y="4751"/>
                </a:cubicBezTo>
                <a:cubicBezTo>
                  <a:pt x="1056" y="4751"/>
                  <a:pt x="1056" y="4751"/>
                  <a:pt x="1056" y="4751"/>
                </a:cubicBezTo>
                <a:close/>
                <a:moveTo>
                  <a:pt x="984" y="4742"/>
                </a:moveTo>
                <a:cubicBezTo>
                  <a:pt x="1004" y="4745"/>
                  <a:pt x="1023" y="4748"/>
                  <a:pt x="1039" y="4751"/>
                </a:cubicBezTo>
                <a:cubicBezTo>
                  <a:pt x="1043" y="4751"/>
                  <a:pt x="1043" y="4751"/>
                  <a:pt x="1043" y="4751"/>
                </a:cubicBezTo>
                <a:cubicBezTo>
                  <a:pt x="1043" y="4755"/>
                  <a:pt x="1043" y="4755"/>
                  <a:pt x="1043" y="4755"/>
                </a:cubicBezTo>
                <a:cubicBezTo>
                  <a:pt x="1043" y="4790"/>
                  <a:pt x="1043" y="4823"/>
                  <a:pt x="1043" y="4855"/>
                </a:cubicBezTo>
                <a:cubicBezTo>
                  <a:pt x="1043" y="4858"/>
                  <a:pt x="1043" y="4858"/>
                  <a:pt x="1043" y="4861"/>
                </a:cubicBezTo>
                <a:cubicBezTo>
                  <a:pt x="1043" y="4861"/>
                  <a:pt x="1043" y="4861"/>
                  <a:pt x="1043" y="4861"/>
                </a:cubicBezTo>
                <a:cubicBezTo>
                  <a:pt x="1023" y="4858"/>
                  <a:pt x="1004" y="4852"/>
                  <a:pt x="984" y="4848"/>
                </a:cubicBezTo>
                <a:cubicBezTo>
                  <a:pt x="984" y="4848"/>
                  <a:pt x="984" y="4848"/>
                  <a:pt x="984" y="4848"/>
                </a:cubicBezTo>
                <a:cubicBezTo>
                  <a:pt x="984" y="4848"/>
                  <a:pt x="984" y="4848"/>
                  <a:pt x="984" y="4845"/>
                </a:cubicBezTo>
                <a:cubicBezTo>
                  <a:pt x="984" y="4813"/>
                  <a:pt x="981" y="4777"/>
                  <a:pt x="981" y="4745"/>
                </a:cubicBezTo>
                <a:cubicBezTo>
                  <a:pt x="981" y="4742"/>
                  <a:pt x="981" y="4742"/>
                  <a:pt x="981" y="4742"/>
                </a:cubicBezTo>
                <a:cubicBezTo>
                  <a:pt x="984" y="4742"/>
                  <a:pt x="984" y="4742"/>
                  <a:pt x="984" y="4742"/>
                </a:cubicBezTo>
                <a:close/>
                <a:moveTo>
                  <a:pt x="913" y="4729"/>
                </a:moveTo>
                <a:cubicBezTo>
                  <a:pt x="933" y="4732"/>
                  <a:pt x="952" y="4735"/>
                  <a:pt x="968" y="4738"/>
                </a:cubicBezTo>
                <a:cubicBezTo>
                  <a:pt x="972" y="4738"/>
                  <a:pt x="972" y="4738"/>
                  <a:pt x="972" y="4738"/>
                </a:cubicBezTo>
                <a:cubicBezTo>
                  <a:pt x="972" y="4742"/>
                  <a:pt x="972" y="4742"/>
                  <a:pt x="972" y="4742"/>
                </a:cubicBezTo>
                <a:cubicBezTo>
                  <a:pt x="972" y="4777"/>
                  <a:pt x="972" y="4810"/>
                  <a:pt x="972" y="4845"/>
                </a:cubicBezTo>
                <a:cubicBezTo>
                  <a:pt x="972" y="4845"/>
                  <a:pt x="972" y="4845"/>
                  <a:pt x="972" y="4848"/>
                </a:cubicBezTo>
                <a:cubicBezTo>
                  <a:pt x="972" y="4848"/>
                  <a:pt x="972" y="4848"/>
                  <a:pt x="972" y="4848"/>
                </a:cubicBezTo>
                <a:cubicBezTo>
                  <a:pt x="952" y="4845"/>
                  <a:pt x="933" y="4842"/>
                  <a:pt x="913" y="4839"/>
                </a:cubicBezTo>
                <a:cubicBezTo>
                  <a:pt x="913" y="4839"/>
                  <a:pt x="913" y="4839"/>
                  <a:pt x="913" y="4839"/>
                </a:cubicBezTo>
                <a:cubicBezTo>
                  <a:pt x="913" y="4835"/>
                  <a:pt x="913" y="4835"/>
                  <a:pt x="913" y="4832"/>
                </a:cubicBezTo>
                <a:cubicBezTo>
                  <a:pt x="913" y="4800"/>
                  <a:pt x="913" y="4768"/>
                  <a:pt x="913" y="4732"/>
                </a:cubicBezTo>
                <a:cubicBezTo>
                  <a:pt x="913" y="4732"/>
                  <a:pt x="913" y="4732"/>
                  <a:pt x="913" y="4729"/>
                </a:cubicBezTo>
                <a:cubicBezTo>
                  <a:pt x="913" y="4729"/>
                  <a:pt x="913" y="4729"/>
                  <a:pt x="913" y="4729"/>
                </a:cubicBezTo>
                <a:close/>
                <a:moveTo>
                  <a:pt x="842" y="4719"/>
                </a:moveTo>
                <a:cubicBezTo>
                  <a:pt x="861" y="4722"/>
                  <a:pt x="881" y="4725"/>
                  <a:pt x="897" y="4729"/>
                </a:cubicBezTo>
                <a:cubicBezTo>
                  <a:pt x="900" y="4729"/>
                  <a:pt x="900" y="4729"/>
                  <a:pt x="900" y="4729"/>
                </a:cubicBezTo>
                <a:cubicBezTo>
                  <a:pt x="900" y="4729"/>
                  <a:pt x="900" y="4729"/>
                  <a:pt x="900" y="4732"/>
                </a:cubicBezTo>
                <a:cubicBezTo>
                  <a:pt x="900" y="4764"/>
                  <a:pt x="900" y="4797"/>
                  <a:pt x="900" y="4832"/>
                </a:cubicBezTo>
                <a:cubicBezTo>
                  <a:pt x="900" y="4835"/>
                  <a:pt x="900" y="4835"/>
                  <a:pt x="900" y="4835"/>
                </a:cubicBezTo>
                <a:cubicBezTo>
                  <a:pt x="900" y="4835"/>
                  <a:pt x="900" y="4835"/>
                  <a:pt x="900" y="4835"/>
                </a:cubicBezTo>
                <a:cubicBezTo>
                  <a:pt x="881" y="4832"/>
                  <a:pt x="861" y="4829"/>
                  <a:pt x="845" y="4826"/>
                </a:cubicBezTo>
                <a:cubicBezTo>
                  <a:pt x="842" y="4826"/>
                  <a:pt x="842" y="4826"/>
                  <a:pt x="842" y="4826"/>
                </a:cubicBezTo>
                <a:cubicBezTo>
                  <a:pt x="842" y="4823"/>
                  <a:pt x="842" y="4823"/>
                  <a:pt x="842" y="4823"/>
                </a:cubicBezTo>
                <a:cubicBezTo>
                  <a:pt x="842" y="4787"/>
                  <a:pt x="842" y="4755"/>
                  <a:pt x="842" y="4722"/>
                </a:cubicBezTo>
                <a:cubicBezTo>
                  <a:pt x="842" y="4719"/>
                  <a:pt x="842" y="4719"/>
                  <a:pt x="842" y="4719"/>
                </a:cubicBezTo>
                <a:cubicBezTo>
                  <a:pt x="842" y="4719"/>
                  <a:pt x="842" y="4719"/>
                  <a:pt x="842" y="4719"/>
                </a:cubicBezTo>
                <a:close/>
                <a:moveTo>
                  <a:pt x="774" y="4706"/>
                </a:moveTo>
                <a:cubicBezTo>
                  <a:pt x="793" y="4709"/>
                  <a:pt x="810" y="4713"/>
                  <a:pt x="829" y="4716"/>
                </a:cubicBezTo>
                <a:cubicBezTo>
                  <a:pt x="829" y="4716"/>
                  <a:pt x="829" y="4716"/>
                  <a:pt x="829" y="4716"/>
                </a:cubicBezTo>
                <a:cubicBezTo>
                  <a:pt x="829" y="4719"/>
                  <a:pt x="829" y="4719"/>
                  <a:pt x="829" y="4719"/>
                </a:cubicBezTo>
                <a:cubicBezTo>
                  <a:pt x="832" y="4755"/>
                  <a:pt x="832" y="4787"/>
                  <a:pt x="832" y="4819"/>
                </a:cubicBezTo>
                <a:cubicBezTo>
                  <a:pt x="832" y="4823"/>
                  <a:pt x="832" y="4823"/>
                  <a:pt x="832" y="4823"/>
                </a:cubicBezTo>
                <a:cubicBezTo>
                  <a:pt x="829" y="4823"/>
                  <a:pt x="829" y="4823"/>
                  <a:pt x="829" y="4823"/>
                </a:cubicBezTo>
                <a:cubicBezTo>
                  <a:pt x="813" y="4819"/>
                  <a:pt x="793" y="4816"/>
                  <a:pt x="774" y="4813"/>
                </a:cubicBezTo>
                <a:cubicBezTo>
                  <a:pt x="774" y="4813"/>
                  <a:pt x="774" y="4813"/>
                  <a:pt x="774" y="4813"/>
                </a:cubicBezTo>
                <a:cubicBezTo>
                  <a:pt x="774" y="4810"/>
                  <a:pt x="774" y="4810"/>
                  <a:pt x="774" y="4810"/>
                </a:cubicBezTo>
                <a:cubicBezTo>
                  <a:pt x="774" y="4777"/>
                  <a:pt x="774" y="4745"/>
                  <a:pt x="774" y="4709"/>
                </a:cubicBezTo>
                <a:cubicBezTo>
                  <a:pt x="774" y="4709"/>
                  <a:pt x="774" y="4709"/>
                  <a:pt x="774" y="4706"/>
                </a:cubicBezTo>
                <a:cubicBezTo>
                  <a:pt x="774" y="4706"/>
                  <a:pt x="774" y="4706"/>
                  <a:pt x="774" y="4706"/>
                </a:cubicBezTo>
                <a:close/>
                <a:moveTo>
                  <a:pt x="706" y="4696"/>
                </a:moveTo>
                <a:cubicBezTo>
                  <a:pt x="726" y="4700"/>
                  <a:pt x="742" y="4703"/>
                  <a:pt x="761" y="4706"/>
                </a:cubicBezTo>
                <a:cubicBezTo>
                  <a:pt x="761" y="4706"/>
                  <a:pt x="761" y="4706"/>
                  <a:pt x="761" y="4706"/>
                </a:cubicBezTo>
                <a:cubicBezTo>
                  <a:pt x="761" y="4709"/>
                  <a:pt x="761" y="4709"/>
                  <a:pt x="761" y="4709"/>
                </a:cubicBezTo>
                <a:cubicBezTo>
                  <a:pt x="761" y="4742"/>
                  <a:pt x="761" y="4774"/>
                  <a:pt x="761" y="4806"/>
                </a:cubicBezTo>
                <a:cubicBezTo>
                  <a:pt x="761" y="4810"/>
                  <a:pt x="761" y="4810"/>
                  <a:pt x="761" y="4813"/>
                </a:cubicBezTo>
                <a:cubicBezTo>
                  <a:pt x="761" y="4810"/>
                  <a:pt x="761" y="4810"/>
                  <a:pt x="761" y="4810"/>
                </a:cubicBezTo>
                <a:cubicBezTo>
                  <a:pt x="742" y="4806"/>
                  <a:pt x="726" y="4806"/>
                  <a:pt x="706" y="4803"/>
                </a:cubicBezTo>
                <a:cubicBezTo>
                  <a:pt x="706" y="4800"/>
                  <a:pt x="706" y="4800"/>
                  <a:pt x="706" y="4800"/>
                </a:cubicBezTo>
                <a:cubicBezTo>
                  <a:pt x="706" y="4800"/>
                  <a:pt x="706" y="4800"/>
                  <a:pt x="706" y="4797"/>
                </a:cubicBezTo>
                <a:cubicBezTo>
                  <a:pt x="706" y="4764"/>
                  <a:pt x="706" y="4732"/>
                  <a:pt x="706" y="4700"/>
                </a:cubicBezTo>
                <a:cubicBezTo>
                  <a:pt x="706" y="4696"/>
                  <a:pt x="706" y="4696"/>
                  <a:pt x="706" y="4696"/>
                </a:cubicBezTo>
                <a:cubicBezTo>
                  <a:pt x="706" y="4696"/>
                  <a:pt x="706" y="4696"/>
                  <a:pt x="706" y="4696"/>
                </a:cubicBezTo>
                <a:close/>
                <a:moveTo>
                  <a:pt x="638" y="4683"/>
                </a:moveTo>
                <a:cubicBezTo>
                  <a:pt x="658" y="4687"/>
                  <a:pt x="674" y="4690"/>
                  <a:pt x="693" y="4693"/>
                </a:cubicBezTo>
                <a:cubicBezTo>
                  <a:pt x="693" y="4693"/>
                  <a:pt x="693" y="4693"/>
                  <a:pt x="693" y="4693"/>
                </a:cubicBezTo>
                <a:cubicBezTo>
                  <a:pt x="693" y="4696"/>
                  <a:pt x="693" y="4696"/>
                  <a:pt x="693" y="4696"/>
                </a:cubicBezTo>
                <a:cubicBezTo>
                  <a:pt x="693" y="4732"/>
                  <a:pt x="693" y="4764"/>
                  <a:pt x="693" y="4797"/>
                </a:cubicBezTo>
                <a:cubicBezTo>
                  <a:pt x="693" y="4797"/>
                  <a:pt x="693" y="4797"/>
                  <a:pt x="693" y="4800"/>
                </a:cubicBezTo>
                <a:cubicBezTo>
                  <a:pt x="693" y="4800"/>
                  <a:pt x="693" y="4800"/>
                  <a:pt x="693" y="4800"/>
                </a:cubicBezTo>
                <a:cubicBezTo>
                  <a:pt x="677" y="4797"/>
                  <a:pt x="658" y="4793"/>
                  <a:pt x="641" y="4790"/>
                </a:cubicBezTo>
                <a:cubicBezTo>
                  <a:pt x="638" y="4790"/>
                  <a:pt x="638" y="4790"/>
                  <a:pt x="638" y="4790"/>
                </a:cubicBezTo>
                <a:cubicBezTo>
                  <a:pt x="638" y="4787"/>
                  <a:pt x="638" y="4787"/>
                  <a:pt x="638" y="4787"/>
                </a:cubicBezTo>
                <a:cubicBezTo>
                  <a:pt x="638" y="4755"/>
                  <a:pt x="638" y="4722"/>
                  <a:pt x="638" y="4690"/>
                </a:cubicBezTo>
                <a:cubicBezTo>
                  <a:pt x="638" y="4687"/>
                  <a:pt x="638" y="4687"/>
                  <a:pt x="638" y="4683"/>
                </a:cubicBezTo>
                <a:cubicBezTo>
                  <a:pt x="638" y="4683"/>
                  <a:pt x="638" y="4683"/>
                  <a:pt x="638" y="4683"/>
                </a:cubicBezTo>
                <a:close/>
                <a:moveTo>
                  <a:pt x="573" y="4674"/>
                </a:moveTo>
                <a:cubicBezTo>
                  <a:pt x="590" y="4677"/>
                  <a:pt x="609" y="4680"/>
                  <a:pt x="625" y="4683"/>
                </a:cubicBezTo>
                <a:cubicBezTo>
                  <a:pt x="628" y="4683"/>
                  <a:pt x="628" y="4683"/>
                  <a:pt x="628" y="4683"/>
                </a:cubicBezTo>
                <a:cubicBezTo>
                  <a:pt x="628" y="4687"/>
                  <a:pt x="628" y="4687"/>
                  <a:pt x="628" y="4687"/>
                </a:cubicBezTo>
                <a:cubicBezTo>
                  <a:pt x="628" y="4719"/>
                  <a:pt x="628" y="4751"/>
                  <a:pt x="628" y="4784"/>
                </a:cubicBezTo>
                <a:cubicBezTo>
                  <a:pt x="628" y="4787"/>
                  <a:pt x="628" y="4787"/>
                  <a:pt x="628" y="4787"/>
                </a:cubicBezTo>
                <a:cubicBezTo>
                  <a:pt x="628" y="4787"/>
                  <a:pt x="628" y="4787"/>
                  <a:pt x="625" y="4787"/>
                </a:cubicBezTo>
                <a:cubicBezTo>
                  <a:pt x="619" y="4787"/>
                  <a:pt x="612" y="4784"/>
                  <a:pt x="606" y="4784"/>
                </a:cubicBezTo>
                <a:cubicBezTo>
                  <a:pt x="596" y="4768"/>
                  <a:pt x="583" y="4751"/>
                  <a:pt x="573" y="4735"/>
                </a:cubicBezTo>
                <a:cubicBezTo>
                  <a:pt x="573" y="4716"/>
                  <a:pt x="573" y="4696"/>
                  <a:pt x="573" y="4677"/>
                </a:cubicBezTo>
                <a:cubicBezTo>
                  <a:pt x="573" y="4674"/>
                  <a:pt x="573" y="4674"/>
                  <a:pt x="573" y="4674"/>
                </a:cubicBezTo>
                <a:cubicBezTo>
                  <a:pt x="573" y="4674"/>
                  <a:pt x="573" y="4674"/>
                  <a:pt x="573" y="4674"/>
                </a:cubicBezTo>
                <a:close/>
                <a:moveTo>
                  <a:pt x="625" y="4657"/>
                </a:moveTo>
                <a:cubicBezTo>
                  <a:pt x="609" y="4657"/>
                  <a:pt x="590" y="4654"/>
                  <a:pt x="573" y="4651"/>
                </a:cubicBezTo>
                <a:cubicBezTo>
                  <a:pt x="573" y="4651"/>
                  <a:pt x="573" y="4651"/>
                  <a:pt x="573" y="4651"/>
                </a:cubicBezTo>
                <a:cubicBezTo>
                  <a:pt x="573" y="4648"/>
                  <a:pt x="573" y="4648"/>
                  <a:pt x="573" y="4648"/>
                </a:cubicBezTo>
                <a:cubicBezTo>
                  <a:pt x="570" y="4615"/>
                  <a:pt x="570" y="4583"/>
                  <a:pt x="570" y="4551"/>
                </a:cubicBezTo>
                <a:cubicBezTo>
                  <a:pt x="570" y="4547"/>
                  <a:pt x="570" y="4547"/>
                  <a:pt x="570" y="4547"/>
                </a:cubicBezTo>
                <a:cubicBezTo>
                  <a:pt x="573" y="4547"/>
                  <a:pt x="573" y="4547"/>
                  <a:pt x="573" y="4547"/>
                </a:cubicBezTo>
                <a:cubicBezTo>
                  <a:pt x="590" y="4547"/>
                  <a:pt x="609" y="4551"/>
                  <a:pt x="625" y="4554"/>
                </a:cubicBezTo>
                <a:cubicBezTo>
                  <a:pt x="625" y="4554"/>
                  <a:pt x="625" y="4554"/>
                  <a:pt x="625" y="4554"/>
                </a:cubicBezTo>
                <a:cubicBezTo>
                  <a:pt x="625" y="4557"/>
                  <a:pt x="625" y="4557"/>
                  <a:pt x="625" y="4557"/>
                </a:cubicBezTo>
                <a:cubicBezTo>
                  <a:pt x="628" y="4590"/>
                  <a:pt x="628" y="4622"/>
                  <a:pt x="628" y="4654"/>
                </a:cubicBezTo>
                <a:cubicBezTo>
                  <a:pt x="628" y="4657"/>
                  <a:pt x="628" y="4657"/>
                  <a:pt x="628" y="4657"/>
                </a:cubicBezTo>
                <a:cubicBezTo>
                  <a:pt x="625" y="4657"/>
                  <a:pt x="625" y="4657"/>
                  <a:pt x="625" y="4657"/>
                </a:cubicBezTo>
                <a:close/>
                <a:moveTo>
                  <a:pt x="693" y="4670"/>
                </a:moveTo>
                <a:cubicBezTo>
                  <a:pt x="674" y="4667"/>
                  <a:pt x="658" y="4664"/>
                  <a:pt x="638" y="4661"/>
                </a:cubicBezTo>
                <a:cubicBezTo>
                  <a:pt x="638" y="4661"/>
                  <a:pt x="638" y="4661"/>
                  <a:pt x="638" y="4661"/>
                </a:cubicBezTo>
                <a:cubicBezTo>
                  <a:pt x="638" y="4657"/>
                  <a:pt x="638" y="4657"/>
                  <a:pt x="638" y="4657"/>
                </a:cubicBezTo>
                <a:cubicBezTo>
                  <a:pt x="638" y="4625"/>
                  <a:pt x="638" y="4593"/>
                  <a:pt x="638" y="4560"/>
                </a:cubicBezTo>
                <a:cubicBezTo>
                  <a:pt x="638" y="4557"/>
                  <a:pt x="638" y="4557"/>
                  <a:pt x="638" y="4557"/>
                </a:cubicBezTo>
                <a:cubicBezTo>
                  <a:pt x="638" y="4557"/>
                  <a:pt x="638" y="4557"/>
                  <a:pt x="638" y="4557"/>
                </a:cubicBezTo>
                <a:cubicBezTo>
                  <a:pt x="658" y="4560"/>
                  <a:pt x="674" y="4560"/>
                  <a:pt x="693" y="4564"/>
                </a:cubicBezTo>
                <a:cubicBezTo>
                  <a:pt x="693" y="4564"/>
                  <a:pt x="693" y="4564"/>
                  <a:pt x="693" y="4564"/>
                </a:cubicBezTo>
                <a:cubicBezTo>
                  <a:pt x="693" y="4567"/>
                  <a:pt x="693" y="4567"/>
                  <a:pt x="693" y="4567"/>
                </a:cubicBezTo>
                <a:cubicBezTo>
                  <a:pt x="693" y="4602"/>
                  <a:pt x="693" y="4635"/>
                  <a:pt x="693" y="4667"/>
                </a:cubicBezTo>
                <a:cubicBezTo>
                  <a:pt x="693" y="4667"/>
                  <a:pt x="693" y="4667"/>
                  <a:pt x="693" y="4670"/>
                </a:cubicBezTo>
                <a:cubicBezTo>
                  <a:pt x="693" y="4670"/>
                  <a:pt x="693" y="4670"/>
                  <a:pt x="693" y="4670"/>
                </a:cubicBezTo>
                <a:close/>
                <a:moveTo>
                  <a:pt x="761" y="4680"/>
                </a:moveTo>
                <a:cubicBezTo>
                  <a:pt x="742" y="4677"/>
                  <a:pt x="726" y="4674"/>
                  <a:pt x="706" y="4670"/>
                </a:cubicBezTo>
                <a:cubicBezTo>
                  <a:pt x="706" y="4670"/>
                  <a:pt x="706" y="4670"/>
                  <a:pt x="706" y="4670"/>
                </a:cubicBezTo>
                <a:cubicBezTo>
                  <a:pt x="706" y="4670"/>
                  <a:pt x="706" y="4670"/>
                  <a:pt x="706" y="4667"/>
                </a:cubicBezTo>
                <a:cubicBezTo>
                  <a:pt x="703" y="4635"/>
                  <a:pt x="703" y="4602"/>
                  <a:pt x="703" y="4570"/>
                </a:cubicBezTo>
                <a:cubicBezTo>
                  <a:pt x="703" y="4567"/>
                  <a:pt x="703" y="4567"/>
                  <a:pt x="703" y="4567"/>
                </a:cubicBezTo>
                <a:cubicBezTo>
                  <a:pt x="706" y="4567"/>
                  <a:pt x="706" y="4567"/>
                  <a:pt x="706" y="4567"/>
                </a:cubicBezTo>
                <a:cubicBezTo>
                  <a:pt x="722" y="4570"/>
                  <a:pt x="742" y="4570"/>
                  <a:pt x="758" y="4573"/>
                </a:cubicBezTo>
                <a:cubicBezTo>
                  <a:pt x="761" y="4573"/>
                  <a:pt x="761" y="4573"/>
                  <a:pt x="761" y="4573"/>
                </a:cubicBezTo>
                <a:cubicBezTo>
                  <a:pt x="761" y="4577"/>
                  <a:pt x="761" y="4577"/>
                  <a:pt x="761" y="4580"/>
                </a:cubicBezTo>
                <a:cubicBezTo>
                  <a:pt x="761" y="4612"/>
                  <a:pt x="761" y="4645"/>
                  <a:pt x="761" y="4677"/>
                </a:cubicBezTo>
                <a:cubicBezTo>
                  <a:pt x="761" y="4680"/>
                  <a:pt x="761" y="4680"/>
                  <a:pt x="761" y="4680"/>
                </a:cubicBezTo>
                <a:cubicBezTo>
                  <a:pt x="761" y="4680"/>
                  <a:pt x="761" y="4680"/>
                  <a:pt x="761" y="4680"/>
                </a:cubicBezTo>
                <a:close/>
                <a:moveTo>
                  <a:pt x="829" y="4690"/>
                </a:moveTo>
                <a:cubicBezTo>
                  <a:pt x="810" y="4690"/>
                  <a:pt x="793" y="4687"/>
                  <a:pt x="774" y="4683"/>
                </a:cubicBezTo>
                <a:cubicBezTo>
                  <a:pt x="774" y="4683"/>
                  <a:pt x="774" y="4683"/>
                  <a:pt x="771" y="4683"/>
                </a:cubicBezTo>
                <a:cubicBezTo>
                  <a:pt x="771" y="4680"/>
                  <a:pt x="771" y="4680"/>
                  <a:pt x="771" y="4677"/>
                </a:cubicBezTo>
                <a:cubicBezTo>
                  <a:pt x="771" y="4645"/>
                  <a:pt x="771" y="4612"/>
                  <a:pt x="771" y="4580"/>
                </a:cubicBezTo>
                <a:cubicBezTo>
                  <a:pt x="771" y="4577"/>
                  <a:pt x="771" y="4577"/>
                  <a:pt x="771" y="4577"/>
                </a:cubicBezTo>
                <a:cubicBezTo>
                  <a:pt x="774" y="4577"/>
                  <a:pt x="774" y="4577"/>
                  <a:pt x="774" y="4577"/>
                </a:cubicBezTo>
                <a:cubicBezTo>
                  <a:pt x="790" y="4580"/>
                  <a:pt x="810" y="4583"/>
                  <a:pt x="829" y="4583"/>
                </a:cubicBezTo>
                <a:cubicBezTo>
                  <a:pt x="829" y="4583"/>
                  <a:pt x="829" y="4583"/>
                  <a:pt x="829" y="4583"/>
                </a:cubicBezTo>
                <a:cubicBezTo>
                  <a:pt x="829" y="4586"/>
                  <a:pt x="829" y="4586"/>
                  <a:pt x="829" y="4590"/>
                </a:cubicBezTo>
                <a:cubicBezTo>
                  <a:pt x="829" y="4622"/>
                  <a:pt x="829" y="4654"/>
                  <a:pt x="829" y="4687"/>
                </a:cubicBezTo>
                <a:cubicBezTo>
                  <a:pt x="829" y="4690"/>
                  <a:pt x="829" y="4690"/>
                  <a:pt x="829" y="4693"/>
                </a:cubicBezTo>
                <a:cubicBezTo>
                  <a:pt x="829" y="4693"/>
                  <a:pt x="829" y="4693"/>
                  <a:pt x="829" y="4690"/>
                </a:cubicBezTo>
                <a:close/>
                <a:moveTo>
                  <a:pt x="897" y="4703"/>
                </a:moveTo>
                <a:cubicBezTo>
                  <a:pt x="881" y="4700"/>
                  <a:pt x="861" y="4696"/>
                  <a:pt x="842" y="4693"/>
                </a:cubicBezTo>
                <a:cubicBezTo>
                  <a:pt x="842" y="4693"/>
                  <a:pt x="842" y="4693"/>
                  <a:pt x="842" y="4693"/>
                </a:cubicBezTo>
                <a:cubicBezTo>
                  <a:pt x="842" y="4690"/>
                  <a:pt x="842" y="4690"/>
                  <a:pt x="842" y="4690"/>
                </a:cubicBezTo>
                <a:cubicBezTo>
                  <a:pt x="842" y="4657"/>
                  <a:pt x="842" y="4622"/>
                  <a:pt x="842" y="4590"/>
                </a:cubicBezTo>
                <a:cubicBezTo>
                  <a:pt x="842" y="4586"/>
                  <a:pt x="842" y="4586"/>
                  <a:pt x="842" y="4586"/>
                </a:cubicBezTo>
                <a:cubicBezTo>
                  <a:pt x="842" y="4586"/>
                  <a:pt x="842" y="4586"/>
                  <a:pt x="842" y="4586"/>
                </a:cubicBezTo>
                <a:cubicBezTo>
                  <a:pt x="861" y="4590"/>
                  <a:pt x="881" y="4593"/>
                  <a:pt x="897" y="4596"/>
                </a:cubicBezTo>
                <a:cubicBezTo>
                  <a:pt x="900" y="4596"/>
                  <a:pt x="900" y="4596"/>
                  <a:pt x="900" y="4596"/>
                </a:cubicBezTo>
                <a:cubicBezTo>
                  <a:pt x="900" y="4599"/>
                  <a:pt x="900" y="4599"/>
                  <a:pt x="900" y="4599"/>
                </a:cubicBezTo>
                <a:cubicBezTo>
                  <a:pt x="900" y="4632"/>
                  <a:pt x="900" y="4667"/>
                  <a:pt x="900" y="4700"/>
                </a:cubicBezTo>
                <a:cubicBezTo>
                  <a:pt x="900" y="4703"/>
                  <a:pt x="900" y="4703"/>
                  <a:pt x="900" y="4703"/>
                </a:cubicBezTo>
                <a:cubicBezTo>
                  <a:pt x="900" y="4703"/>
                  <a:pt x="900" y="4703"/>
                  <a:pt x="897" y="4703"/>
                </a:cubicBezTo>
                <a:close/>
                <a:moveTo>
                  <a:pt x="968" y="4713"/>
                </a:moveTo>
                <a:cubicBezTo>
                  <a:pt x="952" y="4709"/>
                  <a:pt x="933" y="4709"/>
                  <a:pt x="913" y="4706"/>
                </a:cubicBezTo>
                <a:cubicBezTo>
                  <a:pt x="913" y="4706"/>
                  <a:pt x="913" y="4706"/>
                  <a:pt x="910" y="4706"/>
                </a:cubicBezTo>
                <a:cubicBezTo>
                  <a:pt x="910" y="4703"/>
                  <a:pt x="910" y="4703"/>
                  <a:pt x="910" y="4700"/>
                </a:cubicBezTo>
                <a:cubicBezTo>
                  <a:pt x="910" y="4667"/>
                  <a:pt x="910" y="4635"/>
                  <a:pt x="910" y="4599"/>
                </a:cubicBezTo>
                <a:cubicBezTo>
                  <a:pt x="910" y="4599"/>
                  <a:pt x="910" y="4599"/>
                  <a:pt x="910" y="4596"/>
                </a:cubicBezTo>
                <a:cubicBezTo>
                  <a:pt x="913" y="4596"/>
                  <a:pt x="913" y="4596"/>
                  <a:pt x="913" y="4596"/>
                </a:cubicBezTo>
                <a:cubicBezTo>
                  <a:pt x="933" y="4599"/>
                  <a:pt x="949" y="4602"/>
                  <a:pt x="968" y="4606"/>
                </a:cubicBezTo>
                <a:cubicBezTo>
                  <a:pt x="968" y="4606"/>
                  <a:pt x="968" y="4606"/>
                  <a:pt x="972" y="4606"/>
                </a:cubicBezTo>
                <a:cubicBezTo>
                  <a:pt x="972" y="4609"/>
                  <a:pt x="972" y="4609"/>
                  <a:pt x="972" y="4609"/>
                </a:cubicBezTo>
                <a:cubicBezTo>
                  <a:pt x="972" y="4645"/>
                  <a:pt x="972" y="4677"/>
                  <a:pt x="972" y="4709"/>
                </a:cubicBezTo>
                <a:cubicBezTo>
                  <a:pt x="972" y="4713"/>
                  <a:pt x="972" y="4713"/>
                  <a:pt x="972" y="4713"/>
                </a:cubicBezTo>
                <a:cubicBezTo>
                  <a:pt x="968" y="4713"/>
                  <a:pt x="968" y="4713"/>
                  <a:pt x="968" y="4713"/>
                </a:cubicBezTo>
                <a:close/>
                <a:moveTo>
                  <a:pt x="1043" y="4725"/>
                </a:moveTo>
                <a:cubicBezTo>
                  <a:pt x="1023" y="4722"/>
                  <a:pt x="1004" y="4719"/>
                  <a:pt x="984" y="4716"/>
                </a:cubicBezTo>
                <a:cubicBezTo>
                  <a:pt x="984" y="4716"/>
                  <a:pt x="984" y="4716"/>
                  <a:pt x="981" y="4716"/>
                </a:cubicBezTo>
                <a:cubicBezTo>
                  <a:pt x="981" y="4713"/>
                  <a:pt x="981" y="4713"/>
                  <a:pt x="981" y="4713"/>
                </a:cubicBezTo>
                <a:cubicBezTo>
                  <a:pt x="981" y="4677"/>
                  <a:pt x="981" y="4645"/>
                  <a:pt x="981" y="4612"/>
                </a:cubicBezTo>
                <a:cubicBezTo>
                  <a:pt x="981" y="4609"/>
                  <a:pt x="981" y="4609"/>
                  <a:pt x="981" y="4606"/>
                </a:cubicBezTo>
                <a:cubicBezTo>
                  <a:pt x="981" y="4609"/>
                  <a:pt x="984" y="4609"/>
                  <a:pt x="984" y="4609"/>
                </a:cubicBezTo>
                <a:cubicBezTo>
                  <a:pt x="1004" y="4609"/>
                  <a:pt x="1020" y="4612"/>
                  <a:pt x="1039" y="4615"/>
                </a:cubicBezTo>
                <a:cubicBezTo>
                  <a:pt x="1043" y="4615"/>
                  <a:pt x="1043" y="4615"/>
                  <a:pt x="1043" y="4615"/>
                </a:cubicBezTo>
                <a:cubicBezTo>
                  <a:pt x="1043" y="4619"/>
                  <a:pt x="1043" y="4619"/>
                  <a:pt x="1043" y="4622"/>
                </a:cubicBezTo>
                <a:cubicBezTo>
                  <a:pt x="1043" y="4654"/>
                  <a:pt x="1043" y="4687"/>
                  <a:pt x="1043" y="4722"/>
                </a:cubicBezTo>
                <a:cubicBezTo>
                  <a:pt x="1043" y="4725"/>
                  <a:pt x="1043" y="4725"/>
                  <a:pt x="1043" y="4725"/>
                </a:cubicBezTo>
                <a:cubicBezTo>
                  <a:pt x="1043" y="4725"/>
                  <a:pt x="1043" y="4725"/>
                  <a:pt x="1043" y="4725"/>
                </a:cubicBezTo>
                <a:close/>
                <a:moveTo>
                  <a:pt x="1114" y="4738"/>
                </a:moveTo>
                <a:cubicBezTo>
                  <a:pt x="1094" y="4735"/>
                  <a:pt x="1075" y="4732"/>
                  <a:pt x="1056" y="4729"/>
                </a:cubicBezTo>
                <a:cubicBezTo>
                  <a:pt x="1056" y="4729"/>
                  <a:pt x="1056" y="4729"/>
                  <a:pt x="1056" y="4729"/>
                </a:cubicBezTo>
                <a:cubicBezTo>
                  <a:pt x="1056" y="4725"/>
                  <a:pt x="1056" y="4725"/>
                  <a:pt x="1056" y="4722"/>
                </a:cubicBezTo>
                <a:cubicBezTo>
                  <a:pt x="1056" y="4690"/>
                  <a:pt x="1056" y="4654"/>
                  <a:pt x="1052" y="4622"/>
                </a:cubicBezTo>
                <a:cubicBezTo>
                  <a:pt x="1052" y="4619"/>
                  <a:pt x="1052" y="4619"/>
                  <a:pt x="1052" y="4619"/>
                </a:cubicBezTo>
                <a:cubicBezTo>
                  <a:pt x="1056" y="4619"/>
                  <a:pt x="1056" y="4619"/>
                  <a:pt x="1056" y="4619"/>
                </a:cubicBezTo>
                <a:cubicBezTo>
                  <a:pt x="1075" y="4622"/>
                  <a:pt x="1094" y="4625"/>
                  <a:pt x="1114" y="4628"/>
                </a:cubicBezTo>
                <a:cubicBezTo>
                  <a:pt x="1114" y="4628"/>
                  <a:pt x="1114" y="4628"/>
                  <a:pt x="1114" y="4628"/>
                </a:cubicBezTo>
                <a:cubicBezTo>
                  <a:pt x="1114" y="4628"/>
                  <a:pt x="1114" y="4628"/>
                  <a:pt x="1114" y="4632"/>
                </a:cubicBezTo>
                <a:cubicBezTo>
                  <a:pt x="1117" y="4664"/>
                  <a:pt x="1117" y="4700"/>
                  <a:pt x="1117" y="4732"/>
                </a:cubicBezTo>
                <a:cubicBezTo>
                  <a:pt x="1117" y="4735"/>
                  <a:pt x="1117" y="4735"/>
                  <a:pt x="1117" y="4738"/>
                </a:cubicBezTo>
                <a:cubicBezTo>
                  <a:pt x="1114" y="4738"/>
                  <a:pt x="1114" y="4738"/>
                  <a:pt x="1114" y="4738"/>
                </a:cubicBezTo>
                <a:close/>
                <a:moveTo>
                  <a:pt x="1188" y="4748"/>
                </a:moveTo>
                <a:cubicBezTo>
                  <a:pt x="1169" y="4745"/>
                  <a:pt x="1149" y="4742"/>
                  <a:pt x="1130" y="4738"/>
                </a:cubicBezTo>
                <a:cubicBezTo>
                  <a:pt x="1127" y="4738"/>
                  <a:pt x="1127" y="4738"/>
                  <a:pt x="1127" y="4738"/>
                </a:cubicBezTo>
                <a:cubicBezTo>
                  <a:pt x="1127" y="4735"/>
                  <a:pt x="1127" y="4735"/>
                  <a:pt x="1127" y="4735"/>
                </a:cubicBezTo>
                <a:cubicBezTo>
                  <a:pt x="1127" y="4700"/>
                  <a:pt x="1127" y="4667"/>
                  <a:pt x="1127" y="4632"/>
                </a:cubicBezTo>
                <a:cubicBezTo>
                  <a:pt x="1127" y="4632"/>
                  <a:pt x="1127" y="4632"/>
                  <a:pt x="1127" y="4628"/>
                </a:cubicBezTo>
                <a:cubicBezTo>
                  <a:pt x="1127" y="4628"/>
                  <a:pt x="1127" y="4628"/>
                  <a:pt x="1130" y="4628"/>
                </a:cubicBezTo>
                <a:cubicBezTo>
                  <a:pt x="1149" y="4632"/>
                  <a:pt x="1169" y="4635"/>
                  <a:pt x="1188" y="4638"/>
                </a:cubicBezTo>
                <a:cubicBezTo>
                  <a:pt x="1188" y="4638"/>
                  <a:pt x="1188" y="4638"/>
                  <a:pt x="1188" y="4638"/>
                </a:cubicBezTo>
                <a:cubicBezTo>
                  <a:pt x="1188" y="4641"/>
                  <a:pt x="1188" y="4641"/>
                  <a:pt x="1188" y="4641"/>
                </a:cubicBezTo>
                <a:cubicBezTo>
                  <a:pt x="1188" y="4677"/>
                  <a:pt x="1192" y="4713"/>
                  <a:pt x="1192" y="4745"/>
                </a:cubicBezTo>
                <a:cubicBezTo>
                  <a:pt x="1192" y="4748"/>
                  <a:pt x="1192" y="4748"/>
                  <a:pt x="1192" y="4748"/>
                </a:cubicBezTo>
                <a:cubicBezTo>
                  <a:pt x="1188" y="4748"/>
                  <a:pt x="1188" y="4748"/>
                  <a:pt x="1188" y="4748"/>
                </a:cubicBezTo>
                <a:close/>
                <a:moveTo>
                  <a:pt x="1263" y="4761"/>
                </a:moveTo>
                <a:cubicBezTo>
                  <a:pt x="1243" y="4758"/>
                  <a:pt x="1224" y="4755"/>
                  <a:pt x="1205" y="4751"/>
                </a:cubicBezTo>
                <a:cubicBezTo>
                  <a:pt x="1201" y="4751"/>
                  <a:pt x="1201" y="4751"/>
                  <a:pt x="1201" y="4751"/>
                </a:cubicBezTo>
                <a:cubicBezTo>
                  <a:pt x="1201" y="4748"/>
                  <a:pt x="1201" y="4748"/>
                  <a:pt x="1201" y="4748"/>
                </a:cubicBezTo>
                <a:cubicBezTo>
                  <a:pt x="1201" y="4713"/>
                  <a:pt x="1201" y="4677"/>
                  <a:pt x="1201" y="4645"/>
                </a:cubicBezTo>
                <a:cubicBezTo>
                  <a:pt x="1201" y="4641"/>
                  <a:pt x="1201" y="4641"/>
                  <a:pt x="1201" y="4641"/>
                </a:cubicBezTo>
                <a:cubicBezTo>
                  <a:pt x="1201" y="4641"/>
                  <a:pt x="1201" y="4641"/>
                  <a:pt x="1205" y="4641"/>
                </a:cubicBezTo>
                <a:cubicBezTo>
                  <a:pt x="1224" y="4645"/>
                  <a:pt x="1243" y="4645"/>
                  <a:pt x="1263" y="4648"/>
                </a:cubicBezTo>
                <a:cubicBezTo>
                  <a:pt x="1263" y="4648"/>
                  <a:pt x="1263" y="4648"/>
                  <a:pt x="1266" y="4648"/>
                </a:cubicBezTo>
                <a:cubicBezTo>
                  <a:pt x="1266" y="4651"/>
                  <a:pt x="1266" y="4651"/>
                  <a:pt x="1266" y="4654"/>
                </a:cubicBezTo>
                <a:cubicBezTo>
                  <a:pt x="1266" y="4687"/>
                  <a:pt x="1266" y="4722"/>
                  <a:pt x="1266" y="4758"/>
                </a:cubicBezTo>
                <a:cubicBezTo>
                  <a:pt x="1266" y="4761"/>
                  <a:pt x="1266" y="4761"/>
                  <a:pt x="1266" y="4761"/>
                </a:cubicBezTo>
                <a:cubicBezTo>
                  <a:pt x="1263" y="4761"/>
                  <a:pt x="1263" y="4761"/>
                  <a:pt x="1263" y="4761"/>
                </a:cubicBezTo>
                <a:close/>
                <a:moveTo>
                  <a:pt x="1340" y="4774"/>
                </a:moveTo>
                <a:cubicBezTo>
                  <a:pt x="1321" y="4771"/>
                  <a:pt x="1298" y="4768"/>
                  <a:pt x="1279" y="4764"/>
                </a:cubicBezTo>
                <a:cubicBezTo>
                  <a:pt x="1279" y="4764"/>
                  <a:pt x="1279" y="4764"/>
                  <a:pt x="1276" y="4764"/>
                </a:cubicBezTo>
                <a:cubicBezTo>
                  <a:pt x="1276" y="4761"/>
                  <a:pt x="1276" y="4761"/>
                  <a:pt x="1276" y="4758"/>
                </a:cubicBezTo>
                <a:cubicBezTo>
                  <a:pt x="1276" y="4725"/>
                  <a:pt x="1276" y="4690"/>
                  <a:pt x="1276" y="4654"/>
                </a:cubicBezTo>
                <a:cubicBezTo>
                  <a:pt x="1276" y="4651"/>
                  <a:pt x="1276" y="4651"/>
                  <a:pt x="1276" y="4651"/>
                </a:cubicBezTo>
                <a:cubicBezTo>
                  <a:pt x="1279" y="4651"/>
                  <a:pt x="1279" y="4651"/>
                  <a:pt x="1279" y="4651"/>
                </a:cubicBezTo>
                <a:cubicBezTo>
                  <a:pt x="1298" y="4654"/>
                  <a:pt x="1318" y="4657"/>
                  <a:pt x="1337" y="4661"/>
                </a:cubicBezTo>
                <a:cubicBezTo>
                  <a:pt x="1340" y="4661"/>
                  <a:pt x="1340" y="4661"/>
                  <a:pt x="1340" y="4661"/>
                </a:cubicBezTo>
                <a:cubicBezTo>
                  <a:pt x="1340" y="4664"/>
                  <a:pt x="1340" y="4664"/>
                  <a:pt x="1340" y="4664"/>
                </a:cubicBezTo>
                <a:cubicBezTo>
                  <a:pt x="1340" y="4700"/>
                  <a:pt x="1340" y="4735"/>
                  <a:pt x="1340" y="4771"/>
                </a:cubicBezTo>
                <a:cubicBezTo>
                  <a:pt x="1340" y="4771"/>
                  <a:pt x="1340" y="4771"/>
                  <a:pt x="1340" y="4774"/>
                </a:cubicBezTo>
                <a:cubicBezTo>
                  <a:pt x="1340" y="4774"/>
                  <a:pt x="1340" y="4774"/>
                  <a:pt x="1340" y="4774"/>
                </a:cubicBezTo>
                <a:close/>
                <a:moveTo>
                  <a:pt x="1418" y="4787"/>
                </a:moveTo>
                <a:cubicBezTo>
                  <a:pt x="1395" y="4784"/>
                  <a:pt x="1376" y="4780"/>
                  <a:pt x="1357" y="4777"/>
                </a:cubicBezTo>
                <a:cubicBezTo>
                  <a:pt x="1353" y="4774"/>
                  <a:pt x="1353" y="4774"/>
                  <a:pt x="1353" y="4774"/>
                </a:cubicBezTo>
                <a:cubicBezTo>
                  <a:pt x="1353" y="4774"/>
                  <a:pt x="1353" y="4774"/>
                  <a:pt x="1353" y="4771"/>
                </a:cubicBezTo>
                <a:cubicBezTo>
                  <a:pt x="1353" y="4735"/>
                  <a:pt x="1353" y="4703"/>
                  <a:pt x="1353" y="4667"/>
                </a:cubicBezTo>
                <a:cubicBezTo>
                  <a:pt x="1353" y="4664"/>
                  <a:pt x="1353" y="4664"/>
                  <a:pt x="1353" y="4664"/>
                </a:cubicBezTo>
                <a:cubicBezTo>
                  <a:pt x="1353" y="4664"/>
                  <a:pt x="1353" y="4664"/>
                  <a:pt x="1357" y="4664"/>
                </a:cubicBezTo>
                <a:cubicBezTo>
                  <a:pt x="1376" y="4667"/>
                  <a:pt x="1395" y="4670"/>
                  <a:pt x="1418" y="4674"/>
                </a:cubicBezTo>
                <a:cubicBezTo>
                  <a:pt x="1418" y="4674"/>
                  <a:pt x="1418" y="4674"/>
                  <a:pt x="1418" y="4674"/>
                </a:cubicBezTo>
                <a:cubicBezTo>
                  <a:pt x="1418" y="4674"/>
                  <a:pt x="1418" y="4674"/>
                  <a:pt x="1418" y="4677"/>
                </a:cubicBezTo>
                <a:cubicBezTo>
                  <a:pt x="1418" y="4713"/>
                  <a:pt x="1418" y="4748"/>
                  <a:pt x="1418" y="4780"/>
                </a:cubicBezTo>
                <a:cubicBezTo>
                  <a:pt x="1418" y="4784"/>
                  <a:pt x="1418" y="4784"/>
                  <a:pt x="1418" y="4787"/>
                </a:cubicBezTo>
                <a:cubicBezTo>
                  <a:pt x="1418" y="4787"/>
                  <a:pt x="1418" y="4787"/>
                  <a:pt x="1418" y="4787"/>
                </a:cubicBezTo>
                <a:close/>
                <a:moveTo>
                  <a:pt x="1496" y="4797"/>
                </a:moveTo>
                <a:cubicBezTo>
                  <a:pt x="1476" y="4793"/>
                  <a:pt x="1454" y="4790"/>
                  <a:pt x="1434" y="4787"/>
                </a:cubicBezTo>
                <a:cubicBezTo>
                  <a:pt x="1431" y="4787"/>
                  <a:pt x="1431" y="4787"/>
                  <a:pt x="1431" y="4787"/>
                </a:cubicBezTo>
                <a:cubicBezTo>
                  <a:pt x="1431" y="4784"/>
                  <a:pt x="1431" y="4784"/>
                  <a:pt x="1431" y="4784"/>
                </a:cubicBezTo>
                <a:cubicBezTo>
                  <a:pt x="1431" y="4748"/>
                  <a:pt x="1431" y="4713"/>
                  <a:pt x="1431" y="4677"/>
                </a:cubicBezTo>
                <a:cubicBezTo>
                  <a:pt x="1431" y="4677"/>
                  <a:pt x="1431" y="4677"/>
                  <a:pt x="1431" y="4674"/>
                </a:cubicBezTo>
                <a:cubicBezTo>
                  <a:pt x="1431" y="4674"/>
                  <a:pt x="1431" y="4674"/>
                  <a:pt x="1434" y="4674"/>
                </a:cubicBezTo>
                <a:cubicBezTo>
                  <a:pt x="1454" y="4677"/>
                  <a:pt x="1473" y="4680"/>
                  <a:pt x="1496" y="4683"/>
                </a:cubicBezTo>
                <a:cubicBezTo>
                  <a:pt x="1496" y="4683"/>
                  <a:pt x="1496" y="4683"/>
                  <a:pt x="1499" y="4683"/>
                </a:cubicBezTo>
                <a:cubicBezTo>
                  <a:pt x="1499" y="4687"/>
                  <a:pt x="1499" y="4687"/>
                  <a:pt x="1499" y="4690"/>
                </a:cubicBezTo>
                <a:cubicBezTo>
                  <a:pt x="1499" y="4722"/>
                  <a:pt x="1499" y="4758"/>
                  <a:pt x="1499" y="4793"/>
                </a:cubicBezTo>
                <a:cubicBezTo>
                  <a:pt x="1499" y="4797"/>
                  <a:pt x="1499" y="4797"/>
                  <a:pt x="1499" y="4800"/>
                </a:cubicBezTo>
                <a:cubicBezTo>
                  <a:pt x="1499" y="4800"/>
                  <a:pt x="1496" y="4800"/>
                  <a:pt x="1496" y="4797"/>
                </a:cubicBezTo>
                <a:close/>
                <a:moveTo>
                  <a:pt x="1577" y="4810"/>
                </a:moveTo>
                <a:cubicBezTo>
                  <a:pt x="1554" y="4806"/>
                  <a:pt x="1535" y="4803"/>
                  <a:pt x="1512" y="4800"/>
                </a:cubicBezTo>
                <a:cubicBezTo>
                  <a:pt x="1512" y="4800"/>
                  <a:pt x="1512" y="4800"/>
                  <a:pt x="1512" y="4800"/>
                </a:cubicBezTo>
                <a:cubicBezTo>
                  <a:pt x="1512" y="4797"/>
                  <a:pt x="1512" y="4797"/>
                  <a:pt x="1512" y="4797"/>
                </a:cubicBezTo>
                <a:cubicBezTo>
                  <a:pt x="1512" y="4761"/>
                  <a:pt x="1512" y="4725"/>
                  <a:pt x="1509" y="4690"/>
                </a:cubicBezTo>
                <a:cubicBezTo>
                  <a:pt x="1509" y="4687"/>
                  <a:pt x="1509" y="4687"/>
                  <a:pt x="1509" y="4687"/>
                </a:cubicBezTo>
                <a:cubicBezTo>
                  <a:pt x="1512" y="4687"/>
                  <a:pt x="1512" y="4687"/>
                  <a:pt x="1512" y="4687"/>
                </a:cubicBezTo>
                <a:cubicBezTo>
                  <a:pt x="1535" y="4690"/>
                  <a:pt x="1554" y="4693"/>
                  <a:pt x="1577" y="4696"/>
                </a:cubicBezTo>
                <a:cubicBezTo>
                  <a:pt x="1577" y="4696"/>
                  <a:pt x="1577" y="4696"/>
                  <a:pt x="1577" y="4696"/>
                </a:cubicBezTo>
                <a:cubicBezTo>
                  <a:pt x="1577" y="4700"/>
                  <a:pt x="1577" y="4700"/>
                  <a:pt x="1577" y="4700"/>
                </a:cubicBezTo>
                <a:cubicBezTo>
                  <a:pt x="1577" y="4735"/>
                  <a:pt x="1577" y="4771"/>
                  <a:pt x="1580" y="4806"/>
                </a:cubicBezTo>
                <a:cubicBezTo>
                  <a:pt x="1580" y="4810"/>
                  <a:pt x="1580" y="4810"/>
                  <a:pt x="1580" y="4813"/>
                </a:cubicBezTo>
                <a:cubicBezTo>
                  <a:pt x="1577" y="4810"/>
                  <a:pt x="1577" y="4810"/>
                  <a:pt x="1577" y="4810"/>
                </a:cubicBezTo>
                <a:close/>
                <a:moveTo>
                  <a:pt x="1658" y="4823"/>
                </a:moveTo>
                <a:cubicBezTo>
                  <a:pt x="1635" y="4819"/>
                  <a:pt x="1616" y="4816"/>
                  <a:pt x="1593" y="4813"/>
                </a:cubicBezTo>
                <a:cubicBezTo>
                  <a:pt x="1593" y="4813"/>
                  <a:pt x="1593" y="4813"/>
                  <a:pt x="1590" y="4813"/>
                </a:cubicBezTo>
                <a:cubicBezTo>
                  <a:pt x="1590" y="4810"/>
                  <a:pt x="1590" y="4810"/>
                  <a:pt x="1590" y="4810"/>
                </a:cubicBezTo>
                <a:cubicBezTo>
                  <a:pt x="1590" y="4774"/>
                  <a:pt x="1590" y="4738"/>
                  <a:pt x="1590" y="4703"/>
                </a:cubicBezTo>
                <a:cubicBezTo>
                  <a:pt x="1590" y="4700"/>
                  <a:pt x="1590" y="4700"/>
                  <a:pt x="1590" y="4696"/>
                </a:cubicBezTo>
                <a:cubicBezTo>
                  <a:pt x="1593" y="4696"/>
                  <a:pt x="1593" y="4696"/>
                  <a:pt x="1593" y="4700"/>
                </a:cubicBezTo>
                <a:cubicBezTo>
                  <a:pt x="1616" y="4700"/>
                  <a:pt x="1635" y="4703"/>
                  <a:pt x="1658" y="4706"/>
                </a:cubicBezTo>
                <a:cubicBezTo>
                  <a:pt x="1658" y="4709"/>
                  <a:pt x="1658" y="4709"/>
                  <a:pt x="1661" y="4709"/>
                </a:cubicBezTo>
                <a:cubicBezTo>
                  <a:pt x="1661" y="4709"/>
                  <a:pt x="1661" y="4709"/>
                  <a:pt x="1661" y="4713"/>
                </a:cubicBezTo>
                <a:cubicBezTo>
                  <a:pt x="1661" y="4748"/>
                  <a:pt x="1661" y="4784"/>
                  <a:pt x="1661" y="4819"/>
                </a:cubicBezTo>
                <a:cubicBezTo>
                  <a:pt x="1661" y="4823"/>
                  <a:pt x="1661" y="4823"/>
                  <a:pt x="1661" y="4826"/>
                </a:cubicBezTo>
                <a:cubicBezTo>
                  <a:pt x="1658" y="4823"/>
                  <a:pt x="1658" y="4823"/>
                  <a:pt x="1658" y="4823"/>
                </a:cubicBezTo>
                <a:close/>
                <a:moveTo>
                  <a:pt x="1742" y="4835"/>
                </a:moveTo>
                <a:cubicBezTo>
                  <a:pt x="1719" y="4832"/>
                  <a:pt x="1696" y="4829"/>
                  <a:pt x="1674" y="4826"/>
                </a:cubicBezTo>
                <a:cubicBezTo>
                  <a:pt x="1674" y="4826"/>
                  <a:pt x="1674" y="4826"/>
                  <a:pt x="1674" y="4826"/>
                </a:cubicBezTo>
                <a:cubicBezTo>
                  <a:pt x="1674" y="4823"/>
                  <a:pt x="1674" y="4823"/>
                  <a:pt x="1674" y="4823"/>
                </a:cubicBezTo>
                <a:cubicBezTo>
                  <a:pt x="1674" y="4787"/>
                  <a:pt x="1674" y="4751"/>
                  <a:pt x="1671" y="4713"/>
                </a:cubicBezTo>
                <a:cubicBezTo>
                  <a:pt x="1671" y="4713"/>
                  <a:pt x="1671" y="4713"/>
                  <a:pt x="1671" y="4709"/>
                </a:cubicBezTo>
                <a:cubicBezTo>
                  <a:pt x="1674" y="4709"/>
                  <a:pt x="1674" y="4709"/>
                  <a:pt x="1674" y="4709"/>
                </a:cubicBezTo>
                <a:cubicBezTo>
                  <a:pt x="1696" y="4713"/>
                  <a:pt x="1719" y="4716"/>
                  <a:pt x="1739" y="4719"/>
                </a:cubicBezTo>
                <a:cubicBezTo>
                  <a:pt x="1742" y="4719"/>
                  <a:pt x="1742" y="4719"/>
                  <a:pt x="1742" y="4719"/>
                </a:cubicBezTo>
                <a:cubicBezTo>
                  <a:pt x="1742" y="4722"/>
                  <a:pt x="1742" y="4722"/>
                  <a:pt x="1742" y="4725"/>
                </a:cubicBezTo>
                <a:cubicBezTo>
                  <a:pt x="1742" y="4761"/>
                  <a:pt x="1742" y="4797"/>
                  <a:pt x="1742" y="4832"/>
                </a:cubicBezTo>
                <a:cubicBezTo>
                  <a:pt x="1742" y="4835"/>
                  <a:pt x="1742" y="4835"/>
                  <a:pt x="1742" y="4839"/>
                </a:cubicBezTo>
                <a:cubicBezTo>
                  <a:pt x="1742" y="4839"/>
                  <a:pt x="1742" y="4839"/>
                  <a:pt x="1742" y="4835"/>
                </a:cubicBezTo>
                <a:close/>
                <a:moveTo>
                  <a:pt x="1826" y="4852"/>
                </a:moveTo>
                <a:cubicBezTo>
                  <a:pt x="1803" y="4848"/>
                  <a:pt x="1781" y="4842"/>
                  <a:pt x="1758" y="4839"/>
                </a:cubicBezTo>
                <a:cubicBezTo>
                  <a:pt x="1758" y="4839"/>
                  <a:pt x="1758" y="4839"/>
                  <a:pt x="1755" y="4839"/>
                </a:cubicBezTo>
                <a:cubicBezTo>
                  <a:pt x="1755" y="4835"/>
                  <a:pt x="1755" y="4835"/>
                  <a:pt x="1755" y="4835"/>
                </a:cubicBezTo>
                <a:cubicBezTo>
                  <a:pt x="1755" y="4800"/>
                  <a:pt x="1755" y="4761"/>
                  <a:pt x="1755" y="4725"/>
                </a:cubicBezTo>
                <a:cubicBezTo>
                  <a:pt x="1755" y="4722"/>
                  <a:pt x="1755" y="4722"/>
                  <a:pt x="1755" y="4722"/>
                </a:cubicBezTo>
                <a:cubicBezTo>
                  <a:pt x="1758" y="4722"/>
                  <a:pt x="1758" y="4722"/>
                  <a:pt x="1758" y="4722"/>
                </a:cubicBezTo>
                <a:cubicBezTo>
                  <a:pt x="1781" y="4725"/>
                  <a:pt x="1800" y="4729"/>
                  <a:pt x="1823" y="4732"/>
                </a:cubicBezTo>
                <a:cubicBezTo>
                  <a:pt x="1826" y="4732"/>
                  <a:pt x="1826" y="4732"/>
                  <a:pt x="1826" y="4732"/>
                </a:cubicBezTo>
                <a:cubicBezTo>
                  <a:pt x="1826" y="4735"/>
                  <a:pt x="1826" y="4735"/>
                  <a:pt x="1826" y="4738"/>
                </a:cubicBezTo>
                <a:cubicBezTo>
                  <a:pt x="1826" y="4774"/>
                  <a:pt x="1826" y="4810"/>
                  <a:pt x="1826" y="4848"/>
                </a:cubicBezTo>
                <a:cubicBezTo>
                  <a:pt x="1826" y="4848"/>
                  <a:pt x="1826" y="4848"/>
                  <a:pt x="1826" y="4852"/>
                </a:cubicBezTo>
                <a:cubicBezTo>
                  <a:pt x="1826" y="4852"/>
                  <a:pt x="1826" y="4852"/>
                  <a:pt x="1826" y="4852"/>
                </a:cubicBezTo>
                <a:close/>
                <a:moveTo>
                  <a:pt x="1946" y="4871"/>
                </a:moveTo>
                <a:cubicBezTo>
                  <a:pt x="1910" y="4865"/>
                  <a:pt x="1878" y="4858"/>
                  <a:pt x="1842" y="4855"/>
                </a:cubicBezTo>
                <a:cubicBezTo>
                  <a:pt x="1842" y="4855"/>
                  <a:pt x="1842" y="4852"/>
                  <a:pt x="1839" y="4852"/>
                </a:cubicBezTo>
                <a:cubicBezTo>
                  <a:pt x="1839" y="4852"/>
                  <a:pt x="1839" y="4852"/>
                  <a:pt x="1839" y="4848"/>
                </a:cubicBezTo>
                <a:cubicBezTo>
                  <a:pt x="1839" y="4813"/>
                  <a:pt x="1839" y="4774"/>
                  <a:pt x="1839" y="4738"/>
                </a:cubicBezTo>
                <a:cubicBezTo>
                  <a:pt x="1839" y="4735"/>
                  <a:pt x="1839" y="4735"/>
                  <a:pt x="1839" y="4735"/>
                </a:cubicBezTo>
                <a:cubicBezTo>
                  <a:pt x="1842" y="4735"/>
                  <a:pt x="1842" y="4735"/>
                  <a:pt x="1842" y="4735"/>
                </a:cubicBezTo>
                <a:cubicBezTo>
                  <a:pt x="1875" y="4742"/>
                  <a:pt x="1910" y="4745"/>
                  <a:pt x="1943" y="4751"/>
                </a:cubicBezTo>
                <a:cubicBezTo>
                  <a:pt x="1946" y="4751"/>
                  <a:pt x="1946" y="4751"/>
                  <a:pt x="1946" y="4751"/>
                </a:cubicBezTo>
                <a:cubicBezTo>
                  <a:pt x="1946" y="4755"/>
                  <a:pt x="1946" y="4755"/>
                  <a:pt x="1946" y="4755"/>
                </a:cubicBezTo>
                <a:cubicBezTo>
                  <a:pt x="1946" y="4793"/>
                  <a:pt x="1946" y="4829"/>
                  <a:pt x="1946" y="4868"/>
                </a:cubicBezTo>
                <a:cubicBezTo>
                  <a:pt x="1946" y="4868"/>
                  <a:pt x="1946" y="4868"/>
                  <a:pt x="1946" y="4871"/>
                </a:cubicBezTo>
                <a:cubicBezTo>
                  <a:pt x="1946" y="4871"/>
                  <a:pt x="1946" y="4871"/>
                  <a:pt x="1946" y="4871"/>
                </a:cubicBezTo>
                <a:close/>
                <a:moveTo>
                  <a:pt x="625" y="4531"/>
                </a:moveTo>
                <a:cubicBezTo>
                  <a:pt x="609" y="4528"/>
                  <a:pt x="590" y="4525"/>
                  <a:pt x="573" y="4522"/>
                </a:cubicBezTo>
                <a:cubicBezTo>
                  <a:pt x="573" y="4522"/>
                  <a:pt x="573" y="4522"/>
                  <a:pt x="570" y="4522"/>
                </a:cubicBezTo>
                <a:cubicBezTo>
                  <a:pt x="570" y="4518"/>
                  <a:pt x="570" y="4518"/>
                  <a:pt x="570" y="4518"/>
                </a:cubicBezTo>
                <a:cubicBezTo>
                  <a:pt x="570" y="4486"/>
                  <a:pt x="570" y="4454"/>
                  <a:pt x="570" y="4421"/>
                </a:cubicBezTo>
                <a:cubicBezTo>
                  <a:pt x="570" y="4421"/>
                  <a:pt x="570" y="4421"/>
                  <a:pt x="570" y="4418"/>
                </a:cubicBezTo>
                <a:cubicBezTo>
                  <a:pt x="570" y="4418"/>
                  <a:pt x="570" y="4418"/>
                  <a:pt x="573" y="4418"/>
                </a:cubicBezTo>
                <a:cubicBezTo>
                  <a:pt x="590" y="4421"/>
                  <a:pt x="606" y="4424"/>
                  <a:pt x="625" y="4424"/>
                </a:cubicBezTo>
                <a:cubicBezTo>
                  <a:pt x="625" y="4424"/>
                  <a:pt x="625" y="4424"/>
                  <a:pt x="625" y="4424"/>
                </a:cubicBezTo>
                <a:cubicBezTo>
                  <a:pt x="625" y="4428"/>
                  <a:pt x="625" y="4428"/>
                  <a:pt x="625" y="4431"/>
                </a:cubicBezTo>
                <a:cubicBezTo>
                  <a:pt x="625" y="4463"/>
                  <a:pt x="625" y="4496"/>
                  <a:pt x="625" y="4528"/>
                </a:cubicBezTo>
                <a:cubicBezTo>
                  <a:pt x="625" y="4528"/>
                  <a:pt x="625" y="4528"/>
                  <a:pt x="625" y="4531"/>
                </a:cubicBezTo>
                <a:cubicBezTo>
                  <a:pt x="625" y="4531"/>
                  <a:pt x="625" y="4531"/>
                  <a:pt x="625" y="4531"/>
                </a:cubicBezTo>
                <a:close/>
                <a:moveTo>
                  <a:pt x="693" y="4541"/>
                </a:moveTo>
                <a:cubicBezTo>
                  <a:pt x="674" y="4538"/>
                  <a:pt x="658" y="4535"/>
                  <a:pt x="638" y="4531"/>
                </a:cubicBezTo>
                <a:cubicBezTo>
                  <a:pt x="638" y="4531"/>
                  <a:pt x="638" y="4531"/>
                  <a:pt x="638" y="4531"/>
                </a:cubicBezTo>
                <a:cubicBezTo>
                  <a:pt x="638" y="4528"/>
                  <a:pt x="638" y="4528"/>
                  <a:pt x="638" y="4528"/>
                </a:cubicBezTo>
                <a:cubicBezTo>
                  <a:pt x="638" y="4496"/>
                  <a:pt x="638" y="4463"/>
                  <a:pt x="635" y="4431"/>
                </a:cubicBezTo>
                <a:cubicBezTo>
                  <a:pt x="635" y="4428"/>
                  <a:pt x="635" y="4428"/>
                  <a:pt x="635" y="4428"/>
                </a:cubicBezTo>
                <a:cubicBezTo>
                  <a:pt x="638" y="4428"/>
                  <a:pt x="638" y="4428"/>
                  <a:pt x="638" y="4428"/>
                </a:cubicBezTo>
                <a:cubicBezTo>
                  <a:pt x="654" y="4431"/>
                  <a:pt x="674" y="4431"/>
                  <a:pt x="690" y="4434"/>
                </a:cubicBezTo>
                <a:cubicBezTo>
                  <a:pt x="693" y="4434"/>
                  <a:pt x="693" y="4434"/>
                  <a:pt x="693" y="4434"/>
                </a:cubicBezTo>
                <a:cubicBezTo>
                  <a:pt x="693" y="4437"/>
                  <a:pt x="693" y="4437"/>
                  <a:pt x="693" y="4437"/>
                </a:cubicBezTo>
                <a:cubicBezTo>
                  <a:pt x="693" y="4473"/>
                  <a:pt x="693" y="4505"/>
                  <a:pt x="693" y="4538"/>
                </a:cubicBezTo>
                <a:cubicBezTo>
                  <a:pt x="693" y="4538"/>
                  <a:pt x="693" y="4538"/>
                  <a:pt x="693" y="4541"/>
                </a:cubicBezTo>
                <a:cubicBezTo>
                  <a:pt x="693" y="4541"/>
                  <a:pt x="693" y="4541"/>
                  <a:pt x="693" y="4541"/>
                </a:cubicBezTo>
                <a:close/>
                <a:moveTo>
                  <a:pt x="758" y="4551"/>
                </a:moveTo>
                <a:cubicBezTo>
                  <a:pt x="742" y="4547"/>
                  <a:pt x="722" y="4544"/>
                  <a:pt x="706" y="4541"/>
                </a:cubicBezTo>
                <a:cubicBezTo>
                  <a:pt x="706" y="4541"/>
                  <a:pt x="706" y="4541"/>
                  <a:pt x="703" y="4541"/>
                </a:cubicBezTo>
                <a:cubicBezTo>
                  <a:pt x="703" y="4538"/>
                  <a:pt x="703" y="4538"/>
                  <a:pt x="703" y="4538"/>
                </a:cubicBezTo>
                <a:cubicBezTo>
                  <a:pt x="703" y="4505"/>
                  <a:pt x="703" y="4473"/>
                  <a:pt x="703" y="4441"/>
                </a:cubicBezTo>
                <a:cubicBezTo>
                  <a:pt x="703" y="4437"/>
                  <a:pt x="703" y="4437"/>
                  <a:pt x="703" y="4437"/>
                </a:cubicBezTo>
                <a:cubicBezTo>
                  <a:pt x="703" y="4437"/>
                  <a:pt x="703" y="4437"/>
                  <a:pt x="706" y="4437"/>
                </a:cubicBezTo>
                <a:cubicBezTo>
                  <a:pt x="722" y="4437"/>
                  <a:pt x="742" y="4441"/>
                  <a:pt x="758" y="4444"/>
                </a:cubicBezTo>
                <a:cubicBezTo>
                  <a:pt x="761" y="4444"/>
                  <a:pt x="761" y="4444"/>
                  <a:pt x="761" y="4444"/>
                </a:cubicBezTo>
                <a:cubicBezTo>
                  <a:pt x="761" y="4447"/>
                  <a:pt x="761" y="4447"/>
                  <a:pt x="761" y="4447"/>
                </a:cubicBezTo>
                <a:cubicBezTo>
                  <a:pt x="761" y="4479"/>
                  <a:pt x="761" y="4515"/>
                  <a:pt x="761" y="4547"/>
                </a:cubicBezTo>
                <a:cubicBezTo>
                  <a:pt x="761" y="4547"/>
                  <a:pt x="761" y="4547"/>
                  <a:pt x="761" y="4551"/>
                </a:cubicBezTo>
                <a:cubicBezTo>
                  <a:pt x="761" y="4551"/>
                  <a:pt x="761" y="4551"/>
                  <a:pt x="758" y="4551"/>
                </a:cubicBezTo>
                <a:close/>
                <a:moveTo>
                  <a:pt x="829" y="4560"/>
                </a:moveTo>
                <a:cubicBezTo>
                  <a:pt x="810" y="4557"/>
                  <a:pt x="790" y="4554"/>
                  <a:pt x="774" y="4551"/>
                </a:cubicBezTo>
                <a:cubicBezTo>
                  <a:pt x="774" y="4551"/>
                  <a:pt x="774" y="4551"/>
                  <a:pt x="771" y="4551"/>
                </a:cubicBezTo>
                <a:cubicBezTo>
                  <a:pt x="771" y="4551"/>
                  <a:pt x="771" y="4551"/>
                  <a:pt x="771" y="4547"/>
                </a:cubicBezTo>
                <a:cubicBezTo>
                  <a:pt x="771" y="4515"/>
                  <a:pt x="771" y="4483"/>
                  <a:pt x="771" y="4450"/>
                </a:cubicBezTo>
                <a:cubicBezTo>
                  <a:pt x="771" y="4447"/>
                  <a:pt x="771" y="4447"/>
                  <a:pt x="771" y="4444"/>
                </a:cubicBezTo>
                <a:cubicBezTo>
                  <a:pt x="771" y="4444"/>
                  <a:pt x="771" y="4444"/>
                  <a:pt x="774" y="4447"/>
                </a:cubicBezTo>
                <a:cubicBezTo>
                  <a:pt x="790" y="4447"/>
                  <a:pt x="810" y="4450"/>
                  <a:pt x="826" y="4454"/>
                </a:cubicBezTo>
                <a:cubicBezTo>
                  <a:pt x="829" y="4454"/>
                  <a:pt x="829" y="4454"/>
                  <a:pt x="829" y="4454"/>
                </a:cubicBezTo>
                <a:cubicBezTo>
                  <a:pt x="829" y="4457"/>
                  <a:pt x="829" y="4457"/>
                  <a:pt x="829" y="4457"/>
                </a:cubicBezTo>
                <a:cubicBezTo>
                  <a:pt x="829" y="4489"/>
                  <a:pt x="829" y="4525"/>
                  <a:pt x="829" y="4557"/>
                </a:cubicBezTo>
                <a:cubicBezTo>
                  <a:pt x="829" y="4560"/>
                  <a:pt x="829" y="4560"/>
                  <a:pt x="829" y="4560"/>
                </a:cubicBezTo>
                <a:cubicBezTo>
                  <a:pt x="829" y="4560"/>
                  <a:pt x="829" y="4560"/>
                  <a:pt x="829" y="4560"/>
                </a:cubicBezTo>
                <a:close/>
                <a:moveTo>
                  <a:pt x="897" y="4570"/>
                </a:moveTo>
                <a:cubicBezTo>
                  <a:pt x="878" y="4567"/>
                  <a:pt x="861" y="4564"/>
                  <a:pt x="842" y="4560"/>
                </a:cubicBezTo>
                <a:cubicBezTo>
                  <a:pt x="842" y="4560"/>
                  <a:pt x="842" y="4560"/>
                  <a:pt x="842" y="4560"/>
                </a:cubicBezTo>
                <a:cubicBezTo>
                  <a:pt x="842" y="4560"/>
                  <a:pt x="842" y="4560"/>
                  <a:pt x="842" y="4557"/>
                </a:cubicBezTo>
                <a:cubicBezTo>
                  <a:pt x="842" y="4525"/>
                  <a:pt x="839" y="4492"/>
                  <a:pt x="839" y="4457"/>
                </a:cubicBezTo>
                <a:cubicBezTo>
                  <a:pt x="839" y="4457"/>
                  <a:pt x="839" y="4457"/>
                  <a:pt x="839" y="4454"/>
                </a:cubicBezTo>
                <a:cubicBezTo>
                  <a:pt x="842" y="4454"/>
                  <a:pt x="842" y="4454"/>
                  <a:pt x="842" y="4454"/>
                </a:cubicBezTo>
                <a:cubicBezTo>
                  <a:pt x="861" y="4457"/>
                  <a:pt x="878" y="4460"/>
                  <a:pt x="897" y="4463"/>
                </a:cubicBezTo>
                <a:cubicBezTo>
                  <a:pt x="897" y="4463"/>
                  <a:pt x="897" y="4463"/>
                  <a:pt x="900" y="4463"/>
                </a:cubicBezTo>
                <a:cubicBezTo>
                  <a:pt x="900" y="4467"/>
                  <a:pt x="900" y="4467"/>
                  <a:pt x="900" y="4467"/>
                </a:cubicBezTo>
                <a:cubicBezTo>
                  <a:pt x="900" y="4499"/>
                  <a:pt x="900" y="4535"/>
                  <a:pt x="900" y="4567"/>
                </a:cubicBezTo>
                <a:cubicBezTo>
                  <a:pt x="900" y="4570"/>
                  <a:pt x="900" y="4570"/>
                  <a:pt x="900" y="4570"/>
                </a:cubicBezTo>
                <a:cubicBezTo>
                  <a:pt x="897" y="4570"/>
                  <a:pt x="897" y="4570"/>
                  <a:pt x="897" y="4570"/>
                </a:cubicBezTo>
                <a:close/>
                <a:moveTo>
                  <a:pt x="968" y="4580"/>
                </a:moveTo>
                <a:cubicBezTo>
                  <a:pt x="949" y="4577"/>
                  <a:pt x="933" y="4577"/>
                  <a:pt x="913" y="4573"/>
                </a:cubicBezTo>
                <a:cubicBezTo>
                  <a:pt x="910" y="4573"/>
                  <a:pt x="910" y="4573"/>
                  <a:pt x="910" y="4573"/>
                </a:cubicBezTo>
                <a:cubicBezTo>
                  <a:pt x="910" y="4570"/>
                  <a:pt x="910" y="4570"/>
                  <a:pt x="910" y="4567"/>
                </a:cubicBezTo>
                <a:cubicBezTo>
                  <a:pt x="910" y="4535"/>
                  <a:pt x="910" y="4502"/>
                  <a:pt x="910" y="4467"/>
                </a:cubicBezTo>
                <a:cubicBezTo>
                  <a:pt x="910" y="4467"/>
                  <a:pt x="910" y="4467"/>
                  <a:pt x="910" y="4463"/>
                </a:cubicBezTo>
                <a:cubicBezTo>
                  <a:pt x="910" y="4463"/>
                  <a:pt x="910" y="4463"/>
                  <a:pt x="913" y="4463"/>
                </a:cubicBezTo>
                <a:cubicBezTo>
                  <a:pt x="929" y="4467"/>
                  <a:pt x="949" y="4470"/>
                  <a:pt x="968" y="4473"/>
                </a:cubicBezTo>
                <a:cubicBezTo>
                  <a:pt x="968" y="4473"/>
                  <a:pt x="968" y="4473"/>
                  <a:pt x="968" y="4473"/>
                </a:cubicBezTo>
                <a:cubicBezTo>
                  <a:pt x="968" y="4476"/>
                  <a:pt x="968" y="4476"/>
                  <a:pt x="968" y="4476"/>
                </a:cubicBezTo>
                <a:cubicBezTo>
                  <a:pt x="972" y="4509"/>
                  <a:pt x="972" y="4544"/>
                  <a:pt x="972" y="4577"/>
                </a:cubicBezTo>
                <a:cubicBezTo>
                  <a:pt x="972" y="4580"/>
                  <a:pt x="972" y="4580"/>
                  <a:pt x="972" y="4580"/>
                </a:cubicBezTo>
                <a:cubicBezTo>
                  <a:pt x="968" y="4580"/>
                  <a:pt x="968" y="4580"/>
                  <a:pt x="968" y="4580"/>
                </a:cubicBezTo>
                <a:close/>
                <a:moveTo>
                  <a:pt x="1039" y="4590"/>
                </a:moveTo>
                <a:cubicBezTo>
                  <a:pt x="1020" y="4590"/>
                  <a:pt x="1004" y="4586"/>
                  <a:pt x="984" y="4583"/>
                </a:cubicBezTo>
                <a:cubicBezTo>
                  <a:pt x="981" y="4583"/>
                  <a:pt x="981" y="4583"/>
                  <a:pt x="981" y="4583"/>
                </a:cubicBezTo>
                <a:cubicBezTo>
                  <a:pt x="981" y="4580"/>
                  <a:pt x="981" y="4580"/>
                  <a:pt x="981" y="4580"/>
                </a:cubicBezTo>
                <a:cubicBezTo>
                  <a:pt x="981" y="4544"/>
                  <a:pt x="981" y="4512"/>
                  <a:pt x="981" y="4476"/>
                </a:cubicBezTo>
                <a:cubicBezTo>
                  <a:pt x="981" y="4476"/>
                  <a:pt x="981" y="4476"/>
                  <a:pt x="981" y="4473"/>
                </a:cubicBezTo>
                <a:cubicBezTo>
                  <a:pt x="981" y="4473"/>
                  <a:pt x="981" y="4473"/>
                  <a:pt x="984" y="4473"/>
                </a:cubicBezTo>
                <a:cubicBezTo>
                  <a:pt x="1001" y="4476"/>
                  <a:pt x="1020" y="4479"/>
                  <a:pt x="1039" y="4483"/>
                </a:cubicBezTo>
                <a:cubicBezTo>
                  <a:pt x="1039" y="4483"/>
                  <a:pt x="1039" y="4483"/>
                  <a:pt x="1043" y="4483"/>
                </a:cubicBezTo>
                <a:cubicBezTo>
                  <a:pt x="1043" y="4486"/>
                  <a:pt x="1043" y="4486"/>
                  <a:pt x="1043" y="4486"/>
                </a:cubicBezTo>
                <a:cubicBezTo>
                  <a:pt x="1043" y="4518"/>
                  <a:pt x="1043" y="4554"/>
                  <a:pt x="1043" y="4586"/>
                </a:cubicBezTo>
                <a:cubicBezTo>
                  <a:pt x="1043" y="4590"/>
                  <a:pt x="1043" y="4590"/>
                  <a:pt x="1043" y="4593"/>
                </a:cubicBezTo>
                <a:cubicBezTo>
                  <a:pt x="1039" y="4590"/>
                  <a:pt x="1039" y="4590"/>
                  <a:pt x="1039" y="4590"/>
                </a:cubicBezTo>
                <a:close/>
                <a:moveTo>
                  <a:pt x="1114" y="4602"/>
                </a:moveTo>
                <a:cubicBezTo>
                  <a:pt x="1094" y="4599"/>
                  <a:pt x="1075" y="4596"/>
                  <a:pt x="1056" y="4593"/>
                </a:cubicBezTo>
                <a:cubicBezTo>
                  <a:pt x="1056" y="4593"/>
                  <a:pt x="1056" y="4593"/>
                  <a:pt x="1052" y="4593"/>
                </a:cubicBezTo>
                <a:cubicBezTo>
                  <a:pt x="1052" y="4590"/>
                  <a:pt x="1052" y="4590"/>
                  <a:pt x="1052" y="4590"/>
                </a:cubicBezTo>
                <a:cubicBezTo>
                  <a:pt x="1052" y="4554"/>
                  <a:pt x="1052" y="4522"/>
                  <a:pt x="1052" y="4486"/>
                </a:cubicBezTo>
                <a:cubicBezTo>
                  <a:pt x="1052" y="4486"/>
                  <a:pt x="1052" y="4486"/>
                  <a:pt x="1052" y="4483"/>
                </a:cubicBezTo>
                <a:cubicBezTo>
                  <a:pt x="1056" y="4483"/>
                  <a:pt x="1056" y="4483"/>
                  <a:pt x="1056" y="4483"/>
                </a:cubicBezTo>
                <a:cubicBezTo>
                  <a:pt x="1075" y="4486"/>
                  <a:pt x="1094" y="4489"/>
                  <a:pt x="1114" y="4492"/>
                </a:cubicBezTo>
                <a:cubicBezTo>
                  <a:pt x="1114" y="4492"/>
                  <a:pt x="1114" y="4492"/>
                  <a:pt x="1114" y="4492"/>
                </a:cubicBezTo>
                <a:cubicBezTo>
                  <a:pt x="1114" y="4496"/>
                  <a:pt x="1114" y="4496"/>
                  <a:pt x="1114" y="4496"/>
                </a:cubicBezTo>
                <a:cubicBezTo>
                  <a:pt x="1114" y="4531"/>
                  <a:pt x="1114" y="4564"/>
                  <a:pt x="1114" y="4599"/>
                </a:cubicBezTo>
                <a:cubicBezTo>
                  <a:pt x="1114" y="4599"/>
                  <a:pt x="1114" y="4599"/>
                  <a:pt x="1114" y="4602"/>
                </a:cubicBezTo>
                <a:cubicBezTo>
                  <a:pt x="1114" y="4602"/>
                  <a:pt x="1114" y="4602"/>
                  <a:pt x="1114" y="4602"/>
                </a:cubicBezTo>
                <a:close/>
                <a:moveTo>
                  <a:pt x="1188" y="4612"/>
                </a:moveTo>
                <a:cubicBezTo>
                  <a:pt x="1169" y="4609"/>
                  <a:pt x="1149" y="4606"/>
                  <a:pt x="1130" y="4602"/>
                </a:cubicBezTo>
                <a:cubicBezTo>
                  <a:pt x="1127" y="4602"/>
                  <a:pt x="1127" y="4602"/>
                  <a:pt x="1127" y="4602"/>
                </a:cubicBezTo>
                <a:cubicBezTo>
                  <a:pt x="1127" y="4602"/>
                  <a:pt x="1127" y="4602"/>
                  <a:pt x="1127" y="4599"/>
                </a:cubicBezTo>
                <a:cubicBezTo>
                  <a:pt x="1127" y="4567"/>
                  <a:pt x="1127" y="4531"/>
                  <a:pt x="1127" y="4496"/>
                </a:cubicBezTo>
                <a:cubicBezTo>
                  <a:pt x="1127" y="4496"/>
                  <a:pt x="1127" y="4496"/>
                  <a:pt x="1127" y="4492"/>
                </a:cubicBezTo>
                <a:cubicBezTo>
                  <a:pt x="1127" y="4492"/>
                  <a:pt x="1127" y="4492"/>
                  <a:pt x="1127" y="4492"/>
                </a:cubicBezTo>
                <a:cubicBezTo>
                  <a:pt x="1146" y="4496"/>
                  <a:pt x="1166" y="4499"/>
                  <a:pt x="1185" y="4502"/>
                </a:cubicBezTo>
                <a:cubicBezTo>
                  <a:pt x="1188" y="4502"/>
                  <a:pt x="1188" y="4502"/>
                  <a:pt x="1188" y="4502"/>
                </a:cubicBezTo>
                <a:cubicBezTo>
                  <a:pt x="1188" y="4505"/>
                  <a:pt x="1188" y="4505"/>
                  <a:pt x="1188" y="4505"/>
                </a:cubicBezTo>
                <a:cubicBezTo>
                  <a:pt x="1188" y="4541"/>
                  <a:pt x="1188" y="4573"/>
                  <a:pt x="1188" y="4609"/>
                </a:cubicBezTo>
                <a:cubicBezTo>
                  <a:pt x="1188" y="4612"/>
                  <a:pt x="1188" y="4612"/>
                  <a:pt x="1188" y="4612"/>
                </a:cubicBezTo>
                <a:cubicBezTo>
                  <a:pt x="1188" y="4612"/>
                  <a:pt x="1188" y="4612"/>
                  <a:pt x="1188" y="4612"/>
                </a:cubicBezTo>
                <a:close/>
                <a:moveTo>
                  <a:pt x="1263" y="4622"/>
                </a:moveTo>
                <a:cubicBezTo>
                  <a:pt x="1243" y="4622"/>
                  <a:pt x="1224" y="4619"/>
                  <a:pt x="1205" y="4615"/>
                </a:cubicBezTo>
                <a:cubicBezTo>
                  <a:pt x="1201" y="4615"/>
                  <a:pt x="1201" y="4615"/>
                  <a:pt x="1201" y="4615"/>
                </a:cubicBezTo>
                <a:cubicBezTo>
                  <a:pt x="1201" y="4612"/>
                  <a:pt x="1201" y="4612"/>
                  <a:pt x="1201" y="4609"/>
                </a:cubicBezTo>
                <a:cubicBezTo>
                  <a:pt x="1201" y="4577"/>
                  <a:pt x="1201" y="4541"/>
                  <a:pt x="1201" y="4505"/>
                </a:cubicBezTo>
                <a:cubicBezTo>
                  <a:pt x="1201" y="4505"/>
                  <a:pt x="1201" y="4505"/>
                  <a:pt x="1201" y="4502"/>
                </a:cubicBezTo>
                <a:cubicBezTo>
                  <a:pt x="1201" y="4502"/>
                  <a:pt x="1201" y="4502"/>
                  <a:pt x="1201" y="4502"/>
                </a:cubicBezTo>
                <a:cubicBezTo>
                  <a:pt x="1224" y="4505"/>
                  <a:pt x="1243" y="4509"/>
                  <a:pt x="1263" y="4512"/>
                </a:cubicBezTo>
                <a:cubicBezTo>
                  <a:pt x="1263" y="4512"/>
                  <a:pt x="1263" y="4512"/>
                  <a:pt x="1263" y="4512"/>
                </a:cubicBezTo>
                <a:cubicBezTo>
                  <a:pt x="1263" y="4515"/>
                  <a:pt x="1263" y="4515"/>
                  <a:pt x="1263" y="4515"/>
                </a:cubicBezTo>
                <a:cubicBezTo>
                  <a:pt x="1263" y="4551"/>
                  <a:pt x="1263" y="4586"/>
                  <a:pt x="1266" y="4619"/>
                </a:cubicBezTo>
                <a:cubicBezTo>
                  <a:pt x="1266" y="4622"/>
                  <a:pt x="1266" y="4622"/>
                  <a:pt x="1266" y="4625"/>
                </a:cubicBezTo>
                <a:cubicBezTo>
                  <a:pt x="1263" y="4625"/>
                  <a:pt x="1263" y="4625"/>
                  <a:pt x="1263" y="4622"/>
                </a:cubicBezTo>
                <a:close/>
                <a:moveTo>
                  <a:pt x="1340" y="4635"/>
                </a:moveTo>
                <a:cubicBezTo>
                  <a:pt x="1318" y="4632"/>
                  <a:pt x="1298" y="4628"/>
                  <a:pt x="1279" y="4625"/>
                </a:cubicBezTo>
                <a:cubicBezTo>
                  <a:pt x="1276" y="4625"/>
                  <a:pt x="1276" y="4625"/>
                  <a:pt x="1276" y="4625"/>
                </a:cubicBezTo>
                <a:cubicBezTo>
                  <a:pt x="1276" y="4622"/>
                  <a:pt x="1276" y="4622"/>
                  <a:pt x="1276" y="4622"/>
                </a:cubicBezTo>
                <a:cubicBezTo>
                  <a:pt x="1276" y="4586"/>
                  <a:pt x="1276" y="4551"/>
                  <a:pt x="1276" y="4518"/>
                </a:cubicBezTo>
                <a:cubicBezTo>
                  <a:pt x="1276" y="4515"/>
                  <a:pt x="1276" y="4515"/>
                  <a:pt x="1276" y="4515"/>
                </a:cubicBezTo>
                <a:cubicBezTo>
                  <a:pt x="1276" y="4515"/>
                  <a:pt x="1276" y="4515"/>
                  <a:pt x="1279" y="4515"/>
                </a:cubicBezTo>
                <a:cubicBezTo>
                  <a:pt x="1298" y="4515"/>
                  <a:pt x="1318" y="4518"/>
                  <a:pt x="1337" y="4522"/>
                </a:cubicBezTo>
                <a:cubicBezTo>
                  <a:pt x="1340" y="4522"/>
                  <a:pt x="1340" y="4522"/>
                  <a:pt x="1340" y="4522"/>
                </a:cubicBezTo>
                <a:cubicBezTo>
                  <a:pt x="1340" y="4525"/>
                  <a:pt x="1340" y="4525"/>
                  <a:pt x="1340" y="4528"/>
                </a:cubicBezTo>
                <a:cubicBezTo>
                  <a:pt x="1340" y="4560"/>
                  <a:pt x="1340" y="4596"/>
                  <a:pt x="1340" y="4632"/>
                </a:cubicBezTo>
                <a:cubicBezTo>
                  <a:pt x="1340" y="4635"/>
                  <a:pt x="1340" y="4635"/>
                  <a:pt x="1340" y="4635"/>
                </a:cubicBezTo>
                <a:cubicBezTo>
                  <a:pt x="1340" y="4635"/>
                  <a:pt x="1340" y="4635"/>
                  <a:pt x="1340" y="4635"/>
                </a:cubicBezTo>
                <a:close/>
                <a:moveTo>
                  <a:pt x="1415" y="4645"/>
                </a:moveTo>
                <a:cubicBezTo>
                  <a:pt x="1395" y="4641"/>
                  <a:pt x="1376" y="4641"/>
                  <a:pt x="1357" y="4638"/>
                </a:cubicBezTo>
                <a:cubicBezTo>
                  <a:pt x="1353" y="4638"/>
                  <a:pt x="1353" y="4638"/>
                  <a:pt x="1353" y="4638"/>
                </a:cubicBezTo>
                <a:cubicBezTo>
                  <a:pt x="1353" y="4635"/>
                  <a:pt x="1353" y="4635"/>
                  <a:pt x="1353" y="4632"/>
                </a:cubicBezTo>
                <a:cubicBezTo>
                  <a:pt x="1353" y="4599"/>
                  <a:pt x="1353" y="4564"/>
                  <a:pt x="1353" y="4528"/>
                </a:cubicBezTo>
                <a:cubicBezTo>
                  <a:pt x="1353" y="4525"/>
                  <a:pt x="1353" y="4525"/>
                  <a:pt x="1353" y="4525"/>
                </a:cubicBezTo>
                <a:cubicBezTo>
                  <a:pt x="1353" y="4525"/>
                  <a:pt x="1353" y="4525"/>
                  <a:pt x="1353" y="4525"/>
                </a:cubicBezTo>
                <a:cubicBezTo>
                  <a:pt x="1376" y="4528"/>
                  <a:pt x="1395" y="4528"/>
                  <a:pt x="1415" y="4531"/>
                </a:cubicBezTo>
                <a:cubicBezTo>
                  <a:pt x="1418" y="4531"/>
                  <a:pt x="1418" y="4531"/>
                  <a:pt x="1418" y="4531"/>
                </a:cubicBezTo>
                <a:cubicBezTo>
                  <a:pt x="1418" y="4535"/>
                  <a:pt x="1418" y="4535"/>
                  <a:pt x="1418" y="4538"/>
                </a:cubicBezTo>
                <a:cubicBezTo>
                  <a:pt x="1418" y="4573"/>
                  <a:pt x="1418" y="4606"/>
                  <a:pt x="1418" y="4641"/>
                </a:cubicBezTo>
                <a:cubicBezTo>
                  <a:pt x="1418" y="4645"/>
                  <a:pt x="1418" y="4645"/>
                  <a:pt x="1418" y="4648"/>
                </a:cubicBezTo>
                <a:cubicBezTo>
                  <a:pt x="1418" y="4645"/>
                  <a:pt x="1418" y="4645"/>
                  <a:pt x="1415" y="4645"/>
                </a:cubicBezTo>
                <a:close/>
                <a:moveTo>
                  <a:pt x="1496" y="4657"/>
                </a:moveTo>
                <a:cubicBezTo>
                  <a:pt x="1473" y="4654"/>
                  <a:pt x="1454" y="4651"/>
                  <a:pt x="1434" y="4648"/>
                </a:cubicBezTo>
                <a:cubicBezTo>
                  <a:pt x="1431" y="4648"/>
                  <a:pt x="1431" y="4648"/>
                  <a:pt x="1431" y="4648"/>
                </a:cubicBezTo>
                <a:cubicBezTo>
                  <a:pt x="1431" y="4645"/>
                  <a:pt x="1431" y="4645"/>
                  <a:pt x="1431" y="4645"/>
                </a:cubicBezTo>
                <a:cubicBezTo>
                  <a:pt x="1431" y="4609"/>
                  <a:pt x="1431" y="4573"/>
                  <a:pt x="1431" y="4538"/>
                </a:cubicBezTo>
                <a:cubicBezTo>
                  <a:pt x="1431" y="4535"/>
                  <a:pt x="1431" y="4535"/>
                  <a:pt x="1431" y="4535"/>
                </a:cubicBezTo>
                <a:cubicBezTo>
                  <a:pt x="1431" y="4535"/>
                  <a:pt x="1431" y="4535"/>
                  <a:pt x="1431" y="4535"/>
                </a:cubicBezTo>
                <a:cubicBezTo>
                  <a:pt x="1454" y="4538"/>
                  <a:pt x="1473" y="4541"/>
                  <a:pt x="1496" y="4544"/>
                </a:cubicBezTo>
                <a:cubicBezTo>
                  <a:pt x="1496" y="4544"/>
                  <a:pt x="1496" y="4544"/>
                  <a:pt x="1496" y="4544"/>
                </a:cubicBezTo>
                <a:cubicBezTo>
                  <a:pt x="1496" y="4547"/>
                  <a:pt x="1496" y="4547"/>
                  <a:pt x="1496" y="4547"/>
                </a:cubicBezTo>
                <a:cubicBezTo>
                  <a:pt x="1496" y="4583"/>
                  <a:pt x="1496" y="4619"/>
                  <a:pt x="1499" y="4654"/>
                </a:cubicBezTo>
                <a:cubicBezTo>
                  <a:pt x="1499" y="4657"/>
                  <a:pt x="1499" y="4657"/>
                  <a:pt x="1499" y="4657"/>
                </a:cubicBezTo>
                <a:cubicBezTo>
                  <a:pt x="1496" y="4657"/>
                  <a:pt x="1496" y="4657"/>
                  <a:pt x="1496" y="4657"/>
                </a:cubicBezTo>
                <a:close/>
                <a:moveTo>
                  <a:pt x="1577" y="4670"/>
                </a:moveTo>
                <a:cubicBezTo>
                  <a:pt x="1554" y="4667"/>
                  <a:pt x="1535" y="4664"/>
                  <a:pt x="1512" y="4661"/>
                </a:cubicBezTo>
                <a:cubicBezTo>
                  <a:pt x="1512" y="4661"/>
                  <a:pt x="1512" y="4661"/>
                  <a:pt x="1509" y="4661"/>
                </a:cubicBezTo>
                <a:cubicBezTo>
                  <a:pt x="1509" y="4657"/>
                  <a:pt x="1509" y="4657"/>
                  <a:pt x="1509" y="4654"/>
                </a:cubicBezTo>
                <a:cubicBezTo>
                  <a:pt x="1509" y="4619"/>
                  <a:pt x="1509" y="4583"/>
                  <a:pt x="1509" y="4547"/>
                </a:cubicBezTo>
                <a:cubicBezTo>
                  <a:pt x="1509" y="4547"/>
                  <a:pt x="1509" y="4547"/>
                  <a:pt x="1509" y="4544"/>
                </a:cubicBezTo>
                <a:cubicBezTo>
                  <a:pt x="1512" y="4544"/>
                  <a:pt x="1512" y="4544"/>
                  <a:pt x="1512" y="4544"/>
                </a:cubicBezTo>
                <a:cubicBezTo>
                  <a:pt x="1531" y="4547"/>
                  <a:pt x="1554" y="4551"/>
                  <a:pt x="1573" y="4554"/>
                </a:cubicBezTo>
                <a:cubicBezTo>
                  <a:pt x="1577" y="4554"/>
                  <a:pt x="1577" y="4554"/>
                  <a:pt x="1577" y="4554"/>
                </a:cubicBezTo>
                <a:cubicBezTo>
                  <a:pt x="1577" y="4557"/>
                  <a:pt x="1577" y="4557"/>
                  <a:pt x="1577" y="4557"/>
                </a:cubicBezTo>
                <a:cubicBezTo>
                  <a:pt x="1577" y="4593"/>
                  <a:pt x="1577" y="4628"/>
                  <a:pt x="1577" y="4664"/>
                </a:cubicBezTo>
                <a:cubicBezTo>
                  <a:pt x="1577" y="4667"/>
                  <a:pt x="1577" y="4667"/>
                  <a:pt x="1577" y="4670"/>
                </a:cubicBezTo>
                <a:cubicBezTo>
                  <a:pt x="1577" y="4670"/>
                  <a:pt x="1577" y="4670"/>
                  <a:pt x="1577" y="4670"/>
                </a:cubicBezTo>
                <a:close/>
                <a:moveTo>
                  <a:pt x="1658" y="4680"/>
                </a:moveTo>
                <a:cubicBezTo>
                  <a:pt x="1635" y="4677"/>
                  <a:pt x="1616" y="4674"/>
                  <a:pt x="1593" y="4670"/>
                </a:cubicBezTo>
                <a:cubicBezTo>
                  <a:pt x="1590" y="4670"/>
                  <a:pt x="1590" y="4670"/>
                  <a:pt x="1590" y="4670"/>
                </a:cubicBezTo>
                <a:cubicBezTo>
                  <a:pt x="1590" y="4667"/>
                  <a:pt x="1590" y="4667"/>
                  <a:pt x="1590" y="4667"/>
                </a:cubicBezTo>
                <a:cubicBezTo>
                  <a:pt x="1590" y="4632"/>
                  <a:pt x="1590" y="4596"/>
                  <a:pt x="1590" y="4560"/>
                </a:cubicBezTo>
                <a:cubicBezTo>
                  <a:pt x="1590" y="4557"/>
                  <a:pt x="1590" y="4557"/>
                  <a:pt x="1590" y="4557"/>
                </a:cubicBezTo>
                <a:cubicBezTo>
                  <a:pt x="1593" y="4557"/>
                  <a:pt x="1593" y="4557"/>
                  <a:pt x="1593" y="4557"/>
                </a:cubicBezTo>
                <a:cubicBezTo>
                  <a:pt x="1612" y="4557"/>
                  <a:pt x="1635" y="4560"/>
                  <a:pt x="1658" y="4564"/>
                </a:cubicBezTo>
                <a:cubicBezTo>
                  <a:pt x="1658" y="4564"/>
                  <a:pt x="1658" y="4564"/>
                  <a:pt x="1658" y="4564"/>
                </a:cubicBezTo>
                <a:cubicBezTo>
                  <a:pt x="1658" y="4567"/>
                  <a:pt x="1658" y="4567"/>
                  <a:pt x="1658" y="4570"/>
                </a:cubicBezTo>
                <a:cubicBezTo>
                  <a:pt x="1658" y="4606"/>
                  <a:pt x="1658" y="4641"/>
                  <a:pt x="1658" y="4677"/>
                </a:cubicBezTo>
                <a:cubicBezTo>
                  <a:pt x="1658" y="4680"/>
                  <a:pt x="1658" y="4680"/>
                  <a:pt x="1658" y="4680"/>
                </a:cubicBezTo>
                <a:cubicBezTo>
                  <a:pt x="1658" y="4680"/>
                  <a:pt x="1658" y="4680"/>
                  <a:pt x="1658" y="4680"/>
                </a:cubicBezTo>
                <a:close/>
                <a:moveTo>
                  <a:pt x="1739" y="4693"/>
                </a:moveTo>
                <a:cubicBezTo>
                  <a:pt x="1719" y="4690"/>
                  <a:pt x="1696" y="4687"/>
                  <a:pt x="1674" y="4683"/>
                </a:cubicBezTo>
                <a:cubicBezTo>
                  <a:pt x="1674" y="4683"/>
                  <a:pt x="1674" y="4683"/>
                  <a:pt x="1671" y="4683"/>
                </a:cubicBezTo>
                <a:cubicBezTo>
                  <a:pt x="1671" y="4680"/>
                  <a:pt x="1671" y="4680"/>
                  <a:pt x="1671" y="4680"/>
                </a:cubicBezTo>
                <a:cubicBezTo>
                  <a:pt x="1671" y="4641"/>
                  <a:pt x="1671" y="4606"/>
                  <a:pt x="1671" y="4570"/>
                </a:cubicBezTo>
                <a:cubicBezTo>
                  <a:pt x="1671" y="4567"/>
                  <a:pt x="1671" y="4567"/>
                  <a:pt x="1671" y="4567"/>
                </a:cubicBezTo>
                <a:cubicBezTo>
                  <a:pt x="1674" y="4567"/>
                  <a:pt x="1674" y="4567"/>
                  <a:pt x="1674" y="4567"/>
                </a:cubicBezTo>
                <a:cubicBezTo>
                  <a:pt x="1696" y="4570"/>
                  <a:pt x="1716" y="4573"/>
                  <a:pt x="1739" y="4577"/>
                </a:cubicBezTo>
                <a:cubicBezTo>
                  <a:pt x="1742" y="4577"/>
                  <a:pt x="1742" y="4577"/>
                  <a:pt x="1742" y="4577"/>
                </a:cubicBezTo>
                <a:cubicBezTo>
                  <a:pt x="1742" y="4580"/>
                  <a:pt x="1742" y="4580"/>
                  <a:pt x="1742" y="4580"/>
                </a:cubicBezTo>
                <a:cubicBezTo>
                  <a:pt x="1742" y="4615"/>
                  <a:pt x="1742" y="4654"/>
                  <a:pt x="1742" y="4690"/>
                </a:cubicBezTo>
                <a:cubicBezTo>
                  <a:pt x="1742" y="4693"/>
                  <a:pt x="1742" y="4693"/>
                  <a:pt x="1742" y="4693"/>
                </a:cubicBezTo>
                <a:cubicBezTo>
                  <a:pt x="1742" y="4693"/>
                  <a:pt x="1742" y="4693"/>
                  <a:pt x="1739" y="4693"/>
                </a:cubicBezTo>
                <a:close/>
                <a:moveTo>
                  <a:pt x="1823" y="4706"/>
                </a:moveTo>
                <a:cubicBezTo>
                  <a:pt x="1800" y="4703"/>
                  <a:pt x="1781" y="4700"/>
                  <a:pt x="1758" y="4696"/>
                </a:cubicBezTo>
                <a:cubicBezTo>
                  <a:pt x="1755" y="4696"/>
                  <a:pt x="1755" y="4696"/>
                  <a:pt x="1755" y="4696"/>
                </a:cubicBezTo>
                <a:cubicBezTo>
                  <a:pt x="1755" y="4693"/>
                  <a:pt x="1755" y="4693"/>
                  <a:pt x="1755" y="4690"/>
                </a:cubicBezTo>
                <a:cubicBezTo>
                  <a:pt x="1755" y="4654"/>
                  <a:pt x="1755" y="4619"/>
                  <a:pt x="1755" y="4583"/>
                </a:cubicBezTo>
                <a:cubicBezTo>
                  <a:pt x="1755" y="4580"/>
                  <a:pt x="1755" y="4580"/>
                  <a:pt x="1755" y="4577"/>
                </a:cubicBezTo>
                <a:cubicBezTo>
                  <a:pt x="1755" y="4577"/>
                  <a:pt x="1755" y="4577"/>
                  <a:pt x="1758" y="4577"/>
                </a:cubicBezTo>
                <a:cubicBezTo>
                  <a:pt x="1777" y="4580"/>
                  <a:pt x="1800" y="4583"/>
                  <a:pt x="1823" y="4586"/>
                </a:cubicBezTo>
                <a:cubicBezTo>
                  <a:pt x="1826" y="4586"/>
                  <a:pt x="1826" y="4586"/>
                  <a:pt x="1826" y="4586"/>
                </a:cubicBezTo>
                <a:cubicBezTo>
                  <a:pt x="1826" y="4590"/>
                  <a:pt x="1826" y="4590"/>
                  <a:pt x="1826" y="4593"/>
                </a:cubicBezTo>
                <a:cubicBezTo>
                  <a:pt x="1826" y="4628"/>
                  <a:pt x="1826" y="4664"/>
                  <a:pt x="1826" y="4703"/>
                </a:cubicBezTo>
                <a:cubicBezTo>
                  <a:pt x="1826" y="4703"/>
                  <a:pt x="1826" y="4703"/>
                  <a:pt x="1826" y="4706"/>
                </a:cubicBezTo>
                <a:cubicBezTo>
                  <a:pt x="1823" y="4706"/>
                  <a:pt x="1823" y="4706"/>
                  <a:pt x="1823" y="4706"/>
                </a:cubicBezTo>
                <a:close/>
                <a:moveTo>
                  <a:pt x="1943" y="4722"/>
                </a:moveTo>
                <a:cubicBezTo>
                  <a:pt x="1910" y="4719"/>
                  <a:pt x="1875" y="4713"/>
                  <a:pt x="1842" y="4709"/>
                </a:cubicBezTo>
                <a:cubicBezTo>
                  <a:pt x="1842" y="4706"/>
                  <a:pt x="1839" y="4706"/>
                  <a:pt x="1839" y="4706"/>
                </a:cubicBezTo>
                <a:cubicBezTo>
                  <a:pt x="1839" y="4706"/>
                  <a:pt x="1839" y="4706"/>
                  <a:pt x="1839" y="4703"/>
                </a:cubicBezTo>
                <a:cubicBezTo>
                  <a:pt x="1839" y="4667"/>
                  <a:pt x="1839" y="4628"/>
                  <a:pt x="1839" y="4593"/>
                </a:cubicBezTo>
                <a:cubicBezTo>
                  <a:pt x="1839" y="4590"/>
                  <a:pt x="1839" y="4590"/>
                  <a:pt x="1839" y="4590"/>
                </a:cubicBezTo>
                <a:cubicBezTo>
                  <a:pt x="1839" y="4590"/>
                  <a:pt x="1839" y="4590"/>
                  <a:pt x="1842" y="4590"/>
                </a:cubicBezTo>
                <a:cubicBezTo>
                  <a:pt x="1875" y="4593"/>
                  <a:pt x="1910" y="4599"/>
                  <a:pt x="1943" y="4602"/>
                </a:cubicBezTo>
                <a:cubicBezTo>
                  <a:pt x="1946" y="4602"/>
                  <a:pt x="1946" y="4602"/>
                  <a:pt x="1946" y="4602"/>
                </a:cubicBezTo>
                <a:cubicBezTo>
                  <a:pt x="1946" y="4606"/>
                  <a:pt x="1946" y="4606"/>
                  <a:pt x="1946" y="4609"/>
                </a:cubicBezTo>
                <a:cubicBezTo>
                  <a:pt x="1946" y="4645"/>
                  <a:pt x="1946" y="4683"/>
                  <a:pt x="1946" y="4719"/>
                </a:cubicBezTo>
                <a:cubicBezTo>
                  <a:pt x="1946" y="4722"/>
                  <a:pt x="1946" y="4722"/>
                  <a:pt x="1946" y="4722"/>
                </a:cubicBezTo>
                <a:cubicBezTo>
                  <a:pt x="1946" y="4722"/>
                  <a:pt x="1946" y="4722"/>
                  <a:pt x="1943" y="4722"/>
                </a:cubicBezTo>
                <a:close/>
                <a:moveTo>
                  <a:pt x="625" y="4402"/>
                </a:moveTo>
                <a:cubicBezTo>
                  <a:pt x="606" y="4399"/>
                  <a:pt x="590" y="4399"/>
                  <a:pt x="573" y="4395"/>
                </a:cubicBezTo>
                <a:cubicBezTo>
                  <a:pt x="570" y="4395"/>
                  <a:pt x="570" y="4395"/>
                  <a:pt x="570" y="4395"/>
                </a:cubicBezTo>
                <a:cubicBezTo>
                  <a:pt x="570" y="4392"/>
                  <a:pt x="570" y="4392"/>
                  <a:pt x="570" y="4392"/>
                </a:cubicBezTo>
                <a:cubicBezTo>
                  <a:pt x="570" y="4360"/>
                  <a:pt x="570" y="4327"/>
                  <a:pt x="570" y="4295"/>
                </a:cubicBezTo>
                <a:cubicBezTo>
                  <a:pt x="570" y="4292"/>
                  <a:pt x="570" y="4292"/>
                  <a:pt x="570" y="4292"/>
                </a:cubicBezTo>
                <a:cubicBezTo>
                  <a:pt x="570" y="4292"/>
                  <a:pt x="570" y="4292"/>
                  <a:pt x="570" y="4292"/>
                </a:cubicBezTo>
                <a:cubicBezTo>
                  <a:pt x="590" y="4292"/>
                  <a:pt x="606" y="4295"/>
                  <a:pt x="622" y="4298"/>
                </a:cubicBezTo>
                <a:cubicBezTo>
                  <a:pt x="625" y="4298"/>
                  <a:pt x="625" y="4298"/>
                  <a:pt x="625" y="4298"/>
                </a:cubicBezTo>
                <a:cubicBezTo>
                  <a:pt x="625" y="4298"/>
                  <a:pt x="625" y="4298"/>
                  <a:pt x="625" y="4301"/>
                </a:cubicBezTo>
                <a:cubicBezTo>
                  <a:pt x="625" y="4334"/>
                  <a:pt x="625" y="4366"/>
                  <a:pt x="625" y="4399"/>
                </a:cubicBezTo>
                <a:cubicBezTo>
                  <a:pt x="625" y="4402"/>
                  <a:pt x="625" y="4402"/>
                  <a:pt x="625" y="4402"/>
                </a:cubicBezTo>
                <a:cubicBezTo>
                  <a:pt x="625" y="4402"/>
                  <a:pt x="625" y="4402"/>
                  <a:pt x="625" y="4402"/>
                </a:cubicBezTo>
                <a:close/>
                <a:moveTo>
                  <a:pt x="690" y="4412"/>
                </a:moveTo>
                <a:cubicBezTo>
                  <a:pt x="674" y="4408"/>
                  <a:pt x="654" y="4405"/>
                  <a:pt x="638" y="4402"/>
                </a:cubicBezTo>
                <a:cubicBezTo>
                  <a:pt x="638" y="4402"/>
                  <a:pt x="638" y="4402"/>
                  <a:pt x="635" y="4402"/>
                </a:cubicBezTo>
                <a:cubicBezTo>
                  <a:pt x="635" y="4402"/>
                  <a:pt x="635" y="4402"/>
                  <a:pt x="635" y="4399"/>
                </a:cubicBezTo>
                <a:cubicBezTo>
                  <a:pt x="635" y="4366"/>
                  <a:pt x="635" y="4334"/>
                  <a:pt x="635" y="4301"/>
                </a:cubicBezTo>
                <a:cubicBezTo>
                  <a:pt x="635" y="4298"/>
                  <a:pt x="635" y="4298"/>
                  <a:pt x="635" y="4298"/>
                </a:cubicBezTo>
                <a:cubicBezTo>
                  <a:pt x="638" y="4298"/>
                  <a:pt x="638" y="4298"/>
                  <a:pt x="638" y="4298"/>
                </a:cubicBezTo>
                <a:cubicBezTo>
                  <a:pt x="654" y="4301"/>
                  <a:pt x="674" y="4301"/>
                  <a:pt x="690" y="4305"/>
                </a:cubicBezTo>
                <a:cubicBezTo>
                  <a:pt x="690" y="4305"/>
                  <a:pt x="690" y="4305"/>
                  <a:pt x="693" y="4305"/>
                </a:cubicBezTo>
                <a:cubicBezTo>
                  <a:pt x="693" y="4308"/>
                  <a:pt x="693" y="4308"/>
                  <a:pt x="693" y="4308"/>
                </a:cubicBezTo>
                <a:cubicBezTo>
                  <a:pt x="693" y="4340"/>
                  <a:pt x="693" y="4376"/>
                  <a:pt x="693" y="4408"/>
                </a:cubicBezTo>
                <a:cubicBezTo>
                  <a:pt x="693" y="4408"/>
                  <a:pt x="693" y="4408"/>
                  <a:pt x="693" y="4412"/>
                </a:cubicBezTo>
                <a:cubicBezTo>
                  <a:pt x="690" y="4412"/>
                  <a:pt x="690" y="4412"/>
                  <a:pt x="690" y="4412"/>
                </a:cubicBezTo>
                <a:close/>
                <a:moveTo>
                  <a:pt x="758" y="4418"/>
                </a:moveTo>
                <a:cubicBezTo>
                  <a:pt x="742" y="4418"/>
                  <a:pt x="722" y="4415"/>
                  <a:pt x="706" y="4412"/>
                </a:cubicBezTo>
                <a:cubicBezTo>
                  <a:pt x="703" y="4412"/>
                  <a:pt x="703" y="4412"/>
                  <a:pt x="703" y="4412"/>
                </a:cubicBezTo>
                <a:cubicBezTo>
                  <a:pt x="703" y="4408"/>
                  <a:pt x="703" y="4408"/>
                  <a:pt x="703" y="4408"/>
                </a:cubicBezTo>
                <a:cubicBezTo>
                  <a:pt x="703" y="4376"/>
                  <a:pt x="703" y="4344"/>
                  <a:pt x="703" y="4311"/>
                </a:cubicBezTo>
                <a:cubicBezTo>
                  <a:pt x="703" y="4308"/>
                  <a:pt x="703" y="4308"/>
                  <a:pt x="703" y="4308"/>
                </a:cubicBezTo>
                <a:cubicBezTo>
                  <a:pt x="703" y="4308"/>
                  <a:pt x="703" y="4308"/>
                  <a:pt x="703" y="4308"/>
                </a:cubicBezTo>
                <a:cubicBezTo>
                  <a:pt x="722" y="4308"/>
                  <a:pt x="738" y="4311"/>
                  <a:pt x="758" y="4314"/>
                </a:cubicBezTo>
                <a:cubicBezTo>
                  <a:pt x="758" y="4314"/>
                  <a:pt x="758" y="4314"/>
                  <a:pt x="761" y="4314"/>
                </a:cubicBezTo>
                <a:cubicBezTo>
                  <a:pt x="761" y="4318"/>
                  <a:pt x="761" y="4318"/>
                  <a:pt x="761" y="4318"/>
                </a:cubicBezTo>
                <a:cubicBezTo>
                  <a:pt x="761" y="4350"/>
                  <a:pt x="761" y="4382"/>
                  <a:pt x="761" y="4415"/>
                </a:cubicBezTo>
                <a:cubicBezTo>
                  <a:pt x="761" y="4418"/>
                  <a:pt x="761" y="4418"/>
                  <a:pt x="761" y="4421"/>
                </a:cubicBezTo>
                <a:cubicBezTo>
                  <a:pt x="761" y="4421"/>
                  <a:pt x="758" y="4421"/>
                  <a:pt x="758" y="4418"/>
                </a:cubicBezTo>
                <a:close/>
                <a:moveTo>
                  <a:pt x="826" y="4428"/>
                </a:moveTo>
                <a:cubicBezTo>
                  <a:pt x="810" y="4428"/>
                  <a:pt x="790" y="4424"/>
                  <a:pt x="774" y="4421"/>
                </a:cubicBezTo>
                <a:cubicBezTo>
                  <a:pt x="771" y="4421"/>
                  <a:pt x="771" y="4421"/>
                  <a:pt x="771" y="4421"/>
                </a:cubicBezTo>
                <a:cubicBezTo>
                  <a:pt x="771" y="4418"/>
                  <a:pt x="771" y="4418"/>
                  <a:pt x="771" y="4418"/>
                </a:cubicBezTo>
                <a:cubicBezTo>
                  <a:pt x="771" y="4386"/>
                  <a:pt x="771" y="4350"/>
                  <a:pt x="771" y="4318"/>
                </a:cubicBezTo>
                <a:cubicBezTo>
                  <a:pt x="771" y="4314"/>
                  <a:pt x="771" y="4314"/>
                  <a:pt x="771" y="4314"/>
                </a:cubicBezTo>
                <a:cubicBezTo>
                  <a:pt x="771" y="4314"/>
                  <a:pt x="771" y="4314"/>
                  <a:pt x="771" y="4314"/>
                </a:cubicBezTo>
                <a:cubicBezTo>
                  <a:pt x="790" y="4318"/>
                  <a:pt x="810" y="4321"/>
                  <a:pt x="826" y="4321"/>
                </a:cubicBezTo>
                <a:cubicBezTo>
                  <a:pt x="829" y="4321"/>
                  <a:pt x="829" y="4321"/>
                  <a:pt x="829" y="4321"/>
                </a:cubicBezTo>
                <a:cubicBezTo>
                  <a:pt x="829" y="4324"/>
                  <a:pt x="829" y="4324"/>
                  <a:pt x="829" y="4324"/>
                </a:cubicBezTo>
                <a:cubicBezTo>
                  <a:pt x="829" y="4360"/>
                  <a:pt x="829" y="4392"/>
                  <a:pt x="829" y="4424"/>
                </a:cubicBezTo>
                <a:cubicBezTo>
                  <a:pt x="829" y="4428"/>
                  <a:pt x="829" y="4428"/>
                  <a:pt x="829" y="4428"/>
                </a:cubicBezTo>
                <a:cubicBezTo>
                  <a:pt x="829" y="4428"/>
                  <a:pt x="829" y="4428"/>
                  <a:pt x="826" y="4428"/>
                </a:cubicBezTo>
                <a:close/>
                <a:moveTo>
                  <a:pt x="897" y="4437"/>
                </a:moveTo>
                <a:cubicBezTo>
                  <a:pt x="878" y="4434"/>
                  <a:pt x="861" y="4434"/>
                  <a:pt x="842" y="4431"/>
                </a:cubicBezTo>
                <a:cubicBezTo>
                  <a:pt x="842" y="4431"/>
                  <a:pt x="842" y="4431"/>
                  <a:pt x="839" y="4431"/>
                </a:cubicBezTo>
                <a:cubicBezTo>
                  <a:pt x="839" y="4428"/>
                  <a:pt x="839" y="4428"/>
                  <a:pt x="839" y="4428"/>
                </a:cubicBezTo>
                <a:cubicBezTo>
                  <a:pt x="839" y="4392"/>
                  <a:pt x="839" y="4360"/>
                  <a:pt x="839" y="4327"/>
                </a:cubicBezTo>
                <a:cubicBezTo>
                  <a:pt x="839" y="4324"/>
                  <a:pt x="839" y="4324"/>
                  <a:pt x="839" y="4324"/>
                </a:cubicBezTo>
                <a:cubicBezTo>
                  <a:pt x="842" y="4324"/>
                  <a:pt x="842" y="4324"/>
                  <a:pt x="842" y="4324"/>
                </a:cubicBezTo>
                <a:cubicBezTo>
                  <a:pt x="858" y="4324"/>
                  <a:pt x="878" y="4327"/>
                  <a:pt x="897" y="4331"/>
                </a:cubicBezTo>
                <a:cubicBezTo>
                  <a:pt x="897" y="4331"/>
                  <a:pt x="897" y="4331"/>
                  <a:pt x="897" y="4331"/>
                </a:cubicBezTo>
                <a:cubicBezTo>
                  <a:pt x="897" y="4334"/>
                  <a:pt x="897" y="4334"/>
                  <a:pt x="897" y="4334"/>
                </a:cubicBezTo>
                <a:cubicBezTo>
                  <a:pt x="897" y="4366"/>
                  <a:pt x="897" y="4402"/>
                  <a:pt x="900" y="4434"/>
                </a:cubicBezTo>
                <a:cubicBezTo>
                  <a:pt x="900" y="4437"/>
                  <a:pt x="900" y="4437"/>
                  <a:pt x="900" y="4437"/>
                </a:cubicBezTo>
                <a:cubicBezTo>
                  <a:pt x="897" y="4437"/>
                  <a:pt x="897" y="4437"/>
                  <a:pt x="897" y="4437"/>
                </a:cubicBezTo>
                <a:close/>
                <a:moveTo>
                  <a:pt x="968" y="4447"/>
                </a:moveTo>
                <a:cubicBezTo>
                  <a:pt x="949" y="4444"/>
                  <a:pt x="929" y="4441"/>
                  <a:pt x="913" y="4441"/>
                </a:cubicBezTo>
                <a:cubicBezTo>
                  <a:pt x="910" y="4441"/>
                  <a:pt x="910" y="4441"/>
                  <a:pt x="910" y="4441"/>
                </a:cubicBezTo>
                <a:cubicBezTo>
                  <a:pt x="910" y="4437"/>
                  <a:pt x="910" y="4437"/>
                  <a:pt x="910" y="4434"/>
                </a:cubicBezTo>
                <a:cubicBezTo>
                  <a:pt x="910" y="4402"/>
                  <a:pt x="910" y="4369"/>
                  <a:pt x="910" y="4334"/>
                </a:cubicBezTo>
                <a:cubicBezTo>
                  <a:pt x="910" y="4334"/>
                  <a:pt x="910" y="4334"/>
                  <a:pt x="910" y="4331"/>
                </a:cubicBezTo>
                <a:cubicBezTo>
                  <a:pt x="910" y="4331"/>
                  <a:pt x="910" y="4331"/>
                  <a:pt x="910" y="4331"/>
                </a:cubicBezTo>
                <a:cubicBezTo>
                  <a:pt x="929" y="4334"/>
                  <a:pt x="949" y="4337"/>
                  <a:pt x="968" y="4337"/>
                </a:cubicBezTo>
                <a:cubicBezTo>
                  <a:pt x="968" y="4340"/>
                  <a:pt x="968" y="4340"/>
                  <a:pt x="968" y="4340"/>
                </a:cubicBezTo>
                <a:cubicBezTo>
                  <a:pt x="968" y="4340"/>
                  <a:pt x="968" y="4340"/>
                  <a:pt x="968" y="4344"/>
                </a:cubicBezTo>
                <a:cubicBezTo>
                  <a:pt x="968" y="4376"/>
                  <a:pt x="968" y="4408"/>
                  <a:pt x="968" y="4444"/>
                </a:cubicBezTo>
                <a:cubicBezTo>
                  <a:pt x="968" y="4447"/>
                  <a:pt x="968" y="4447"/>
                  <a:pt x="968" y="4447"/>
                </a:cubicBezTo>
                <a:cubicBezTo>
                  <a:pt x="968" y="4447"/>
                  <a:pt x="968" y="4447"/>
                  <a:pt x="968" y="4447"/>
                </a:cubicBezTo>
                <a:close/>
                <a:moveTo>
                  <a:pt x="1039" y="4457"/>
                </a:moveTo>
                <a:cubicBezTo>
                  <a:pt x="1020" y="4454"/>
                  <a:pt x="1001" y="4450"/>
                  <a:pt x="984" y="4450"/>
                </a:cubicBezTo>
                <a:cubicBezTo>
                  <a:pt x="981" y="4450"/>
                  <a:pt x="981" y="4447"/>
                  <a:pt x="981" y="4447"/>
                </a:cubicBezTo>
                <a:cubicBezTo>
                  <a:pt x="981" y="4447"/>
                  <a:pt x="981" y="4447"/>
                  <a:pt x="981" y="4444"/>
                </a:cubicBezTo>
                <a:cubicBezTo>
                  <a:pt x="981" y="4412"/>
                  <a:pt x="981" y="4376"/>
                  <a:pt x="981" y="4344"/>
                </a:cubicBezTo>
                <a:cubicBezTo>
                  <a:pt x="981" y="4340"/>
                  <a:pt x="981" y="4340"/>
                  <a:pt x="981" y="4340"/>
                </a:cubicBezTo>
                <a:cubicBezTo>
                  <a:pt x="981" y="4340"/>
                  <a:pt x="981" y="4340"/>
                  <a:pt x="981" y="4340"/>
                </a:cubicBezTo>
                <a:cubicBezTo>
                  <a:pt x="1001" y="4344"/>
                  <a:pt x="1020" y="4344"/>
                  <a:pt x="1039" y="4347"/>
                </a:cubicBezTo>
                <a:cubicBezTo>
                  <a:pt x="1039" y="4347"/>
                  <a:pt x="1039" y="4347"/>
                  <a:pt x="1039" y="4347"/>
                </a:cubicBezTo>
                <a:cubicBezTo>
                  <a:pt x="1039" y="4350"/>
                  <a:pt x="1039" y="4350"/>
                  <a:pt x="1039" y="4350"/>
                </a:cubicBezTo>
                <a:cubicBezTo>
                  <a:pt x="1039" y="4386"/>
                  <a:pt x="1043" y="4418"/>
                  <a:pt x="1043" y="4454"/>
                </a:cubicBezTo>
                <a:cubicBezTo>
                  <a:pt x="1043" y="4457"/>
                  <a:pt x="1043" y="4457"/>
                  <a:pt x="1043" y="4457"/>
                </a:cubicBezTo>
                <a:cubicBezTo>
                  <a:pt x="1039" y="4457"/>
                  <a:pt x="1039" y="4457"/>
                  <a:pt x="1039" y="4457"/>
                </a:cubicBezTo>
                <a:close/>
                <a:moveTo>
                  <a:pt x="1114" y="4467"/>
                </a:moveTo>
                <a:cubicBezTo>
                  <a:pt x="1094" y="4463"/>
                  <a:pt x="1075" y="4460"/>
                  <a:pt x="1056" y="4460"/>
                </a:cubicBezTo>
                <a:cubicBezTo>
                  <a:pt x="1052" y="4457"/>
                  <a:pt x="1052" y="4457"/>
                  <a:pt x="1052" y="4457"/>
                </a:cubicBezTo>
                <a:cubicBezTo>
                  <a:pt x="1052" y="4457"/>
                  <a:pt x="1052" y="4457"/>
                  <a:pt x="1052" y="4454"/>
                </a:cubicBezTo>
                <a:cubicBezTo>
                  <a:pt x="1052" y="4421"/>
                  <a:pt x="1052" y="4386"/>
                  <a:pt x="1052" y="4353"/>
                </a:cubicBezTo>
                <a:cubicBezTo>
                  <a:pt x="1052" y="4350"/>
                  <a:pt x="1052" y="4350"/>
                  <a:pt x="1052" y="4350"/>
                </a:cubicBezTo>
                <a:cubicBezTo>
                  <a:pt x="1052" y="4350"/>
                  <a:pt x="1052" y="4350"/>
                  <a:pt x="1056" y="4350"/>
                </a:cubicBezTo>
                <a:cubicBezTo>
                  <a:pt x="1075" y="4350"/>
                  <a:pt x="1091" y="4353"/>
                  <a:pt x="1111" y="4356"/>
                </a:cubicBezTo>
                <a:cubicBezTo>
                  <a:pt x="1114" y="4356"/>
                  <a:pt x="1114" y="4356"/>
                  <a:pt x="1114" y="4356"/>
                </a:cubicBezTo>
                <a:cubicBezTo>
                  <a:pt x="1114" y="4360"/>
                  <a:pt x="1114" y="4360"/>
                  <a:pt x="1114" y="4360"/>
                </a:cubicBezTo>
                <a:cubicBezTo>
                  <a:pt x="1114" y="4395"/>
                  <a:pt x="1114" y="4428"/>
                  <a:pt x="1114" y="4463"/>
                </a:cubicBezTo>
                <a:cubicBezTo>
                  <a:pt x="1114" y="4467"/>
                  <a:pt x="1114" y="4467"/>
                  <a:pt x="1114" y="4467"/>
                </a:cubicBezTo>
                <a:cubicBezTo>
                  <a:pt x="1114" y="4467"/>
                  <a:pt x="1114" y="4467"/>
                  <a:pt x="1114" y="4467"/>
                </a:cubicBezTo>
                <a:close/>
                <a:moveTo>
                  <a:pt x="1185" y="4476"/>
                </a:moveTo>
                <a:cubicBezTo>
                  <a:pt x="1166" y="4473"/>
                  <a:pt x="1146" y="4470"/>
                  <a:pt x="1127" y="4470"/>
                </a:cubicBezTo>
                <a:cubicBezTo>
                  <a:pt x="1127" y="4467"/>
                  <a:pt x="1127" y="4467"/>
                  <a:pt x="1127" y="4467"/>
                </a:cubicBezTo>
                <a:cubicBezTo>
                  <a:pt x="1127" y="4467"/>
                  <a:pt x="1127" y="4467"/>
                  <a:pt x="1127" y="4463"/>
                </a:cubicBezTo>
                <a:cubicBezTo>
                  <a:pt x="1127" y="4431"/>
                  <a:pt x="1127" y="4395"/>
                  <a:pt x="1127" y="4360"/>
                </a:cubicBezTo>
                <a:cubicBezTo>
                  <a:pt x="1127" y="4360"/>
                  <a:pt x="1127" y="4360"/>
                  <a:pt x="1127" y="4356"/>
                </a:cubicBezTo>
                <a:cubicBezTo>
                  <a:pt x="1127" y="4356"/>
                  <a:pt x="1127" y="4356"/>
                  <a:pt x="1127" y="4356"/>
                </a:cubicBezTo>
                <a:cubicBezTo>
                  <a:pt x="1146" y="4360"/>
                  <a:pt x="1166" y="4363"/>
                  <a:pt x="1185" y="4366"/>
                </a:cubicBezTo>
                <a:cubicBezTo>
                  <a:pt x="1188" y="4366"/>
                  <a:pt x="1188" y="4366"/>
                  <a:pt x="1188" y="4366"/>
                </a:cubicBezTo>
                <a:cubicBezTo>
                  <a:pt x="1188" y="4366"/>
                  <a:pt x="1188" y="4366"/>
                  <a:pt x="1188" y="4369"/>
                </a:cubicBezTo>
                <a:cubicBezTo>
                  <a:pt x="1188" y="4405"/>
                  <a:pt x="1188" y="4437"/>
                  <a:pt x="1188" y="4473"/>
                </a:cubicBezTo>
                <a:cubicBezTo>
                  <a:pt x="1188" y="4476"/>
                  <a:pt x="1188" y="4476"/>
                  <a:pt x="1188" y="4476"/>
                </a:cubicBezTo>
                <a:cubicBezTo>
                  <a:pt x="1188" y="4476"/>
                  <a:pt x="1188" y="4476"/>
                  <a:pt x="1185" y="4476"/>
                </a:cubicBezTo>
                <a:close/>
                <a:moveTo>
                  <a:pt x="1263" y="4486"/>
                </a:moveTo>
                <a:cubicBezTo>
                  <a:pt x="1243" y="4483"/>
                  <a:pt x="1224" y="4479"/>
                  <a:pt x="1201" y="4479"/>
                </a:cubicBezTo>
                <a:cubicBezTo>
                  <a:pt x="1201" y="4476"/>
                  <a:pt x="1201" y="4476"/>
                  <a:pt x="1201" y="4476"/>
                </a:cubicBezTo>
                <a:cubicBezTo>
                  <a:pt x="1201" y="4476"/>
                  <a:pt x="1201" y="4476"/>
                  <a:pt x="1201" y="4473"/>
                </a:cubicBezTo>
                <a:cubicBezTo>
                  <a:pt x="1201" y="4441"/>
                  <a:pt x="1201" y="4405"/>
                  <a:pt x="1201" y="4369"/>
                </a:cubicBezTo>
                <a:cubicBezTo>
                  <a:pt x="1201" y="4366"/>
                  <a:pt x="1201" y="4366"/>
                  <a:pt x="1201" y="4366"/>
                </a:cubicBezTo>
                <a:cubicBezTo>
                  <a:pt x="1201" y="4366"/>
                  <a:pt x="1201" y="4366"/>
                  <a:pt x="1201" y="4366"/>
                </a:cubicBezTo>
                <a:cubicBezTo>
                  <a:pt x="1221" y="4369"/>
                  <a:pt x="1240" y="4373"/>
                  <a:pt x="1260" y="4373"/>
                </a:cubicBezTo>
                <a:cubicBezTo>
                  <a:pt x="1263" y="4373"/>
                  <a:pt x="1263" y="4373"/>
                  <a:pt x="1263" y="4373"/>
                </a:cubicBezTo>
                <a:cubicBezTo>
                  <a:pt x="1263" y="4376"/>
                  <a:pt x="1263" y="4376"/>
                  <a:pt x="1263" y="4379"/>
                </a:cubicBezTo>
                <a:cubicBezTo>
                  <a:pt x="1263" y="4412"/>
                  <a:pt x="1263" y="4447"/>
                  <a:pt x="1263" y="4483"/>
                </a:cubicBezTo>
                <a:cubicBezTo>
                  <a:pt x="1263" y="4486"/>
                  <a:pt x="1263" y="4486"/>
                  <a:pt x="1263" y="4486"/>
                </a:cubicBezTo>
                <a:cubicBezTo>
                  <a:pt x="1263" y="4486"/>
                  <a:pt x="1263" y="4486"/>
                  <a:pt x="1263" y="4486"/>
                </a:cubicBezTo>
                <a:close/>
                <a:moveTo>
                  <a:pt x="1337" y="4496"/>
                </a:moveTo>
                <a:cubicBezTo>
                  <a:pt x="1318" y="4492"/>
                  <a:pt x="1298" y="4489"/>
                  <a:pt x="1279" y="4489"/>
                </a:cubicBezTo>
                <a:cubicBezTo>
                  <a:pt x="1276" y="4489"/>
                  <a:pt x="1276" y="4489"/>
                  <a:pt x="1276" y="4489"/>
                </a:cubicBezTo>
                <a:cubicBezTo>
                  <a:pt x="1276" y="4486"/>
                  <a:pt x="1276" y="4486"/>
                  <a:pt x="1276" y="4483"/>
                </a:cubicBezTo>
                <a:cubicBezTo>
                  <a:pt x="1276" y="4450"/>
                  <a:pt x="1276" y="4415"/>
                  <a:pt x="1276" y="4379"/>
                </a:cubicBezTo>
                <a:cubicBezTo>
                  <a:pt x="1276" y="4376"/>
                  <a:pt x="1276" y="4376"/>
                  <a:pt x="1276" y="4376"/>
                </a:cubicBezTo>
                <a:cubicBezTo>
                  <a:pt x="1276" y="4376"/>
                  <a:pt x="1276" y="4376"/>
                  <a:pt x="1276" y="4376"/>
                </a:cubicBezTo>
                <a:cubicBezTo>
                  <a:pt x="1298" y="4379"/>
                  <a:pt x="1318" y="4382"/>
                  <a:pt x="1337" y="4382"/>
                </a:cubicBezTo>
                <a:cubicBezTo>
                  <a:pt x="1337" y="4382"/>
                  <a:pt x="1337" y="4382"/>
                  <a:pt x="1340" y="4382"/>
                </a:cubicBezTo>
                <a:cubicBezTo>
                  <a:pt x="1340" y="4386"/>
                  <a:pt x="1340" y="4386"/>
                  <a:pt x="1340" y="4389"/>
                </a:cubicBezTo>
                <a:cubicBezTo>
                  <a:pt x="1340" y="4421"/>
                  <a:pt x="1340" y="4457"/>
                  <a:pt x="1340" y="4492"/>
                </a:cubicBezTo>
                <a:cubicBezTo>
                  <a:pt x="1340" y="4496"/>
                  <a:pt x="1340" y="4496"/>
                  <a:pt x="1340" y="4496"/>
                </a:cubicBezTo>
                <a:cubicBezTo>
                  <a:pt x="1337" y="4496"/>
                  <a:pt x="1337" y="4496"/>
                  <a:pt x="1337" y="4496"/>
                </a:cubicBezTo>
                <a:close/>
                <a:moveTo>
                  <a:pt x="1415" y="4505"/>
                </a:moveTo>
                <a:cubicBezTo>
                  <a:pt x="1395" y="4502"/>
                  <a:pt x="1376" y="4502"/>
                  <a:pt x="1353" y="4499"/>
                </a:cubicBezTo>
                <a:cubicBezTo>
                  <a:pt x="1353" y="4499"/>
                  <a:pt x="1353" y="4499"/>
                  <a:pt x="1353" y="4499"/>
                </a:cubicBezTo>
                <a:cubicBezTo>
                  <a:pt x="1353" y="4496"/>
                  <a:pt x="1353" y="4496"/>
                  <a:pt x="1353" y="4492"/>
                </a:cubicBezTo>
                <a:cubicBezTo>
                  <a:pt x="1353" y="4460"/>
                  <a:pt x="1353" y="4424"/>
                  <a:pt x="1350" y="4389"/>
                </a:cubicBezTo>
                <a:cubicBezTo>
                  <a:pt x="1350" y="4386"/>
                  <a:pt x="1350" y="4386"/>
                  <a:pt x="1350" y="4386"/>
                </a:cubicBezTo>
                <a:cubicBezTo>
                  <a:pt x="1353" y="4386"/>
                  <a:pt x="1353" y="4386"/>
                  <a:pt x="1353" y="4386"/>
                </a:cubicBezTo>
                <a:cubicBezTo>
                  <a:pt x="1373" y="4389"/>
                  <a:pt x="1395" y="4389"/>
                  <a:pt x="1415" y="4392"/>
                </a:cubicBezTo>
                <a:cubicBezTo>
                  <a:pt x="1415" y="4392"/>
                  <a:pt x="1415" y="4392"/>
                  <a:pt x="1418" y="4392"/>
                </a:cubicBezTo>
                <a:cubicBezTo>
                  <a:pt x="1418" y="4395"/>
                  <a:pt x="1418" y="4395"/>
                  <a:pt x="1418" y="4399"/>
                </a:cubicBezTo>
                <a:cubicBezTo>
                  <a:pt x="1418" y="4431"/>
                  <a:pt x="1418" y="4467"/>
                  <a:pt x="1418" y="4502"/>
                </a:cubicBezTo>
                <a:cubicBezTo>
                  <a:pt x="1418" y="4505"/>
                  <a:pt x="1418" y="4505"/>
                  <a:pt x="1418" y="4505"/>
                </a:cubicBezTo>
                <a:cubicBezTo>
                  <a:pt x="1415" y="4505"/>
                  <a:pt x="1415" y="4505"/>
                  <a:pt x="1415" y="4505"/>
                </a:cubicBezTo>
                <a:close/>
                <a:moveTo>
                  <a:pt x="1496" y="4515"/>
                </a:moveTo>
                <a:cubicBezTo>
                  <a:pt x="1473" y="4515"/>
                  <a:pt x="1454" y="4512"/>
                  <a:pt x="1431" y="4509"/>
                </a:cubicBezTo>
                <a:cubicBezTo>
                  <a:pt x="1431" y="4509"/>
                  <a:pt x="1431" y="4509"/>
                  <a:pt x="1431" y="4509"/>
                </a:cubicBezTo>
                <a:cubicBezTo>
                  <a:pt x="1431" y="4505"/>
                  <a:pt x="1431" y="4505"/>
                  <a:pt x="1431" y="4505"/>
                </a:cubicBezTo>
                <a:cubicBezTo>
                  <a:pt x="1431" y="4470"/>
                  <a:pt x="1431" y="4434"/>
                  <a:pt x="1431" y="4399"/>
                </a:cubicBezTo>
                <a:cubicBezTo>
                  <a:pt x="1431" y="4395"/>
                  <a:pt x="1431" y="4395"/>
                  <a:pt x="1431" y="4395"/>
                </a:cubicBezTo>
                <a:cubicBezTo>
                  <a:pt x="1431" y="4395"/>
                  <a:pt x="1431" y="4395"/>
                  <a:pt x="1431" y="4395"/>
                </a:cubicBezTo>
                <a:cubicBezTo>
                  <a:pt x="1454" y="4395"/>
                  <a:pt x="1473" y="4399"/>
                  <a:pt x="1493" y="4402"/>
                </a:cubicBezTo>
                <a:cubicBezTo>
                  <a:pt x="1496" y="4402"/>
                  <a:pt x="1496" y="4402"/>
                  <a:pt x="1496" y="4402"/>
                </a:cubicBezTo>
                <a:cubicBezTo>
                  <a:pt x="1496" y="4405"/>
                  <a:pt x="1496" y="4405"/>
                  <a:pt x="1496" y="4405"/>
                </a:cubicBezTo>
                <a:cubicBezTo>
                  <a:pt x="1496" y="4441"/>
                  <a:pt x="1496" y="4476"/>
                  <a:pt x="1496" y="4512"/>
                </a:cubicBezTo>
                <a:cubicBezTo>
                  <a:pt x="1496" y="4515"/>
                  <a:pt x="1496" y="4515"/>
                  <a:pt x="1496" y="4518"/>
                </a:cubicBezTo>
                <a:cubicBezTo>
                  <a:pt x="1496" y="4518"/>
                  <a:pt x="1496" y="4518"/>
                  <a:pt x="1496" y="4515"/>
                </a:cubicBezTo>
                <a:close/>
                <a:moveTo>
                  <a:pt x="1573" y="4528"/>
                </a:moveTo>
                <a:cubicBezTo>
                  <a:pt x="1554" y="4525"/>
                  <a:pt x="1531" y="4522"/>
                  <a:pt x="1512" y="4518"/>
                </a:cubicBezTo>
                <a:cubicBezTo>
                  <a:pt x="1509" y="4518"/>
                  <a:pt x="1509" y="4518"/>
                  <a:pt x="1509" y="4518"/>
                </a:cubicBezTo>
                <a:cubicBezTo>
                  <a:pt x="1509" y="4515"/>
                  <a:pt x="1509" y="4515"/>
                  <a:pt x="1509" y="4515"/>
                </a:cubicBezTo>
                <a:cubicBezTo>
                  <a:pt x="1509" y="4479"/>
                  <a:pt x="1509" y="4444"/>
                  <a:pt x="1509" y="4408"/>
                </a:cubicBezTo>
                <a:cubicBezTo>
                  <a:pt x="1509" y="4405"/>
                  <a:pt x="1509" y="4405"/>
                  <a:pt x="1509" y="4405"/>
                </a:cubicBezTo>
                <a:cubicBezTo>
                  <a:pt x="1509" y="4405"/>
                  <a:pt x="1509" y="4405"/>
                  <a:pt x="1512" y="4405"/>
                </a:cubicBezTo>
                <a:cubicBezTo>
                  <a:pt x="1531" y="4405"/>
                  <a:pt x="1554" y="4408"/>
                  <a:pt x="1573" y="4412"/>
                </a:cubicBezTo>
                <a:cubicBezTo>
                  <a:pt x="1577" y="4412"/>
                  <a:pt x="1577" y="4412"/>
                  <a:pt x="1577" y="4412"/>
                </a:cubicBezTo>
                <a:cubicBezTo>
                  <a:pt x="1577" y="4415"/>
                  <a:pt x="1577" y="4415"/>
                  <a:pt x="1577" y="4415"/>
                </a:cubicBezTo>
                <a:cubicBezTo>
                  <a:pt x="1577" y="4450"/>
                  <a:pt x="1577" y="4489"/>
                  <a:pt x="1577" y="4525"/>
                </a:cubicBezTo>
                <a:cubicBezTo>
                  <a:pt x="1577" y="4525"/>
                  <a:pt x="1577" y="4525"/>
                  <a:pt x="1577" y="4528"/>
                </a:cubicBezTo>
                <a:cubicBezTo>
                  <a:pt x="1577" y="4528"/>
                  <a:pt x="1577" y="4528"/>
                  <a:pt x="1573" y="4528"/>
                </a:cubicBezTo>
                <a:close/>
                <a:moveTo>
                  <a:pt x="1658" y="4538"/>
                </a:moveTo>
                <a:cubicBezTo>
                  <a:pt x="1635" y="4535"/>
                  <a:pt x="1612" y="4531"/>
                  <a:pt x="1593" y="4528"/>
                </a:cubicBezTo>
                <a:cubicBezTo>
                  <a:pt x="1590" y="4528"/>
                  <a:pt x="1590" y="4528"/>
                  <a:pt x="1590" y="4528"/>
                </a:cubicBezTo>
                <a:cubicBezTo>
                  <a:pt x="1590" y="4525"/>
                  <a:pt x="1590" y="4525"/>
                  <a:pt x="1590" y="4525"/>
                </a:cubicBezTo>
                <a:cubicBezTo>
                  <a:pt x="1590" y="4489"/>
                  <a:pt x="1590" y="4454"/>
                  <a:pt x="1590" y="4418"/>
                </a:cubicBezTo>
                <a:cubicBezTo>
                  <a:pt x="1590" y="4415"/>
                  <a:pt x="1590" y="4415"/>
                  <a:pt x="1590" y="4415"/>
                </a:cubicBezTo>
                <a:cubicBezTo>
                  <a:pt x="1590" y="4415"/>
                  <a:pt x="1590" y="4415"/>
                  <a:pt x="1593" y="4415"/>
                </a:cubicBezTo>
                <a:cubicBezTo>
                  <a:pt x="1612" y="4415"/>
                  <a:pt x="1635" y="4418"/>
                  <a:pt x="1654" y="4421"/>
                </a:cubicBezTo>
                <a:cubicBezTo>
                  <a:pt x="1658" y="4421"/>
                  <a:pt x="1658" y="4421"/>
                  <a:pt x="1658" y="4421"/>
                </a:cubicBezTo>
                <a:cubicBezTo>
                  <a:pt x="1658" y="4424"/>
                  <a:pt x="1658" y="4424"/>
                  <a:pt x="1658" y="4424"/>
                </a:cubicBezTo>
                <a:cubicBezTo>
                  <a:pt x="1658" y="4463"/>
                  <a:pt x="1658" y="4499"/>
                  <a:pt x="1658" y="4535"/>
                </a:cubicBezTo>
                <a:cubicBezTo>
                  <a:pt x="1658" y="4538"/>
                  <a:pt x="1658" y="4538"/>
                  <a:pt x="1658" y="4538"/>
                </a:cubicBezTo>
                <a:cubicBezTo>
                  <a:pt x="1658" y="4538"/>
                  <a:pt x="1658" y="4538"/>
                  <a:pt x="1658" y="4538"/>
                </a:cubicBezTo>
                <a:close/>
                <a:moveTo>
                  <a:pt x="1739" y="4547"/>
                </a:moveTo>
                <a:cubicBezTo>
                  <a:pt x="1716" y="4547"/>
                  <a:pt x="1696" y="4544"/>
                  <a:pt x="1674" y="4541"/>
                </a:cubicBezTo>
                <a:cubicBezTo>
                  <a:pt x="1671" y="4541"/>
                  <a:pt x="1671" y="4541"/>
                  <a:pt x="1671" y="4541"/>
                </a:cubicBezTo>
                <a:cubicBezTo>
                  <a:pt x="1671" y="4538"/>
                  <a:pt x="1671" y="4538"/>
                  <a:pt x="1671" y="4535"/>
                </a:cubicBezTo>
                <a:cubicBezTo>
                  <a:pt x="1671" y="4499"/>
                  <a:pt x="1671" y="4463"/>
                  <a:pt x="1671" y="4428"/>
                </a:cubicBezTo>
                <a:cubicBezTo>
                  <a:pt x="1671" y="4424"/>
                  <a:pt x="1671" y="4424"/>
                  <a:pt x="1671" y="4424"/>
                </a:cubicBezTo>
                <a:cubicBezTo>
                  <a:pt x="1671" y="4424"/>
                  <a:pt x="1671" y="4424"/>
                  <a:pt x="1674" y="4424"/>
                </a:cubicBezTo>
                <a:cubicBezTo>
                  <a:pt x="1693" y="4428"/>
                  <a:pt x="1716" y="4428"/>
                  <a:pt x="1739" y="4431"/>
                </a:cubicBezTo>
                <a:cubicBezTo>
                  <a:pt x="1739" y="4431"/>
                  <a:pt x="1739" y="4431"/>
                  <a:pt x="1742" y="4431"/>
                </a:cubicBezTo>
                <a:cubicBezTo>
                  <a:pt x="1742" y="4434"/>
                  <a:pt x="1742" y="4434"/>
                  <a:pt x="1742" y="4437"/>
                </a:cubicBezTo>
                <a:cubicBezTo>
                  <a:pt x="1742" y="4473"/>
                  <a:pt x="1742" y="4509"/>
                  <a:pt x="1742" y="4544"/>
                </a:cubicBezTo>
                <a:cubicBezTo>
                  <a:pt x="1742" y="4547"/>
                  <a:pt x="1742" y="4547"/>
                  <a:pt x="1742" y="4547"/>
                </a:cubicBezTo>
                <a:cubicBezTo>
                  <a:pt x="1739" y="4547"/>
                  <a:pt x="1739" y="4547"/>
                  <a:pt x="1739" y="4547"/>
                </a:cubicBezTo>
                <a:close/>
                <a:moveTo>
                  <a:pt x="1823" y="4560"/>
                </a:moveTo>
                <a:cubicBezTo>
                  <a:pt x="1800" y="4557"/>
                  <a:pt x="1777" y="4554"/>
                  <a:pt x="1758" y="4551"/>
                </a:cubicBezTo>
                <a:cubicBezTo>
                  <a:pt x="1755" y="4551"/>
                  <a:pt x="1755" y="4551"/>
                  <a:pt x="1755" y="4551"/>
                </a:cubicBezTo>
                <a:cubicBezTo>
                  <a:pt x="1755" y="4547"/>
                  <a:pt x="1755" y="4547"/>
                  <a:pt x="1755" y="4547"/>
                </a:cubicBezTo>
                <a:cubicBezTo>
                  <a:pt x="1755" y="4509"/>
                  <a:pt x="1755" y="4473"/>
                  <a:pt x="1755" y="4437"/>
                </a:cubicBezTo>
                <a:cubicBezTo>
                  <a:pt x="1755" y="4434"/>
                  <a:pt x="1755" y="4434"/>
                  <a:pt x="1755" y="4434"/>
                </a:cubicBezTo>
                <a:cubicBezTo>
                  <a:pt x="1755" y="4434"/>
                  <a:pt x="1755" y="4434"/>
                  <a:pt x="1755" y="4434"/>
                </a:cubicBezTo>
                <a:cubicBezTo>
                  <a:pt x="1777" y="4437"/>
                  <a:pt x="1800" y="4437"/>
                  <a:pt x="1823" y="4441"/>
                </a:cubicBezTo>
                <a:cubicBezTo>
                  <a:pt x="1823" y="4441"/>
                  <a:pt x="1823" y="4441"/>
                  <a:pt x="1826" y="4441"/>
                </a:cubicBezTo>
                <a:cubicBezTo>
                  <a:pt x="1826" y="4444"/>
                  <a:pt x="1826" y="4444"/>
                  <a:pt x="1826" y="4447"/>
                </a:cubicBezTo>
                <a:cubicBezTo>
                  <a:pt x="1826" y="4483"/>
                  <a:pt x="1826" y="4518"/>
                  <a:pt x="1826" y="4557"/>
                </a:cubicBezTo>
                <a:cubicBezTo>
                  <a:pt x="1826" y="4557"/>
                  <a:pt x="1826" y="4557"/>
                  <a:pt x="1826" y="4560"/>
                </a:cubicBezTo>
                <a:cubicBezTo>
                  <a:pt x="1823" y="4560"/>
                  <a:pt x="1823" y="4560"/>
                  <a:pt x="1823" y="4560"/>
                </a:cubicBezTo>
                <a:close/>
                <a:moveTo>
                  <a:pt x="1943" y="4577"/>
                </a:moveTo>
                <a:cubicBezTo>
                  <a:pt x="1910" y="4570"/>
                  <a:pt x="1875" y="4567"/>
                  <a:pt x="1842" y="4564"/>
                </a:cubicBezTo>
                <a:cubicBezTo>
                  <a:pt x="1839" y="4564"/>
                  <a:pt x="1839" y="4564"/>
                  <a:pt x="1839" y="4564"/>
                </a:cubicBezTo>
                <a:cubicBezTo>
                  <a:pt x="1839" y="4560"/>
                  <a:pt x="1839" y="4560"/>
                  <a:pt x="1839" y="4557"/>
                </a:cubicBezTo>
                <a:cubicBezTo>
                  <a:pt x="1839" y="4522"/>
                  <a:pt x="1839" y="4483"/>
                  <a:pt x="1839" y="4447"/>
                </a:cubicBezTo>
                <a:cubicBezTo>
                  <a:pt x="1839" y="4444"/>
                  <a:pt x="1839" y="4444"/>
                  <a:pt x="1839" y="4444"/>
                </a:cubicBezTo>
                <a:cubicBezTo>
                  <a:pt x="1839" y="4444"/>
                  <a:pt x="1839" y="4444"/>
                  <a:pt x="1839" y="4444"/>
                </a:cubicBezTo>
                <a:cubicBezTo>
                  <a:pt x="1875" y="4447"/>
                  <a:pt x="1907" y="4450"/>
                  <a:pt x="1943" y="4457"/>
                </a:cubicBezTo>
                <a:cubicBezTo>
                  <a:pt x="1943" y="4457"/>
                  <a:pt x="1943" y="4457"/>
                  <a:pt x="1946" y="4457"/>
                </a:cubicBezTo>
                <a:cubicBezTo>
                  <a:pt x="1946" y="4460"/>
                  <a:pt x="1946" y="4460"/>
                  <a:pt x="1946" y="4460"/>
                </a:cubicBezTo>
                <a:cubicBezTo>
                  <a:pt x="1946" y="4499"/>
                  <a:pt x="1946" y="4535"/>
                  <a:pt x="1946" y="4573"/>
                </a:cubicBezTo>
                <a:cubicBezTo>
                  <a:pt x="1946" y="4573"/>
                  <a:pt x="1946" y="4573"/>
                  <a:pt x="1946" y="4577"/>
                </a:cubicBezTo>
                <a:cubicBezTo>
                  <a:pt x="1943" y="4577"/>
                  <a:pt x="1943" y="4577"/>
                  <a:pt x="1943" y="4577"/>
                </a:cubicBezTo>
                <a:close/>
                <a:moveTo>
                  <a:pt x="622" y="4272"/>
                </a:moveTo>
                <a:cubicBezTo>
                  <a:pt x="606" y="4272"/>
                  <a:pt x="590" y="4269"/>
                  <a:pt x="570" y="4266"/>
                </a:cubicBezTo>
                <a:cubicBezTo>
                  <a:pt x="570" y="4266"/>
                  <a:pt x="570" y="4266"/>
                  <a:pt x="570" y="4266"/>
                </a:cubicBezTo>
                <a:cubicBezTo>
                  <a:pt x="570" y="4263"/>
                  <a:pt x="570" y="4263"/>
                  <a:pt x="570" y="4263"/>
                </a:cubicBezTo>
                <a:cubicBezTo>
                  <a:pt x="570" y="4230"/>
                  <a:pt x="570" y="4198"/>
                  <a:pt x="570" y="4166"/>
                </a:cubicBezTo>
                <a:cubicBezTo>
                  <a:pt x="570" y="4162"/>
                  <a:pt x="570" y="4162"/>
                  <a:pt x="570" y="4162"/>
                </a:cubicBezTo>
                <a:cubicBezTo>
                  <a:pt x="570" y="4162"/>
                  <a:pt x="570" y="4162"/>
                  <a:pt x="570" y="4162"/>
                </a:cubicBezTo>
                <a:cubicBezTo>
                  <a:pt x="590" y="4166"/>
                  <a:pt x="606" y="4166"/>
                  <a:pt x="622" y="4169"/>
                </a:cubicBezTo>
                <a:cubicBezTo>
                  <a:pt x="625" y="4169"/>
                  <a:pt x="625" y="4169"/>
                  <a:pt x="625" y="4169"/>
                </a:cubicBezTo>
                <a:cubicBezTo>
                  <a:pt x="625" y="4172"/>
                  <a:pt x="625" y="4172"/>
                  <a:pt x="625" y="4172"/>
                </a:cubicBezTo>
                <a:cubicBezTo>
                  <a:pt x="625" y="4204"/>
                  <a:pt x="625" y="4237"/>
                  <a:pt x="625" y="4269"/>
                </a:cubicBezTo>
                <a:cubicBezTo>
                  <a:pt x="625" y="4272"/>
                  <a:pt x="625" y="4272"/>
                  <a:pt x="625" y="4272"/>
                </a:cubicBezTo>
                <a:cubicBezTo>
                  <a:pt x="625" y="4272"/>
                  <a:pt x="625" y="4272"/>
                  <a:pt x="622" y="4272"/>
                </a:cubicBezTo>
                <a:close/>
                <a:moveTo>
                  <a:pt x="690" y="4282"/>
                </a:moveTo>
                <a:cubicBezTo>
                  <a:pt x="674" y="4279"/>
                  <a:pt x="654" y="4276"/>
                  <a:pt x="638" y="4276"/>
                </a:cubicBezTo>
                <a:cubicBezTo>
                  <a:pt x="635" y="4276"/>
                  <a:pt x="635" y="4276"/>
                  <a:pt x="635" y="4276"/>
                </a:cubicBezTo>
                <a:cubicBezTo>
                  <a:pt x="635" y="4272"/>
                  <a:pt x="635" y="4272"/>
                  <a:pt x="635" y="4269"/>
                </a:cubicBezTo>
                <a:cubicBezTo>
                  <a:pt x="635" y="4237"/>
                  <a:pt x="635" y="4204"/>
                  <a:pt x="635" y="4172"/>
                </a:cubicBezTo>
                <a:cubicBezTo>
                  <a:pt x="635" y="4172"/>
                  <a:pt x="635" y="4172"/>
                  <a:pt x="635" y="4169"/>
                </a:cubicBezTo>
                <a:cubicBezTo>
                  <a:pt x="635" y="4169"/>
                  <a:pt x="635" y="4169"/>
                  <a:pt x="638" y="4169"/>
                </a:cubicBezTo>
                <a:cubicBezTo>
                  <a:pt x="654" y="4172"/>
                  <a:pt x="670" y="4172"/>
                  <a:pt x="690" y="4175"/>
                </a:cubicBezTo>
                <a:cubicBezTo>
                  <a:pt x="690" y="4175"/>
                  <a:pt x="690" y="4175"/>
                  <a:pt x="690" y="4175"/>
                </a:cubicBezTo>
                <a:cubicBezTo>
                  <a:pt x="690" y="4178"/>
                  <a:pt x="690" y="4178"/>
                  <a:pt x="690" y="4178"/>
                </a:cubicBezTo>
                <a:cubicBezTo>
                  <a:pt x="690" y="4211"/>
                  <a:pt x="693" y="4246"/>
                  <a:pt x="693" y="4279"/>
                </a:cubicBezTo>
                <a:cubicBezTo>
                  <a:pt x="693" y="4279"/>
                  <a:pt x="693" y="4279"/>
                  <a:pt x="693" y="4282"/>
                </a:cubicBezTo>
                <a:cubicBezTo>
                  <a:pt x="690" y="4282"/>
                  <a:pt x="690" y="4282"/>
                  <a:pt x="690" y="4282"/>
                </a:cubicBezTo>
                <a:close/>
                <a:moveTo>
                  <a:pt x="758" y="4289"/>
                </a:moveTo>
                <a:cubicBezTo>
                  <a:pt x="738" y="4285"/>
                  <a:pt x="722" y="4285"/>
                  <a:pt x="706" y="4282"/>
                </a:cubicBezTo>
                <a:cubicBezTo>
                  <a:pt x="703" y="4282"/>
                  <a:pt x="703" y="4282"/>
                  <a:pt x="703" y="4282"/>
                </a:cubicBezTo>
                <a:cubicBezTo>
                  <a:pt x="703" y="4279"/>
                  <a:pt x="703" y="4279"/>
                  <a:pt x="703" y="4279"/>
                </a:cubicBezTo>
                <a:cubicBezTo>
                  <a:pt x="703" y="4246"/>
                  <a:pt x="703" y="4214"/>
                  <a:pt x="703" y="4182"/>
                </a:cubicBezTo>
                <a:cubicBezTo>
                  <a:pt x="703" y="4178"/>
                  <a:pt x="703" y="4178"/>
                  <a:pt x="703" y="4175"/>
                </a:cubicBezTo>
                <a:cubicBezTo>
                  <a:pt x="703" y="4178"/>
                  <a:pt x="703" y="4178"/>
                  <a:pt x="703" y="4178"/>
                </a:cubicBezTo>
                <a:cubicBezTo>
                  <a:pt x="722" y="4178"/>
                  <a:pt x="738" y="4182"/>
                  <a:pt x="758" y="4182"/>
                </a:cubicBezTo>
                <a:cubicBezTo>
                  <a:pt x="758" y="4182"/>
                  <a:pt x="758" y="4182"/>
                  <a:pt x="758" y="4182"/>
                </a:cubicBezTo>
                <a:cubicBezTo>
                  <a:pt x="758" y="4185"/>
                  <a:pt x="758" y="4185"/>
                  <a:pt x="758" y="4188"/>
                </a:cubicBezTo>
                <a:cubicBezTo>
                  <a:pt x="758" y="4221"/>
                  <a:pt x="758" y="4253"/>
                  <a:pt x="761" y="4285"/>
                </a:cubicBezTo>
                <a:cubicBezTo>
                  <a:pt x="761" y="4285"/>
                  <a:pt x="761" y="4289"/>
                  <a:pt x="758" y="4289"/>
                </a:cubicBezTo>
                <a:cubicBezTo>
                  <a:pt x="758" y="4289"/>
                  <a:pt x="758" y="4289"/>
                  <a:pt x="758" y="4289"/>
                </a:cubicBezTo>
                <a:close/>
                <a:moveTo>
                  <a:pt x="826" y="4298"/>
                </a:moveTo>
                <a:cubicBezTo>
                  <a:pt x="810" y="4295"/>
                  <a:pt x="790" y="4292"/>
                  <a:pt x="771" y="4292"/>
                </a:cubicBezTo>
                <a:cubicBezTo>
                  <a:pt x="771" y="4292"/>
                  <a:pt x="771" y="4292"/>
                  <a:pt x="771" y="4289"/>
                </a:cubicBezTo>
                <a:cubicBezTo>
                  <a:pt x="771" y="4289"/>
                  <a:pt x="771" y="4289"/>
                  <a:pt x="771" y="4285"/>
                </a:cubicBezTo>
                <a:cubicBezTo>
                  <a:pt x="771" y="4253"/>
                  <a:pt x="771" y="4221"/>
                  <a:pt x="771" y="4188"/>
                </a:cubicBezTo>
                <a:cubicBezTo>
                  <a:pt x="771" y="4185"/>
                  <a:pt x="771" y="4185"/>
                  <a:pt x="771" y="4185"/>
                </a:cubicBezTo>
                <a:cubicBezTo>
                  <a:pt x="771" y="4185"/>
                  <a:pt x="771" y="4185"/>
                  <a:pt x="771" y="4185"/>
                </a:cubicBezTo>
                <a:cubicBezTo>
                  <a:pt x="790" y="4185"/>
                  <a:pt x="806" y="4188"/>
                  <a:pt x="826" y="4191"/>
                </a:cubicBezTo>
                <a:cubicBezTo>
                  <a:pt x="826" y="4191"/>
                  <a:pt x="826" y="4191"/>
                  <a:pt x="829" y="4191"/>
                </a:cubicBezTo>
                <a:cubicBezTo>
                  <a:pt x="829" y="4191"/>
                  <a:pt x="829" y="4191"/>
                  <a:pt x="829" y="4195"/>
                </a:cubicBezTo>
                <a:cubicBezTo>
                  <a:pt x="829" y="4227"/>
                  <a:pt x="829" y="4259"/>
                  <a:pt x="829" y="4295"/>
                </a:cubicBezTo>
                <a:cubicBezTo>
                  <a:pt x="829" y="4295"/>
                  <a:pt x="829" y="4295"/>
                  <a:pt x="829" y="4298"/>
                </a:cubicBezTo>
                <a:cubicBezTo>
                  <a:pt x="826" y="4298"/>
                  <a:pt x="826" y="4298"/>
                  <a:pt x="826" y="4298"/>
                </a:cubicBezTo>
                <a:close/>
                <a:moveTo>
                  <a:pt x="897" y="4305"/>
                </a:moveTo>
                <a:cubicBezTo>
                  <a:pt x="878" y="4305"/>
                  <a:pt x="858" y="4301"/>
                  <a:pt x="842" y="4298"/>
                </a:cubicBezTo>
                <a:cubicBezTo>
                  <a:pt x="839" y="4298"/>
                  <a:pt x="839" y="4298"/>
                  <a:pt x="839" y="4298"/>
                </a:cubicBezTo>
                <a:cubicBezTo>
                  <a:pt x="839" y="4295"/>
                  <a:pt x="839" y="4295"/>
                  <a:pt x="839" y="4295"/>
                </a:cubicBezTo>
                <a:cubicBezTo>
                  <a:pt x="839" y="4263"/>
                  <a:pt x="839" y="4227"/>
                  <a:pt x="839" y="4195"/>
                </a:cubicBezTo>
                <a:cubicBezTo>
                  <a:pt x="839" y="4191"/>
                  <a:pt x="839" y="4191"/>
                  <a:pt x="839" y="4191"/>
                </a:cubicBezTo>
                <a:cubicBezTo>
                  <a:pt x="839" y="4191"/>
                  <a:pt x="839" y="4191"/>
                  <a:pt x="842" y="4191"/>
                </a:cubicBezTo>
                <a:cubicBezTo>
                  <a:pt x="858" y="4195"/>
                  <a:pt x="878" y="4195"/>
                  <a:pt x="897" y="4198"/>
                </a:cubicBezTo>
                <a:cubicBezTo>
                  <a:pt x="897" y="4198"/>
                  <a:pt x="897" y="4198"/>
                  <a:pt x="897" y="4198"/>
                </a:cubicBezTo>
                <a:cubicBezTo>
                  <a:pt x="897" y="4201"/>
                  <a:pt x="897" y="4201"/>
                  <a:pt x="897" y="4201"/>
                </a:cubicBezTo>
                <a:cubicBezTo>
                  <a:pt x="897" y="4233"/>
                  <a:pt x="897" y="4269"/>
                  <a:pt x="897" y="4301"/>
                </a:cubicBezTo>
                <a:cubicBezTo>
                  <a:pt x="897" y="4305"/>
                  <a:pt x="897" y="4305"/>
                  <a:pt x="897" y="4305"/>
                </a:cubicBezTo>
                <a:cubicBezTo>
                  <a:pt x="897" y="4305"/>
                  <a:pt x="897" y="4305"/>
                  <a:pt x="897" y="4305"/>
                </a:cubicBezTo>
                <a:close/>
                <a:moveTo>
                  <a:pt x="968" y="4314"/>
                </a:moveTo>
                <a:cubicBezTo>
                  <a:pt x="949" y="4311"/>
                  <a:pt x="929" y="4308"/>
                  <a:pt x="910" y="4308"/>
                </a:cubicBezTo>
                <a:cubicBezTo>
                  <a:pt x="910" y="4308"/>
                  <a:pt x="910" y="4308"/>
                  <a:pt x="910" y="4308"/>
                </a:cubicBezTo>
                <a:cubicBezTo>
                  <a:pt x="910" y="4305"/>
                  <a:pt x="910" y="4305"/>
                  <a:pt x="910" y="4301"/>
                </a:cubicBezTo>
                <a:cubicBezTo>
                  <a:pt x="910" y="4269"/>
                  <a:pt x="910" y="4237"/>
                  <a:pt x="910" y="4201"/>
                </a:cubicBezTo>
                <a:cubicBezTo>
                  <a:pt x="910" y="4201"/>
                  <a:pt x="910" y="4201"/>
                  <a:pt x="910" y="4198"/>
                </a:cubicBezTo>
                <a:cubicBezTo>
                  <a:pt x="910" y="4198"/>
                  <a:pt x="910" y="4198"/>
                  <a:pt x="910" y="4198"/>
                </a:cubicBezTo>
                <a:cubicBezTo>
                  <a:pt x="929" y="4201"/>
                  <a:pt x="949" y="4204"/>
                  <a:pt x="965" y="4204"/>
                </a:cubicBezTo>
                <a:cubicBezTo>
                  <a:pt x="968" y="4204"/>
                  <a:pt x="968" y="4204"/>
                  <a:pt x="968" y="4204"/>
                </a:cubicBezTo>
                <a:cubicBezTo>
                  <a:pt x="968" y="4208"/>
                  <a:pt x="968" y="4208"/>
                  <a:pt x="968" y="4211"/>
                </a:cubicBezTo>
                <a:cubicBezTo>
                  <a:pt x="968" y="4243"/>
                  <a:pt x="968" y="4276"/>
                  <a:pt x="968" y="4311"/>
                </a:cubicBezTo>
                <a:cubicBezTo>
                  <a:pt x="968" y="4311"/>
                  <a:pt x="968" y="4311"/>
                  <a:pt x="968" y="4314"/>
                </a:cubicBezTo>
                <a:cubicBezTo>
                  <a:pt x="968" y="4314"/>
                  <a:pt x="968" y="4314"/>
                  <a:pt x="968" y="4314"/>
                </a:cubicBezTo>
                <a:close/>
                <a:moveTo>
                  <a:pt x="1039" y="4321"/>
                </a:moveTo>
                <a:cubicBezTo>
                  <a:pt x="1020" y="4321"/>
                  <a:pt x="1001" y="4318"/>
                  <a:pt x="981" y="4314"/>
                </a:cubicBezTo>
                <a:cubicBezTo>
                  <a:pt x="981" y="4314"/>
                  <a:pt x="981" y="4314"/>
                  <a:pt x="981" y="4314"/>
                </a:cubicBezTo>
                <a:cubicBezTo>
                  <a:pt x="981" y="4311"/>
                  <a:pt x="981" y="4311"/>
                  <a:pt x="981" y="4311"/>
                </a:cubicBezTo>
                <a:cubicBezTo>
                  <a:pt x="981" y="4279"/>
                  <a:pt x="981" y="4243"/>
                  <a:pt x="978" y="4211"/>
                </a:cubicBezTo>
                <a:cubicBezTo>
                  <a:pt x="978" y="4208"/>
                  <a:pt x="978" y="4208"/>
                  <a:pt x="981" y="4208"/>
                </a:cubicBezTo>
                <a:cubicBezTo>
                  <a:pt x="981" y="4208"/>
                  <a:pt x="981" y="4208"/>
                  <a:pt x="981" y="4208"/>
                </a:cubicBezTo>
                <a:cubicBezTo>
                  <a:pt x="1001" y="4208"/>
                  <a:pt x="1020" y="4211"/>
                  <a:pt x="1039" y="4214"/>
                </a:cubicBezTo>
                <a:cubicBezTo>
                  <a:pt x="1039" y="4214"/>
                  <a:pt x="1039" y="4214"/>
                  <a:pt x="1039" y="4214"/>
                </a:cubicBezTo>
                <a:cubicBezTo>
                  <a:pt x="1039" y="4214"/>
                  <a:pt x="1039" y="4214"/>
                  <a:pt x="1039" y="4217"/>
                </a:cubicBezTo>
                <a:cubicBezTo>
                  <a:pt x="1039" y="4250"/>
                  <a:pt x="1039" y="4285"/>
                  <a:pt x="1039" y="4318"/>
                </a:cubicBezTo>
                <a:cubicBezTo>
                  <a:pt x="1039" y="4321"/>
                  <a:pt x="1039" y="4321"/>
                  <a:pt x="1039" y="4321"/>
                </a:cubicBezTo>
                <a:cubicBezTo>
                  <a:pt x="1039" y="4321"/>
                  <a:pt x="1039" y="4321"/>
                  <a:pt x="1039" y="4321"/>
                </a:cubicBezTo>
                <a:close/>
                <a:moveTo>
                  <a:pt x="1111" y="4331"/>
                </a:moveTo>
                <a:cubicBezTo>
                  <a:pt x="1091" y="4327"/>
                  <a:pt x="1075" y="4327"/>
                  <a:pt x="1056" y="4324"/>
                </a:cubicBezTo>
                <a:cubicBezTo>
                  <a:pt x="1052" y="4324"/>
                  <a:pt x="1052" y="4324"/>
                  <a:pt x="1052" y="4324"/>
                </a:cubicBezTo>
                <a:cubicBezTo>
                  <a:pt x="1052" y="4321"/>
                  <a:pt x="1052" y="4321"/>
                  <a:pt x="1052" y="4321"/>
                </a:cubicBezTo>
                <a:cubicBezTo>
                  <a:pt x="1052" y="4285"/>
                  <a:pt x="1052" y="4253"/>
                  <a:pt x="1052" y="4217"/>
                </a:cubicBezTo>
                <a:cubicBezTo>
                  <a:pt x="1052" y="4214"/>
                  <a:pt x="1052" y="4214"/>
                  <a:pt x="1052" y="4214"/>
                </a:cubicBezTo>
                <a:cubicBezTo>
                  <a:pt x="1052" y="4214"/>
                  <a:pt x="1052" y="4214"/>
                  <a:pt x="1052" y="4214"/>
                </a:cubicBezTo>
                <a:cubicBezTo>
                  <a:pt x="1072" y="4217"/>
                  <a:pt x="1091" y="4217"/>
                  <a:pt x="1111" y="4221"/>
                </a:cubicBezTo>
                <a:cubicBezTo>
                  <a:pt x="1114" y="4221"/>
                  <a:pt x="1114" y="4221"/>
                  <a:pt x="1114" y="4221"/>
                </a:cubicBezTo>
                <a:cubicBezTo>
                  <a:pt x="1114" y="4224"/>
                  <a:pt x="1114" y="4224"/>
                  <a:pt x="1114" y="4224"/>
                </a:cubicBezTo>
                <a:cubicBezTo>
                  <a:pt x="1114" y="4259"/>
                  <a:pt x="1114" y="4292"/>
                  <a:pt x="1114" y="4327"/>
                </a:cubicBezTo>
                <a:cubicBezTo>
                  <a:pt x="1114" y="4331"/>
                  <a:pt x="1114" y="4331"/>
                  <a:pt x="1114" y="4331"/>
                </a:cubicBezTo>
                <a:cubicBezTo>
                  <a:pt x="1114" y="4331"/>
                  <a:pt x="1114" y="4331"/>
                  <a:pt x="1111" y="4331"/>
                </a:cubicBezTo>
                <a:close/>
                <a:moveTo>
                  <a:pt x="1185" y="4340"/>
                </a:moveTo>
                <a:cubicBezTo>
                  <a:pt x="1166" y="4337"/>
                  <a:pt x="1146" y="4334"/>
                  <a:pt x="1127" y="4334"/>
                </a:cubicBezTo>
                <a:cubicBezTo>
                  <a:pt x="1127" y="4334"/>
                  <a:pt x="1127" y="4334"/>
                  <a:pt x="1127" y="4334"/>
                </a:cubicBezTo>
                <a:cubicBezTo>
                  <a:pt x="1127" y="4331"/>
                  <a:pt x="1127" y="4331"/>
                  <a:pt x="1127" y="4327"/>
                </a:cubicBezTo>
                <a:cubicBezTo>
                  <a:pt x="1124" y="4295"/>
                  <a:pt x="1124" y="4259"/>
                  <a:pt x="1124" y="4227"/>
                </a:cubicBezTo>
                <a:cubicBezTo>
                  <a:pt x="1124" y="4224"/>
                  <a:pt x="1124" y="4224"/>
                  <a:pt x="1124" y="4221"/>
                </a:cubicBezTo>
                <a:cubicBezTo>
                  <a:pt x="1127" y="4221"/>
                  <a:pt x="1127" y="4221"/>
                  <a:pt x="1127" y="4221"/>
                </a:cubicBezTo>
                <a:cubicBezTo>
                  <a:pt x="1146" y="4224"/>
                  <a:pt x="1166" y="4227"/>
                  <a:pt x="1185" y="4227"/>
                </a:cubicBezTo>
                <a:cubicBezTo>
                  <a:pt x="1185" y="4227"/>
                  <a:pt x="1185" y="4227"/>
                  <a:pt x="1188" y="4230"/>
                </a:cubicBezTo>
                <a:cubicBezTo>
                  <a:pt x="1188" y="4230"/>
                  <a:pt x="1188" y="4230"/>
                  <a:pt x="1188" y="4233"/>
                </a:cubicBezTo>
                <a:cubicBezTo>
                  <a:pt x="1188" y="4266"/>
                  <a:pt x="1188" y="4301"/>
                  <a:pt x="1188" y="4337"/>
                </a:cubicBezTo>
                <a:cubicBezTo>
                  <a:pt x="1188" y="4337"/>
                  <a:pt x="1188" y="4337"/>
                  <a:pt x="1188" y="4340"/>
                </a:cubicBezTo>
                <a:cubicBezTo>
                  <a:pt x="1185" y="4340"/>
                  <a:pt x="1185" y="4340"/>
                  <a:pt x="1185" y="4340"/>
                </a:cubicBezTo>
                <a:close/>
                <a:moveTo>
                  <a:pt x="1263" y="4347"/>
                </a:moveTo>
                <a:cubicBezTo>
                  <a:pt x="1240" y="4347"/>
                  <a:pt x="1221" y="4344"/>
                  <a:pt x="1201" y="4340"/>
                </a:cubicBezTo>
                <a:cubicBezTo>
                  <a:pt x="1201" y="4340"/>
                  <a:pt x="1201" y="4340"/>
                  <a:pt x="1201" y="4340"/>
                </a:cubicBezTo>
                <a:cubicBezTo>
                  <a:pt x="1201" y="4337"/>
                  <a:pt x="1201" y="4337"/>
                  <a:pt x="1201" y="4337"/>
                </a:cubicBezTo>
                <a:cubicBezTo>
                  <a:pt x="1198" y="4301"/>
                  <a:pt x="1198" y="4269"/>
                  <a:pt x="1198" y="4233"/>
                </a:cubicBezTo>
                <a:cubicBezTo>
                  <a:pt x="1198" y="4230"/>
                  <a:pt x="1198" y="4230"/>
                  <a:pt x="1198" y="4230"/>
                </a:cubicBezTo>
                <a:cubicBezTo>
                  <a:pt x="1201" y="4230"/>
                  <a:pt x="1201" y="4230"/>
                  <a:pt x="1201" y="4230"/>
                </a:cubicBezTo>
                <a:cubicBezTo>
                  <a:pt x="1221" y="4233"/>
                  <a:pt x="1240" y="4233"/>
                  <a:pt x="1260" y="4237"/>
                </a:cubicBezTo>
                <a:cubicBezTo>
                  <a:pt x="1263" y="4237"/>
                  <a:pt x="1263" y="4237"/>
                  <a:pt x="1263" y="4237"/>
                </a:cubicBezTo>
                <a:cubicBezTo>
                  <a:pt x="1263" y="4240"/>
                  <a:pt x="1263" y="4240"/>
                  <a:pt x="1263" y="4240"/>
                </a:cubicBezTo>
                <a:cubicBezTo>
                  <a:pt x="1263" y="4276"/>
                  <a:pt x="1263" y="4311"/>
                  <a:pt x="1263" y="4344"/>
                </a:cubicBezTo>
                <a:cubicBezTo>
                  <a:pt x="1263" y="4347"/>
                  <a:pt x="1263" y="4347"/>
                  <a:pt x="1263" y="4350"/>
                </a:cubicBezTo>
                <a:cubicBezTo>
                  <a:pt x="1263" y="4347"/>
                  <a:pt x="1263" y="4347"/>
                  <a:pt x="1263" y="4347"/>
                </a:cubicBezTo>
                <a:close/>
                <a:moveTo>
                  <a:pt x="1337" y="4356"/>
                </a:moveTo>
                <a:cubicBezTo>
                  <a:pt x="1318" y="4353"/>
                  <a:pt x="1298" y="4353"/>
                  <a:pt x="1276" y="4350"/>
                </a:cubicBezTo>
                <a:cubicBezTo>
                  <a:pt x="1276" y="4350"/>
                  <a:pt x="1276" y="4350"/>
                  <a:pt x="1276" y="4350"/>
                </a:cubicBezTo>
                <a:cubicBezTo>
                  <a:pt x="1276" y="4347"/>
                  <a:pt x="1276" y="4347"/>
                  <a:pt x="1276" y="4347"/>
                </a:cubicBezTo>
                <a:cubicBezTo>
                  <a:pt x="1276" y="4311"/>
                  <a:pt x="1276" y="4276"/>
                  <a:pt x="1276" y="4240"/>
                </a:cubicBezTo>
                <a:cubicBezTo>
                  <a:pt x="1276" y="4240"/>
                  <a:pt x="1276" y="4240"/>
                  <a:pt x="1276" y="4237"/>
                </a:cubicBezTo>
                <a:cubicBezTo>
                  <a:pt x="1276" y="4237"/>
                  <a:pt x="1276" y="4237"/>
                  <a:pt x="1276" y="4237"/>
                </a:cubicBezTo>
                <a:cubicBezTo>
                  <a:pt x="1295" y="4240"/>
                  <a:pt x="1318" y="4243"/>
                  <a:pt x="1337" y="4243"/>
                </a:cubicBezTo>
                <a:cubicBezTo>
                  <a:pt x="1337" y="4243"/>
                  <a:pt x="1337" y="4243"/>
                  <a:pt x="1337" y="4243"/>
                </a:cubicBezTo>
                <a:cubicBezTo>
                  <a:pt x="1337" y="4246"/>
                  <a:pt x="1337" y="4246"/>
                  <a:pt x="1337" y="4250"/>
                </a:cubicBezTo>
                <a:cubicBezTo>
                  <a:pt x="1340" y="4285"/>
                  <a:pt x="1340" y="4318"/>
                  <a:pt x="1340" y="4353"/>
                </a:cubicBezTo>
                <a:cubicBezTo>
                  <a:pt x="1340" y="4356"/>
                  <a:pt x="1340" y="4356"/>
                  <a:pt x="1340" y="4356"/>
                </a:cubicBezTo>
                <a:cubicBezTo>
                  <a:pt x="1337" y="4356"/>
                  <a:pt x="1337" y="4356"/>
                  <a:pt x="1337" y="4356"/>
                </a:cubicBezTo>
                <a:close/>
                <a:moveTo>
                  <a:pt x="1415" y="4366"/>
                </a:moveTo>
                <a:cubicBezTo>
                  <a:pt x="1395" y="4363"/>
                  <a:pt x="1373" y="4363"/>
                  <a:pt x="1353" y="4360"/>
                </a:cubicBezTo>
                <a:cubicBezTo>
                  <a:pt x="1353" y="4360"/>
                  <a:pt x="1353" y="4360"/>
                  <a:pt x="1350" y="4360"/>
                </a:cubicBezTo>
                <a:cubicBezTo>
                  <a:pt x="1350" y="4356"/>
                  <a:pt x="1350" y="4356"/>
                  <a:pt x="1350" y="4353"/>
                </a:cubicBezTo>
                <a:cubicBezTo>
                  <a:pt x="1350" y="4321"/>
                  <a:pt x="1350" y="4285"/>
                  <a:pt x="1350" y="4250"/>
                </a:cubicBezTo>
                <a:cubicBezTo>
                  <a:pt x="1350" y="4246"/>
                  <a:pt x="1350" y="4246"/>
                  <a:pt x="1350" y="4246"/>
                </a:cubicBezTo>
                <a:cubicBezTo>
                  <a:pt x="1353" y="4246"/>
                  <a:pt x="1353" y="4246"/>
                  <a:pt x="1353" y="4246"/>
                </a:cubicBezTo>
                <a:cubicBezTo>
                  <a:pt x="1373" y="4250"/>
                  <a:pt x="1395" y="4250"/>
                  <a:pt x="1415" y="4253"/>
                </a:cubicBezTo>
                <a:cubicBezTo>
                  <a:pt x="1415" y="4253"/>
                  <a:pt x="1415" y="4253"/>
                  <a:pt x="1418" y="4253"/>
                </a:cubicBezTo>
                <a:cubicBezTo>
                  <a:pt x="1418" y="4256"/>
                  <a:pt x="1418" y="4256"/>
                  <a:pt x="1418" y="4256"/>
                </a:cubicBezTo>
                <a:cubicBezTo>
                  <a:pt x="1418" y="4292"/>
                  <a:pt x="1418" y="4327"/>
                  <a:pt x="1418" y="4363"/>
                </a:cubicBezTo>
                <a:cubicBezTo>
                  <a:pt x="1418" y="4366"/>
                  <a:pt x="1418" y="4366"/>
                  <a:pt x="1418" y="4366"/>
                </a:cubicBezTo>
                <a:cubicBezTo>
                  <a:pt x="1415" y="4366"/>
                  <a:pt x="1415" y="4366"/>
                  <a:pt x="1415" y="4366"/>
                </a:cubicBezTo>
                <a:close/>
                <a:moveTo>
                  <a:pt x="1493" y="4376"/>
                </a:moveTo>
                <a:cubicBezTo>
                  <a:pt x="1473" y="4373"/>
                  <a:pt x="1454" y="4369"/>
                  <a:pt x="1431" y="4369"/>
                </a:cubicBezTo>
                <a:cubicBezTo>
                  <a:pt x="1431" y="4369"/>
                  <a:pt x="1431" y="4369"/>
                  <a:pt x="1431" y="4369"/>
                </a:cubicBezTo>
                <a:cubicBezTo>
                  <a:pt x="1431" y="4366"/>
                  <a:pt x="1431" y="4366"/>
                  <a:pt x="1431" y="4363"/>
                </a:cubicBezTo>
                <a:cubicBezTo>
                  <a:pt x="1428" y="4327"/>
                  <a:pt x="1428" y="4295"/>
                  <a:pt x="1428" y="4259"/>
                </a:cubicBezTo>
                <a:cubicBezTo>
                  <a:pt x="1428" y="4256"/>
                  <a:pt x="1428" y="4256"/>
                  <a:pt x="1428" y="4253"/>
                </a:cubicBezTo>
                <a:cubicBezTo>
                  <a:pt x="1431" y="4253"/>
                  <a:pt x="1431" y="4253"/>
                  <a:pt x="1431" y="4253"/>
                </a:cubicBezTo>
                <a:cubicBezTo>
                  <a:pt x="1451" y="4256"/>
                  <a:pt x="1473" y="4259"/>
                  <a:pt x="1493" y="4263"/>
                </a:cubicBezTo>
                <a:cubicBezTo>
                  <a:pt x="1496" y="4263"/>
                  <a:pt x="1496" y="4263"/>
                  <a:pt x="1496" y="4263"/>
                </a:cubicBezTo>
                <a:cubicBezTo>
                  <a:pt x="1496" y="4263"/>
                  <a:pt x="1496" y="4263"/>
                  <a:pt x="1496" y="4266"/>
                </a:cubicBezTo>
                <a:cubicBezTo>
                  <a:pt x="1496" y="4301"/>
                  <a:pt x="1496" y="4337"/>
                  <a:pt x="1496" y="4373"/>
                </a:cubicBezTo>
                <a:cubicBezTo>
                  <a:pt x="1496" y="4376"/>
                  <a:pt x="1496" y="4376"/>
                  <a:pt x="1496" y="4376"/>
                </a:cubicBezTo>
                <a:cubicBezTo>
                  <a:pt x="1496" y="4376"/>
                  <a:pt x="1496" y="4376"/>
                  <a:pt x="1493" y="4376"/>
                </a:cubicBezTo>
                <a:close/>
                <a:moveTo>
                  <a:pt x="1573" y="4386"/>
                </a:moveTo>
                <a:cubicBezTo>
                  <a:pt x="1554" y="4382"/>
                  <a:pt x="1531" y="4379"/>
                  <a:pt x="1512" y="4379"/>
                </a:cubicBezTo>
                <a:cubicBezTo>
                  <a:pt x="1509" y="4376"/>
                  <a:pt x="1509" y="4376"/>
                  <a:pt x="1509" y="4376"/>
                </a:cubicBezTo>
                <a:cubicBezTo>
                  <a:pt x="1509" y="4376"/>
                  <a:pt x="1509" y="4376"/>
                  <a:pt x="1509" y="4373"/>
                </a:cubicBezTo>
                <a:cubicBezTo>
                  <a:pt x="1509" y="4337"/>
                  <a:pt x="1509" y="4301"/>
                  <a:pt x="1509" y="4266"/>
                </a:cubicBezTo>
                <a:cubicBezTo>
                  <a:pt x="1509" y="4263"/>
                  <a:pt x="1509" y="4263"/>
                  <a:pt x="1509" y="4263"/>
                </a:cubicBezTo>
                <a:cubicBezTo>
                  <a:pt x="1509" y="4263"/>
                  <a:pt x="1509" y="4263"/>
                  <a:pt x="1509" y="4263"/>
                </a:cubicBezTo>
                <a:cubicBezTo>
                  <a:pt x="1531" y="4266"/>
                  <a:pt x="1551" y="4266"/>
                  <a:pt x="1573" y="4269"/>
                </a:cubicBezTo>
                <a:cubicBezTo>
                  <a:pt x="1573" y="4269"/>
                  <a:pt x="1573" y="4269"/>
                  <a:pt x="1577" y="4269"/>
                </a:cubicBezTo>
                <a:cubicBezTo>
                  <a:pt x="1577" y="4272"/>
                  <a:pt x="1577" y="4272"/>
                  <a:pt x="1577" y="4276"/>
                </a:cubicBezTo>
                <a:cubicBezTo>
                  <a:pt x="1577" y="4311"/>
                  <a:pt x="1577" y="4347"/>
                  <a:pt x="1577" y="4382"/>
                </a:cubicBezTo>
                <a:cubicBezTo>
                  <a:pt x="1577" y="4386"/>
                  <a:pt x="1577" y="4386"/>
                  <a:pt x="1577" y="4386"/>
                </a:cubicBezTo>
                <a:cubicBezTo>
                  <a:pt x="1573" y="4386"/>
                  <a:pt x="1573" y="4386"/>
                  <a:pt x="1573" y="4386"/>
                </a:cubicBezTo>
                <a:close/>
                <a:moveTo>
                  <a:pt x="1654" y="4395"/>
                </a:moveTo>
                <a:cubicBezTo>
                  <a:pt x="1635" y="4392"/>
                  <a:pt x="1612" y="4389"/>
                  <a:pt x="1590" y="4386"/>
                </a:cubicBezTo>
                <a:cubicBezTo>
                  <a:pt x="1590" y="4386"/>
                  <a:pt x="1590" y="4386"/>
                  <a:pt x="1590" y="4386"/>
                </a:cubicBezTo>
                <a:cubicBezTo>
                  <a:pt x="1590" y="4382"/>
                  <a:pt x="1590" y="4382"/>
                  <a:pt x="1590" y="4382"/>
                </a:cubicBezTo>
                <a:cubicBezTo>
                  <a:pt x="1590" y="4347"/>
                  <a:pt x="1590" y="4311"/>
                  <a:pt x="1590" y="4276"/>
                </a:cubicBezTo>
                <a:cubicBezTo>
                  <a:pt x="1590" y="4272"/>
                  <a:pt x="1590" y="4272"/>
                  <a:pt x="1590" y="4272"/>
                </a:cubicBezTo>
                <a:cubicBezTo>
                  <a:pt x="1590" y="4272"/>
                  <a:pt x="1590" y="4272"/>
                  <a:pt x="1590" y="4272"/>
                </a:cubicBezTo>
                <a:cubicBezTo>
                  <a:pt x="1612" y="4272"/>
                  <a:pt x="1632" y="4276"/>
                  <a:pt x="1654" y="4279"/>
                </a:cubicBezTo>
                <a:cubicBezTo>
                  <a:pt x="1658" y="4279"/>
                  <a:pt x="1658" y="4279"/>
                  <a:pt x="1658" y="4279"/>
                </a:cubicBezTo>
                <a:cubicBezTo>
                  <a:pt x="1658" y="4282"/>
                  <a:pt x="1658" y="4282"/>
                  <a:pt x="1658" y="4282"/>
                </a:cubicBezTo>
                <a:cubicBezTo>
                  <a:pt x="1658" y="4318"/>
                  <a:pt x="1658" y="4353"/>
                  <a:pt x="1658" y="4392"/>
                </a:cubicBezTo>
                <a:cubicBezTo>
                  <a:pt x="1658" y="4392"/>
                  <a:pt x="1658" y="4392"/>
                  <a:pt x="1658" y="4395"/>
                </a:cubicBezTo>
                <a:cubicBezTo>
                  <a:pt x="1658" y="4395"/>
                  <a:pt x="1658" y="4395"/>
                  <a:pt x="1654" y="4395"/>
                </a:cubicBezTo>
                <a:close/>
                <a:moveTo>
                  <a:pt x="1739" y="4405"/>
                </a:moveTo>
                <a:cubicBezTo>
                  <a:pt x="1716" y="4402"/>
                  <a:pt x="1693" y="4399"/>
                  <a:pt x="1674" y="4395"/>
                </a:cubicBezTo>
                <a:cubicBezTo>
                  <a:pt x="1671" y="4395"/>
                  <a:pt x="1671" y="4395"/>
                  <a:pt x="1671" y="4395"/>
                </a:cubicBezTo>
                <a:cubicBezTo>
                  <a:pt x="1671" y="4392"/>
                  <a:pt x="1671" y="4392"/>
                  <a:pt x="1671" y="4392"/>
                </a:cubicBezTo>
                <a:cubicBezTo>
                  <a:pt x="1671" y="4356"/>
                  <a:pt x="1671" y="4321"/>
                  <a:pt x="1671" y="4285"/>
                </a:cubicBezTo>
                <a:cubicBezTo>
                  <a:pt x="1671" y="4282"/>
                  <a:pt x="1671" y="4282"/>
                  <a:pt x="1671" y="4279"/>
                </a:cubicBezTo>
                <a:cubicBezTo>
                  <a:pt x="1671" y="4279"/>
                  <a:pt x="1671" y="4279"/>
                  <a:pt x="1674" y="4279"/>
                </a:cubicBezTo>
                <a:cubicBezTo>
                  <a:pt x="1693" y="4282"/>
                  <a:pt x="1716" y="4285"/>
                  <a:pt x="1739" y="4285"/>
                </a:cubicBezTo>
                <a:cubicBezTo>
                  <a:pt x="1739" y="4289"/>
                  <a:pt x="1739" y="4289"/>
                  <a:pt x="1739" y="4289"/>
                </a:cubicBezTo>
                <a:cubicBezTo>
                  <a:pt x="1739" y="4289"/>
                  <a:pt x="1739" y="4289"/>
                  <a:pt x="1739" y="4292"/>
                </a:cubicBezTo>
                <a:cubicBezTo>
                  <a:pt x="1739" y="4327"/>
                  <a:pt x="1739" y="4363"/>
                  <a:pt x="1742" y="4402"/>
                </a:cubicBezTo>
                <a:cubicBezTo>
                  <a:pt x="1742" y="4402"/>
                  <a:pt x="1742" y="4402"/>
                  <a:pt x="1742" y="4405"/>
                </a:cubicBezTo>
                <a:cubicBezTo>
                  <a:pt x="1739" y="4405"/>
                  <a:pt x="1739" y="4405"/>
                  <a:pt x="1739" y="4405"/>
                </a:cubicBezTo>
                <a:close/>
                <a:moveTo>
                  <a:pt x="1823" y="4415"/>
                </a:moveTo>
                <a:cubicBezTo>
                  <a:pt x="1800" y="4412"/>
                  <a:pt x="1777" y="4408"/>
                  <a:pt x="1755" y="4405"/>
                </a:cubicBezTo>
                <a:cubicBezTo>
                  <a:pt x="1755" y="4405"/>
                  <a:pt x="1755" y="4405"/>
                  <a:pt x="1755" y="4405"/>
                </a:cubicBezTo>
                <a:cubicBezTo>
                  <a:pt x="1755" y="4402"/>
                  <a:pt x="1755" y="4402"/>
                  <a:pt x="1755" y="4402"/>
                </a:cubicBezTo>
                <a:cubicBezTo>
                  <a:pt x="1755" y="4366"/>
                  <a:pt x="1755" y="4331"/>
                  <a:pt x="1752" y="4292"/>
                </a:cubicBezTo>
                <a:cubicBezTo>
                  <a:pt x="1752" y="4289"/>
                  <a:pt x="1752" y="4289"/>
                  <a:pt x="1752" y="4289"/>
                </a:cubicBezTo>
                <a:cubicBezTo>
                  <a:pt x="1755" y="4289"/>
                  <a:pt x="1755" y="4289"/>
                  <a:pt x="1755" y="4289"/>
                </a:cubicBezTo>
                <a:cubicBezTo>
                  <a:pt x="1777" y="4292"/>
                  <a:pt x="1800" y="4295"/>
                  <a:pt x="1823" y="4295"/>
                </a:cubicBezTo>
                <a:cubicBezTo>
                  <a:pt x="1823" y="4295"/>
                  <a:pt x="1823" y="4295"/>
                  <a:pt x="1823" y="4295"/>
                </a:cubicBezTo>
                <a:cubicBezTo>
                  <a:pt x="1823" y="4298"/>
                  <a:pt x="1823" y="4298"/>
                  <a:pt x="1823" y="4301"/>
                </a:cubicBezTo>
                <a:cubicBezTo>
                  <a:pt x="1823" y="4337"/>
                  <a:pt x="1823" y="4373"/>
                  <a:pt x="1823" y="4412"/>
                </a:cubicBezTo>
                <a:cubicBezTo>
                  <a:pt x="1823" y="4415"/>
                  <a:pt x="1823" y="4415"/>
                  <a:pt x="1823" y="4415"/>
                </a:cubicBezTo>
                <a:cubicBezTo>
                  <a:pt x="1823" y="4415"/>
                  <a:pt x="1823" y="4415"/>
                  <a:pt x="1823" y="4415"/>
                </a:cubicBezTo>
                <a:close/>
                <a:moveTo>
                  <a:pt x="1943" y="4428"/>
                </a:moveTo>
                <a:cubicBezTo>
                  <a:pt x="1907" y="4424"/>
                  <a:pt x="1875" y="4421"/>
                  <a:pt x="1839" y="4418"/>
                </a:cubicBezTo>
                <a:cubicBezTo>
                  <a:pt x="1839" y="4415"/>
                  <a:pt x="1839" y="4415"/>
                  <a:pt x="1839" y="4415"/>
                </a:cubicBezTo>
                <a:cubicBezTo>
                  <a:pt x="1839" y="4415"/>
                  <a:pt x="1839" y="4415"/>
                  <a:pt x="1839" y="4412"/>
                </a:cubicBezTo>
                <a:cubicBezTo>
                  <a:pt x="1839" y="4376"/>
                  <a:pt x="1839" y="4337"/>
                  <a:pt x="1836" y="4301"/>
                </a:cubicBezTo>
                <a:cubicBezTo>
                  <a:pt x="1836" y="4298"/>
                  <a:pt x="1836" y="4298"/>
                  <a:pt x="1836" y="4298"/>
                </a:cubicBezTo>
                <a:cubicBezTo>
                  <a:pt x="1839" y="4298"/>
                  <a:pt x="1839" y="4298"/>
                  <a:pt x="1839" y="4298"/>
                </a:cubicBezTo>
                <a:cubicBezTo>
                  <a:pt x="1875" y="4301"/>
                  <a:pt x="1907" y="4305"/>
                  <a:pt x="1943" y="4308"/>
                </a:cubicBezTo>
                <a:cubicBezTo>
                  <a:pt x="1943" y="4308"/>
                  <a:pt x="1943" y="4308"/>
                  <a:pt x="1943" y="4308"/>
                </a:cubicBezTo>
                <a:cubicBezTo>
                  <a:pt x="1943" y="4311"/>
                  <a:pt x="1943" y="4311"/>
                  <a:pt x="1943" y="4314"/>
                </a:cubicBezTo>
                <a:cubicBezTo>
                  <a:pt x="1946" y="4350"/>
                  <a:pt x="1946" y="4389"/>
                  <a:pt x="1946" y="4424"/>
                </a:cubicBezTo>
                <a:cubicBezTo>
                  <a:pt x="1946" y="4428"/>
                  <a:pt x="1946" y="4428"/>
                  <a:pt x="1946" y="4428"/>
                </a:cubicBezTo>
                <a:cubicBezTo>
                  <a:pt x="1943" y="4428"/>
                  <a:pt x="1943" y="4428"/>
                  <a:pt x="1943" y="4428"/>
                </a:cubicBezTo>
                <a:close/>
                <a:moveTo>
                  <a:pt x="622" y="4143"/>
                </a:moveTo>
                <a:cubicBezTo>
                  <a:pt x="606" y="4143"/>
                  <a:pt x="586" y="4140"/>
                  <a:pt x="570" y="4140"/>
                </a:cubicBezTo>
                <a:cubicBezTo>
                  <a:pt x="570" y="4140"/>
                  <a:pt x="570" y="4140"/>
                  <a:pt x="570" y="4140"/>
                </a:cubicBezTo>
                <a:cubicBezTo>
                  <a:pt x="570" y="4136"/>
                  <a:pt x="570" y="4136"/>
                  <a:pt x="570" y="4133"/>
                </a:cubicBezTo>
                <a:cubicBezTo>
                  <a:pt x="570" y="4104"/>
                  <a:pt x="567" y="4072"/>
                  <a:pt x="567" y="4039"/>
                </a:cubicBezTo>
                <a:cubicBezTo>
                  <a:pt x="567" y="4036"/>
                  <a:pt x="567" y="4036"/>
                  <a:pt x="567" y="4036"/>
                </a:cubicBezTo>
                <a:cubicBezTo>
                  <a:pt x="570" y="4036"/>
                  <a:pt x="570" y="4036"/>
                  <a:pt x="570" y="4036"/>
                </a:cubicBezTo>
                <a:cubicBezTo>
                  <a:pt x="586" y="4036"/>
                  <a:pt x="606" y="4039"/>
                  <a:pt x="622" y="4039"/>
                </a:cubicBezTo>
                <a:cubicBezTo>
                  <a:pt x="622" y="4039"/>
                  <a:pt x="622" y="4039"/>
                  <a:pt x="625" y="4039"/>
                </a:cubicBezTo>
                <a:cubicBezTo>
                  <a:pt x="625" y="4043"/>
                  <a:pt x="625" y="4043"/>
                  <a:pt x="625" y="4043"/>
                </a:cubicBezTo>
                <a:cubicBezTo>
                  <a:pt x="625" y="4075"/>
                  <a:pt x="625" y="4107"/>
                  <a:pt x="625" y="4140"/>
                </a:cubicBezTo>
                <a:cubicBezTo>
                  <a:pt x="625" y="4143"/>
                  <a:pt x="625" y="4143"/>
                  <a:pt x="625" y="4143"/>
                </a:cubicBezTo>
                <a:cubicBezTo>
                  <a:pt x="622" y="4143"/>
                  <a:pt x="622" y="4143"/>
                  <a:pt x="622" y="4143"/>
                </a:cubicBezTo>
                <a:close/>
                <a:moveTo>
                  <a:pt x="690" y="4153"/>
                </a:moveTo>
                <a:cubicBezTo>
                  <a:pt x="670" y="4149"/>
                  <a:pt x="654" y="4146"/>
                  <a:pt x="638" y="4146"/>
                </a:cubicBezTo>
                <a:cubicBezTo>
                  <a:pt x="635" y="4146"/>
                  <a:pt x="635" y="4146"/>
                  <a:pt x="635" y="4146"/>
                </a:cubicBezTo>
                <a:cubicBezTo>
                  <a:pt x="635" y="4143"/>
                  <a:pt x="635" y="4143"/>
                  <a:pt x="635" y="4143"/>
                </a:cubicBezTo>
                <a:cubicBezTo>
                  <a:pt x="635" y="4110"/>
                  <a:pt x="635" y="4078"/>
                  <a:pt x="635" y="4046"/>
                </a:cubicBezTo>
                <a:cubicBezTo>
                  <a:pt x="635" y="4043"/>
                  <a:pt x="635" y="4043"/>
                  <a:pt x="635" y="4039"/>
                </a:cubicBezTo>
                <a:cubicBezTo>
                  <a:pt x="635" y="4039"/>
                  <a:pt x="635" y="4039"/>
                  <a:pt x="635" y="4039"/>
                </a:cubicBezTo>
                <a:cubicBezTo>
                  <a:pt x="654" y="4043"/>
                  <a:pt x="670" y="4046"/>
                  <a:pt x="690" y="4046"/>
                </a:cubicBezTo>
                <a:cubicBezTo>
                  <a:pt x="690" y="4046"/>
                  <a:pt x="690" y="4046"/>
                  <a:pt x="690" y="4046"/>
                </a:cubicBezTo>
                <a:cubicBezTo>
                  <a:pt x="690" y="4049"/>
                  <a:pt x="690" y="4049"/>
                  <a:pt x="690" y="4049"/>
                </a:cubicBezTo>
                <a:cubicBezTo>
                  <a:pt x="690" y="4081"/>
                  <a:pt x="690" y="4114"/>
                  <a:pt x="690" y="4149"/>
                </a:cubicBezTo>
                <a:cubicBezTo>
                  <a:pt x="690" y="4149"/>
                  <a:pt x="690" y="4149"/>
                  <a:pt x="690" y="4153"/>
                </a:cubicBezTo>
                <a:cubicBezTo>
                  <a:pt x="690" y="4153"/>
                  <a:pt x="690" y="4153"/>
                  <a:pt x="690" y="4153"/>
                </a:cubicBezTo>
                <a:close/>
                <a:moveTo>
                  <a:pt x="758" y="4159"/>
                </a:moveTo>
                <a:cubicBezTo>
                  <a:pt x="738" y="4156"/>
                  <a:pt x="722" y="4156"/>
                  <a:pt x="703" y="4153"/>
                </a:cubicBezTo>
                <a:cubicBezTo>
                  <a:pt x="703" y="4153"/>
                  <a:pt x="703" y="4153"/>
                  <a:pt x="703" y="4153"/>
                </a:cubicBezTo>
                <a:cubicBezTo>
                  <a:pt x="703" y="4149"/>
                  <a:pt x="703" y="4149"/>
                  <a:pt x="703" y="4149"/>
                </a:cubicBezTo>
                <a:cubicBezTo>
                  <a:pt x="703" y="4117"/>
                  <a:pt x="703" y="4085"/>
                  <a:pt x="703" y="4049"/>
                </a:cubicBezTo>
                <a:cubicBezTo>
                  <a:pt x="703" y="4049"/>
                  <a:pt x="700" y="4049"/>
                  <a:pt x="700" y="4046"/>
                </a:cubicBezTo>
                <a:cubicBezTo>
                  <a:pt x="703" y="4046"/>
                  <a:pt x="703" y="4046"/>
                  <a:pt x="703" y="4046"/>
                </a:cubicBezTo>
                <a:cubicBezTo>
                  <a:pt x="722" y="4049"/>
                  <a:pt x="738" y="4049"/>
                  <a:pt x="755" y="4052"/>
                </a:cubicBezTo>
                <a:cubicBezTo>
                  <a:pt x="758" y="4052"/>
                  <a:pt x="758" y="4052"/>
                  <a:pt x="758" y="4052"/>
                </a:cubicBezTo>
                <a:cubicBezTo>
                  <a:pt x="758" y="4055"/>
                  <a:pt x="758" y="4055"/>
                  <a:pt x="758" y="4055"/>
                </a:cubicBezTo>
                <a:cubicBezTo>
                  <a:pt x="758" y="4088"/>
                  <a:pt x="758" y="4123"/>
                  <a:pt x="758" y="4156"/>
                </a:cubicBezTo>
                <a:cubicBezTo>
                  <a:pt x="758" y="4156"/>
                  <a:pt x="758" y="4156"/>
                  <a:pt x="758" y="4159"/>
                </a:cubicBezTo>
                <a:cubicBezTo>
                  <a:pt x="758" y="4159"/>
                  <a:pt x="758" y="4159"/>
                  <a:pt x="758" y="4159"/>
                </a:cubicBezTo>
                <a:close/>
                <a:moveTo>
                  <a:pt x="826" y="4166"/>
                </a:moveTo>
                <a:cubicBezTo>
                  <a:pt x="806" y="4162"/>
                  <a:pt x="790" y="4162"/>
                  <a:pt x="771" y="4159"/>
                </a:cubicBezTo>
                <a:cubicBezTo>
                  <a:pt x="771" y="4159"/>
                  <a:pt x="771" y="4159"/>
                  <a:pt x="771" y="4159"/>
                </a:cubicBezTo>
                <a:cubicBezTo>
                  <a:pt x="771" y="4156"/>
                  <a:pt x="771" y="4156"/>
                  <a:pt x="771" y="4156"/>
                </a:cubicBezTo>
                <a:cubicBezTo>
                  <a:pt x="771" y="4123"/>
                  <a:pt x="771" y="4091"/>
                  <a:pt x="768" y="4055"/>
                </a:cubicBezTo>
                <a:cubicBezTo>
                  <a:pt x="768" y="4055"/>
                  <a:pt x="768" y="4055"/>
                  <a:pt x="768" y="4052"/>
                </a:cubicBezTo>
                <a:cubicBezTo>
                  <a:pt x="771" y="4052"/>
                  <a:pt x="771" y="4052"/>
                  <a:pt x="771" y="4052"/>
                </a:cubicBezTo>
                <a:cubicBezTo>
                  <a:pt x="790" y="4055"/>
                  <a:pt x="806" y="4055"/>
                  <a:pt x="826" y="4059"/>
                </a:cubicBezTo>
                <a:cubicBezTo>
                  <a:pt x="826" y="4059"/>
                  <a:pt x="826" y="4059"/>
                  <a:pt x="826" y="4059"/>
                </a:cubicBezTo>
                <a:cubicBezTo>
                  <a:pt x="826" y="4062"/>
                  <a:pt x="826" y="4062"/>
                  <a:pt x="826" y="4062"/>
                </a:cubicBezTo>
                <a:cubicBezTo>
                  <a:pt x="826" y="4094"/>
                  <a:pt x="826" y="4130"/>
                  <a:pt x="829" y="4162"/>
                </a:cubicBezTo>
                <a:cubicBezTo>
                  <a:pt x="829" y="4162"/>
                  <a:pt x="829" y="4166"/>
                  <a:pt x="826" y="4166"/>
                </a:cubicBezTo>
                <a:cubicBezTo>
                  <a:pt x="826" y="4166"/>
                  <a:pt x="826" y="4166"/>
                  <a:pt x="826" y="4166"/>
                </a:cubicBezTo>
                <a:close/>
                <a:moveTo>
                  <a:pt x="897" y="4172"/>
                </a:moveTo>
                <a:cubicBezTo>
                  <a:pt x="878" y="4172"/>
                  <a:pt x="858" y="4169"/>
                  <a:pt x="842" y="4166"/>
                </a:cubicBezTo>
                <a:cubicBezTo>
                  <a:pt x="839" y="4166"/>
                  <a:pt x="839" y="4166"/>
                  <a:pt x="839" y="4166"/>
                </a:cubicBezTo>
                <a:cubicBezTo>
                  <a:pt x="839" y="4166"/>
                  <a:pt x="839" y="4166"/>
                  <a:pt x="839" y="4162"/>
                </a:cubicBezTo>
                <a:cubicBezTo>
                  <a:pt x="839" y="4130"/>
                  <a:pt x="839" y="4098"/>
                  <a:pt x="839" y="4062"/>
                </a:cubicBezTo>
                <a:cubicBezTo>
                  <a:pt x="839" y="4062"/>
                  <a:pt x="839" y="4062"/>
                  <a:pt x="839" y="4059"/>
                </a:cubicBezTo>
                <a:cubicBezTo>
                  <a:pt x="839" y="4059"/>
                  <a:pt x="839" y="4059"/>
                  <a:pt x="839" y="4059"/>
                </a:cubicBezTo>
                <a:cubicBezTo>
                  <a:pt x="858" y="4062"/>
                  <a:pt x="878" y="4062"/>
                  <a:pt x="894" y="4065"/>
                </a:cubicBezTo>
                <a:cubicBezTo>
                  <a:pt x="897" y="4065"/>
                  <a:pt x="897" y="4065"/>
                  <a:pt x="897" y="4065"/>
                </a:cubicBezTo>
                <a:cubicBezTo>
                  <a:pt x="897" y="4068"/>
                  <a:pt x="897" y="4068"/>
                  <a:pt x="897" y="4068"/>
                </a:cubicBezTo>
                <a:cubicBezTo>
                  <a:pt x="897" y="4101"/>
                  <a:pt x="897" y="4136"/>
                  <a:pt x="897" y="4169"/>
                </a:cubicBezTo>
                <a:cubicBezTo>
                  <a:pt x="897" y="4172"/>
                  <a:pt x="897" y="4172"/>
                  <a:pt x="897" y="4172"/>
                </a:cubicBezTo>
                <a:cubicBezTo>
                  <a:pt x="897" y="4172"/>
                  <a:pt x="897" y="4172"/>
                  <a:pt x="897" y="4172"/>
                </a:cubicBezTo>
                <a:close/>
                <a:moveTo>
                  <a:pt x="965" y="4178"/>
                </a:moveTo>
                <a:cubicBezTo>
                  <a:pt x="949" y="4178"/>
                  <a:pt x="929" y="4175"/>
                  <a:pt x="910" y="4175"/>
                </a:cubicBezTo>
                <a:cubicBezTo>
                  <a:pt x="910" y="4175"/>
                  <a:pt x="910" y="4175"/>
                  <a:pt x="910" y="4175"/>
                </a:cubicBezTo>
                <a:cubicBezTo>
                  <a:pt x="910" y="4172"/>
                  <a:pt x="910" y="4172"/>
                  <a:pt x="910" y="4169"/>
                </a:cubicBezTo>
                <a:cubicBezTo>
                  <a:pt x="907" y="4136"/>
                  <a:pt x="907" y="4104"/>
                  <a:pt x="907" y="4068"/>
                </a:cubicBezTo>
                <a:cubicBezTo>
                  <a:pt x="907" y="4068"/>
                  <a:pt x="907" y="4068"/>
                  <a:pt x="907" y="4065"/>
                </a:cubicBezTo>
                <a:cubicBezTo>
                  <a:pt x="910" y="4065"/>
                  <a:pt x="910" y="4065"/>
                  <a:pt x="910" y="4065"/>
                </a:cubicBezTo>
                <a:cubicBezTo>
                  <a:pt x="929" y="4068"/>
                  <a:pt x="946" y="4068"/>
                  <a:pt x="965" y="4072"/>
                </a:cubicBezTo>
                <a:cubicBezTo>
                  <a:pt x="968" y="4072"/>
                  <a:pt x="968" y="4072"/>
                  <a:pt x="968" y="4072"/>
                </a:cubicBezTo>
                <a:cubicBezTo>
                  <a:pt x="968" y="4075"/>
                  <a:pt x="968" y="4075"/>
                  <a:pt x="968" y="4075"/>
                </a:cubicBezTo>
                <a:cubicBezTo>
                  <a:pt x="968" y="4110"/>
                  <a:pt x="968" y="4143"/>
                  <a:pt x="968" y="4175"/>
                </a:cubicBezTo>
                <a:cubicBezTo>
                  <a:pt x="968" y="4178"/>
                  <a:pt x="968" y="4178"/>
                  <a:pt x="968" y="4182"/>
                </a:cubicBezTo>
                <a:cubicBezTo>
                  <a:pt x="968" y="4178"/>
                  <a:pt x="968" y="4178"/>
                  <a:pt x="965" y="4178"/>
                </a:cubicBezTo>
                <a:close/>
                <a:moveTo>
                  <a:pt x="1036" y="4188"/>
                </a:moveTo>
                <a:cubicBezTo>
                  <a:pt x="1020" y="4185"/>
                  <a:pt x="1001" y="4185"/>
                  <a:pt x="981" y="4182"/>
                </a:cubicBezTo>
                <a:cubicBezTo>
                  <a:pt x="981" y="4182"/>
                  <a:pt x="981" y="4182"/>
                  <a:pt x="978" y="4182"/>
                </a:cubicBezTo>
                <a:cubicBezTo>
                  <a:pt x="978" y="4178"/>
                  <a:pt x="978" y="4178"/>
                  <a:pt x="978" y="4178"/>
                </a:cubicBezTo>
                <a:cubicBezTo>
                  <a:pt x="978" y="4143"/>
                  <a:pt x="978" y="4110"/>
                  <a:pt x="978" y="4075"/>
                </a:cubicBezTo>
                <a:cubicBezTo>
                  <a:pt x="978" y="4075"/>
                  <a:pt x="978" y="4075"/>
                  <a:pt x="978" y="4072"/>
                </a:cubicBezTo>
                <a:cubicBezTo>
                  <a:pt x="981" y="4072"/>
                  <a:pt x="981" y="4072"/>
                  <a:pt x="981" y="4072"/>
                </a:cubicBezTo>
                <a:cubicBezTo>
                  <a:pt x="1001" y="4075"/>
                  <a:pt x="1017" y="4075"/>
                  <a:pt x="1036" y="4078"/>
                </a:cubicBezTo>
                <a:cubicBezTo>
                  <a:pt x="1039" y="4078"/>
                  <a:pt x="1039" y="4078"/>
                  <a:pt x="1039" y="4078"/>
                </a:cubicBezTo>
                <a:cubicBezTo>
                  <a:pt x="1039" y="4081"/>
                  <a:pt x="1039" y="4081"/>
                  <a:pt x="1039" y="4081"/>
                </a:cubicBezTo>
                <a:cubicBezTo>
                  <a:pt x="1039" y="4117"/>
                  <a:pt x="1039" y="4149"/>
                  <a:pt x="1039" y="4185"/>
                </a:cubicBezTo>
                <a:cubicBezTo>
                  <a:pt x="1039" y="4185"/>
                  <a:pt x="1039" y="4185"/>
                  <a:pt x="1039" y="4188"/>
                </a:cubicBezTo>
                <a:cubicBezTo>
                  <a:pt x="1039" y="4188"/>
                  <a:pt x="1039" y="4188"/>
                  <a:pt x="1036" y="4188"/>
                </a:cubicBezTo>
                <a:close/>
                <a:moveTo>
                  <a:pt x="1111" y="4195"/>
                </a:moveTo>
                <a:cubicBezTo>
                  <a:pt x="1091" y="4195"/>
                  <a:pt x="1072" y="4191"/>
                  <a:pt x="1052" y="4188"/>
                </a:cubicBezTo>
                <a:cubicBezTo>
                  <a:pt x="1052" y="4188"/>
                  <a:pt x="1052" y="4188"/>
                  <a:pt x="1052" y="4188"/>
                </a:cubicBezTo>
                <a:cubicBezTo>
                  <a:pt x="1052" y="4185"/>
                  <a:pt x="1052" y="4185"/>
                  <a:pt x="1052" y="4185"/>
                </a:cubicBezTo>
                <a:cubicBezTo>
                  <a:pt x="1052" y="4149"/>
                  <a:pt x="1052" y="4117"/>
                  <a:pt x="1052" y="4081"/>
                </a:cubicBezTo>
                <a:cubicBezTo>
                  <a:pt x="1052" y="4081"/>
                  <a:pt x="1052" y="4081"/>
                  <a:pt x="1052" y="4078"/>
                </a:cubicBezTo>
                <a:cubicBezTo>
                  <a:pt x="1052" y="4078"/>
                  <a:pt x="1052" y="4078"/>
                  <a:pt x="1052" y="4078"/>
                </a:cubicBezTo>
                <a:cubicBezTo>
                  <a:pt x="1072" y="4081"/>
                  <a:pt x="1091" y="4081"/>
                  <a:pt x="1111" y="4085"/>
                </a:cubicBezTo>
                <a:cubicBezTo>
                  <a:pt x="1111" y="4085"/>
                  <a:pt x="1111" y="4085"/>
                  <a:pt x="1114" y="4085"/>
                </a:cubicBezTo>
                <a:cubicBezTo>
                  <a:pt x="1114" y="4088"/>
                  <a:pt x="1114" y="4088"/>
                  <a:pt x="1114" y="4088"/>
                </a:cubicBezTo>
                <a:cubicBezTo>
                  <a:pt x="1114" y="4123"/>
                  <a:pt x="1114" y="4156"/>
                  <a:pt x="1114" y="4191"/>
                </a:cubicBezTo>
                <a:cubicBezTo>
                  <a:pt x="1114" y="4195"/>
                  <a:pt x="1114" y="4195"/>
                  <a:pt x="1114" y="4195"/>
                </a:cubicBezTo>
                <a:cubicBezTo>
                  <a:pt x="1111" y="4195"/>
                  <a:pt x="1111" y="4195"/>
                  <a:pt x="1111" y="4195"/>
                </a:cubicBezTo>
                <a:close/>
                <a:moveTo>
                  <a:pt x="1185" y="4204"/>
                </a:moveTo>
                <a:cubicBezTo>
                  <a:pt x="1166" y="4201"/>
                  <a:pt x="1146" y="4198"/>
                  <a:pt x="1127" y="4198"/>
                </a:cubicBezTo>
                <a:cubicBezTo>
                  <a:pt x="1127" y="4198"/>
                  <a:pt x="1127" y="4198"/>
                  <a:pt x="1124" y="4198"/>
                </a:cubicBezTo>
                <a:cubicBezTo>
                  <a:pt x="1124" y="4195"/>
                  <a:pt x="1124" y="4195"/>
                  <a:pt x="1124" y="4191"/>
                </a:cubicBezTo>
                <a:cubicBezTo>
                  <a:pt x="1124" y="4159"/>
                  <a:pt x="1124" y="4123"/>
                  <a:pt x="1124" y="4091"/>
                </a:cubicBezTo>
                <a:cubicBezTo>
                  <a:pt x="1124" y="4088"/>
                  <a:pt x="1124" y="4088"/>
                  <a:pt x="1124" y="4085"/>
                </a:cubicBezTo>
                <a:cubicBezTo>
                  <a:pt x="1127" y="4085"/>
                  <a:pt x="1127" y="4085"/>
                  <a:pt x="1127" y="4085"/>
                </a:cubicBezTo>
                <a:cubicBezTo>
                  <a:pt x="1146" y="4088"/>
                  <a:pt x="1166" y="4091"/>
                  <a:pt x="1185" y="4091"/>
                </a:cubicBezTo>
                <a:cubicBezTo>
                  <a:pt x="1185" y="4091"/>
                  <a:pt x="1185" y="4091"/>
                  <a:pt x="1188" y="4091"/>
                </a:cubicBezTo>
                <a:cubicBezTo>
                  <a:pt x="1188" y="4094"/>
                  <a:pt x="1188" y="4094"/>
                  <a:pt x="1188" y="4098"/>
                </a:cubicBezTo>
                <a:cubicBezTo>
                  <a:pt x="1188" y="4130"/>
                  <a:pt x="1188" y="4166"/>
                  <a:pt x="1188" y="4198"/>
                </a:cubicBezTo>
                <a:cubicBezTo>
                  <a:pt x="1188" y="4201"/>
                  <a:pt x="1188" y="4201"/>
                  <a:pt x="1188" y="4204"/>
                </a:cubicBezTo>
                <a:cubicBezTo>
                  <a:pt x="1185" y="4204"/>
                  <a:pt x="1185" y="4204"/>
                  <a:pt x="1185" y="4204"/>
                </a:cubicBezTo>
                <a:close/>
                <a:moveTo>
                  <a:pt x="1260" y="4211"/>
                </a:moveTo>
                <a:cubicBezTo>
                  <a:pt x="1240" y="4208"/>
                  <a:pt x="1221" y="4208"/>
                  <a:pt x="1201" y="4204"/>
                </a:cubicBezTo>
                <a:cubicBezTo>
                  <a:pt x="1198" y="4204"/>
                  <a:pt x="1198" y="4204"/>
                  <a:pt x="1198" y="4204"/>
                </a:cubicBezTo>
                <a:cubicBezTo>
                  <a:pt x="1198" y="4201"/>
                  <a:pt x="1198" y="4201"/>
                  <a:pt x="1198" y="4201"/>
                </a:cubicBezTo>
                <a:cubicBezTo>
                  <a:pt x="1198" y="4166"/>
                  <a:pt x="1198" y="4130"/>
                  <a:pt x="1198" y="4098"/>
                </a:cubicBezTo>
                <a:cubicBezTo>
                  <a:pt x="1198" y="4094"/>
                  <a:pt x="1198" y="4094"/>
                  <a:pt x="1198" y="4094"/>
                </a:cubicBezTo>
                <a:cubicBezTo>
                  <a:pt x="1201" y="4094"/>
                  <a:pt x="1201" y="4094"/>
                  <a:pt x="1201" y="4094"/>
                </a:cubicBezTo>
                <a:cubicBezTo>
                  <a:pt x="1221" y="4094"/>
                  <a:pt x="1240" y="4098"/>
                  <a:pt x="1260" y="4098"/>
                </a:cubicBezTo>
                <a:cubicBezTo>
                  <a:pt x="1263" y="4098"/>
                  <a:pt x="1263" y="4098"/>
                  <a:pt x="1263" y="4098"/>
                </a:cubicBezTo>
                <a:cubicBezTo>
                  <a:pt x="1263" y="4101"/>
                  <a:pt x="1263" y="4101"/>
                  <a:pt x="1263" y="4104"/>
                </a:cubicBezTo>
                <a:cubicBezTo>
                  <a:pt x="1263" y="4136"/>
                  <a:pt x="1263" y="4172"/>
                  <a:pt x="1263" y="4208"/>
                </a:cubicBezTo>
                <a:cubicBezTo>
                  <a:pt x="1263" y="4211"/>
                  <a:pt x="1263" y="4211"/>
                  <a:pt x="1263" y="4211"/>
                </a:cubicBezTo>
                <a:cubicBezTo>
                  <a:pt x="1260" y="4211"/>
                  <a:pt x="1260" y="4211"/>
                  <a:pt x="1260" y="4211"/>
                </a:cubicBezTo>
                <a:close/>
                <a:moveTo>
                  <a:pt x="1337" y="4217"/>
                </a:moveTo>
                <a:cubicBezTo>
                  <a:pt x="1318" y="4217"/>
                  <a:pt x="1295" y="4214"/>
                  <a:pt x="1276" y="4211"/>
                </a:cubicBezTo>
                <a:cubicBezTo>
                  <a:pt x="1276" y="4211"/>
                  <a:pt x="1276" y="4211"/>
                  <a:pt x="1276" y="4211"/>
                </a:cubicBezTo>
                <a:cubicBezTo>
                  <a:pt x="1276" y="4211"/>
                  <a:pt x="1276" y="4211"/>
                  <a:pt x="1276" y="4208"/>
                </a:cubicBezTo>
                <a:cubicBezTo>
                  <a:pt x="1276" y="4172"/>
                  <a:pt x="1273" y="4140"/>
                  <a:pt x="1273" y="4104"/>
                </a:cubicBezTo>
                <a:cubicBezTo>
                  <a:pt x="1273" y="4101"/>
                  <a:pt x="1273" y="4101"/>
                  <a:pt x="1273" y="4101"/>
                </a:cubicBezTo>
                <a:cubicBezTo>
                  <a:pt x="1276" y="4101"/>
                  <a:pt x="1276" y="4101"/>
                  <a:pt x="1276" y="4101"/>
                </a:cubicBezTo>
                <a:cubicBezTo>
                  <a:pt x="1295" y="4101"/>
                  <a:pt x="1315" y="4104"/>
                  <a:pt x="1337" y="4104"/>
                </a:cubicBezTo>
                <a:cubicBezTo>
                  <a:pt x="1337" y="4107"/>
                  <a:pt x="1337" y="4107"/>
                  <a:pt x="1337" y="4107"/>
                </a:cubicBezTo>
                <a:cubicBezTo>
                  <a:pt x="1337" y="4107"/>
                  <a:pt x="1337" y="4107"/>
                  <a:pt x="1337" y="4110"/>
                </a:cubicBezTo>
                <a:cubicBezTo>
                  <a:pt x="1337" y="4146"/>
                  <a:pt x="1337" y="4178"/>
                  <a:pt x="1337" y="4214"/>
                </a:cubicBezTo>
                <a:cubicBezTo>
                  <a:pt x="1337" y="4217"/>
                  <a:pt x="1337" y="4217"/>
                  <a:pt x="1337" y="4217"/>
                </a:cubicBezTo>
                <a:cubicBezTo>
                  <a:pt x="1337" y="4217"/>
                  <a:pt x="1337" y="4217"/>
                  <a:pt x="1337" y="4217"/>
                </a:cubicBezTo>
                <a:close/>
                <a:moveTo>
                  <a:pt x="1415" y="4227"/>
                </a:moveTo>
                <a:cubicBezTo>
                  <a:pt x="1392" y="4224"/>
                  <a:pt x="1373" y="4224"/>
                  <a:pt x="1353" y="4221"/>
                </a:cubicBezTo>
                <a:cubicBezTo>
                  <a:pt x="1350" y="4221"/>
                  <a:pt x="1350" y="4221"/>
                  <a:pt x="1350" y="4221"/>
                </a:cubicBezTo>
                <a:cubicBezTo>
                  <a:pt x="1350" y="4217"/>
                  <a:pt x="1350" y="4217"/>
                  <a:pt x="1350" y="4217"/>
                </a:cubicBezTo>
                <a:cubicBezTo>
                  <a:pt x="1350" y="4182"/>
                  <a:pt x="1350" y="4146"/>
                  <a:pt x="1350" y="4110"/>
                </a:cubicBezTo>
                <a:cubicBezTo>
                  <a:pt x="1350" y="4107"/>
                  <a:pt x="1350" y="4107"/>
                  <a:pt x="1350" y="4107"/>
                </a:cubicBezTo>
                <a:cubicBezTo>
                  <a:pt x="1353" y="4107"/>
                  <a:pt x="1353" y="4107"/>
                  <a:pt x="1353" y="4107"/>
                </a:cubicBezTo>
                <a:cubicBezTo>
                  <a:pt x="1373" y="4110"/>
                  <a:pt x="1392" y="4110"/>
                  <a:pt x="1415" y="4114"/>
                </a:cubicBezTo>
                <a:cubicBezTo>
                  <a:pt x="1415" y="4114"/>
                  <a:pt x="1415" y="4114"/>
                  <a:pt x="1415" y="4114"/>
                </a:cubicBezTo>
                <a:cubicBezTo>
                  <a:pt x="1415" y="4117"/>
                  <a:pt x="1415" y="4117"/>
                  <a:pt x="1415" y="4117"/>
                </a:cubicBezTo>
                <a:cubicBezTo>
                  <a:pt x="1415" y="4153"/>
                  <a:pt x="1415" y="4188"/>
                  <a:pt x="1415" y="4224"/>
                </a:cubicBezTo>
                <a:cubicBezTo>
                  <a:pt x="1415" y="4227"/>
                  <a:pt x="1415" y="4227"/>
                  <a:pt x="1415" y="4227"/>
                </a:cubicBezTo>
                <a:cubicBezTo>
                  <a:pt x="1415" y="4227"/>
                  <a:pt x="1415" y="4227"/>
                  <a:pt x="1415" y="4227"/>
                </a:cubicBezTo>
                <a:close/>
                <a:moveTo>
                  <a:pt x="1493" y="4233"/>
                </a:moveTo>
                <a:cubicBezTo>
                  <a:pt x="1473" y="4233"/>
                  <a:pt x="1451" y="4230"/>
                  <a:pt x="1431" y="4227"/>
                </a:cubicBezTo>
                <a:cubicBezTo>
                  <a:pt x="1428" y="4227"/>
                  <a:pt x="1428" y="4227"/>
                  <a:pt x="1428" y="4227"/>
                </a:cubicBezTo>
                <a:cubicBezTo>
                  <a:pt x="1428" y="4224"/>
                  <a:pt x="1428" y="4224"/>
                  <a:pt x="1428" y="4224"/>
                </a:cubicBezTo>
                <a:cubicBezTo>
                  <a:pt x="1428" y="4188"/>
                  <a:pt x="1428" y="4153"/>
                  <a:pt x="1428" y="4117"/>
                </a:cubicBezTo>
                <a:cubicBezTo>
                  <a:pt x="1428" y="4117"/>
                  <a:pt x="1428" y="4117"/>
                  <a:pt x="1428" y="4114"/>
                </a:cubicBezTo>
                <a:cubicBezTo>
                  <a:pt x="1431" y="4114"/>
                  <a:pt x="1431" y="4114"/>
                  <a:pt x="1431" y="4114"/>
                </a:cubicBezTo>
                <a:cubicBezTo>
                  <a:pt x="1451" y="4117"/>
                  <a:pt x="1473" y="4117"/>
                  <a:pt x="1493" y="4120"/>
                </a:cubicBezTo>
                <a:cubicBezTo>
                  <a:pt x="1493" y="4120"/>
                  <a:pt x="1493" y="4120"/>
                  <a:pt x="1496" y="4120"/>
                </a:cubicBezTo>
                <a:cubicBezTo>
                  <a:pt x="1496" y="4123"/>
                  <a:pt x="1496" y="4123"/>
                  <a:pt x="1496" y="4123"/>
                </a:cubicBezTo>
                <a:cubicBezTo>
                  <a:pt x="1496" y="4159"/>
                  <a:pt x="1496" y="4195"/>
                  <a:pt x="1496" y="4230"/>
                </a:cubicBezTo>
                <a:cubicBezTo>
                  <a:pt x="1496" y="4233"/>
                  <a:pt x="1496" y="4233"/>
                  <a:pt x="1496" y="4233"/>
                </a:cubicBezTo>
                <a:cubicBezTo>
                  <a:pt x="1493" y="4233"/>
                  <a:pt x="1493" y="4233"/>
                  <a:pt x="1493" y="4233"/>
                </a:cubicBezTo>
                <a:close/>
                <a:moveTo>
                  <a:pt x="1573" y="4243"/>
                </a:moveTo>
                <a:cubicBezTo>
                  <a:pt x="1551" y="4240"/>
                  <a:pt x="1531" y="4240"/>
                  <a:pt x="1509" y="4237"/>
                </a:cubicBezTo>
                <a:cubicBezTo>
                  <a:pt x="1509" y="4237"/>
                  <a:pt x="1509" y="4237"/>
                  <a:pt x="1509" y="4237"/>
                </a:cubicBezTo>
                <a:cubicBezTo>
                  <a:pt x="1509" y="4233"/>
                  <a:pt x="1509" y="4233"/>
                  <a:pt x="1509" y="4233"/>
                </a:cubicBezTo>
                <a:cubicBezTo>
                  <a:pt x="1509" y="4198"/>
                  <a:pt x="1509" y="4162"/>
                  <a:pt x="1509" y="4127"/>
                </a:cubicBezTo>
                <a:cubicBezTo>
                  <a:pt x="1509" y="4123"/>
                  <a:pt x="1509" y="4123"/>
                  <a:pt x="1509" y="4120"/>
                </a:cubicBezTo>
                <a:cubicBezTo>
                  <a:pt x="1509" y="4120"/>
                  <a:pt x="1509" y="4120"/>
                  <a:pt x="1509" y="4120"/>
                </a:cubicBezTo>
                <a:cubicBezTo>
                  <a:pt x="1531" y="4123"/>
                  <a:pt x="1551" y="4127"/>
                  <a:pt x="1573" y="4127"/>
                </a:cubicBezTo>
                <a:cubicBezTo>
                  <a:pt x="1573" y="4127"/>
                  <a:pt x="1573" y="4127"/>
                  <a:pt x="1573" y="4127"/>
                </a:cubicBezTo>
                <a:cubicBezTo>
                  <a:pt x="1573" y="4130"/>
                  <a:pt x="1573" y="4130"/>
                  <a:pt x="1573" y="4133"/>
                </a:cubicBezTo>
                <a:cubicBezTo>
                  <a:pt x="1573" y="4169"/>
                  <a:pt x="1577" y="4204"/>
                  <a:pt x="1577" y="4240"/>
                </a:cubicBezTo>
                <a:cubicBezTo>
                  <a:pt x="1577" y="4243"/>
                  <a:pt x="1577" y="4243"/>
                  <a:pt x="1577" y="4243"/>
                </a:cubicBezTo>
                <a:cubicBezTo>
                  <a:pt x="1573" y="4243"/>
                  <a:pt x="1573" y="4243"/>
                  <a:pt x="1573" y="4243"/>
                </a:cubicBezTo>
                <a:close/>
                <a:moveTo>
                  <a:pt x="1654" y="4253"/>
                </a:moveTo>
                <a:cubicBezTo>
                  <a:pt x="1632" y="4250"/>
                  <a:pt x="1612" y="4246"/>
                  <a:pt x="1590" y="4243"/>
                </a:cubicBezTo>
                <a:cubicBezTo>
                  <a:pt x="1590" y="4243"/>
                  <a:pt x="1590" y="4243"/>
                  <a:pt x="1590" y="4243"/>
                </a:cubicBezTo>
                <a:cubicBezTo>
                  <a:pt x="1590" y="4243"/>
                  <a:pt x="1590" y="4243"/>
                  <a:pt x="1590" y="4240"/>
                </a:cubicBezTo>
                <a:cubicBezTo>
                  <a:pt x="1586" y="4204"/>
                  <a:pt x="1586" y="4169"/>
                  <a:pt x="1586" y="4133"/>
                </a:cubicBezTo>
                <a:cubicBezTo>
                  <a:pt x="1586" y="4130"/>
                  <a:pt x="1586" y="4130"/>
                  <a:pt x="1586" y="4130"/>
                </a:cubicBezTo>
                <a:cubicBezTo>
                  <a:pt x="1590" y="4130"/>
                  <a:pt x="1590" y="4130"/>
                  <a:pt x="1590" y="4130"/>
                </a:cubicBezTo>
                <a:cubicBezTo>
                  <a:pt x="1612" y="4130"/>
                  <a:pt x="1632" y="4133"/>
                  <a:pt x="1654" y="4136"/>
                </a:cubicBezTo>
                <a:cubicBezTo>
                  <a:pt x="1654" y="4136"/>
                  <a:pt x="1654" y="4136"/>
                  <a:pt x="1658" y="4136"/>
                </a:cubicBezTo>
                <a:cubicBezTo>
                  <a:pt x="1658" y="4136"/>
                  <a:pt x="1658" y="4136"/>
                  <a:pt x="1658" y="4140"/>
                </a:cubicBezTo>
                <a:cubicBezTo>
                  <a:pt x="1658" y="4175"/>
                  <a:pt x="1658" y="4211"/>
                  <a:pt x="1658" y="4246"/>
                </a:cubicBezTo>
                <a:cubicBezTo>
                  <a:pt x="1658" y="4250"/>
                  <a:pt x="1658" y="4250"/>
                  <a:pt x="1658" y="4253"/>
                </a:cubicBezTo>
                <a:cubicBezTo>
                  <a:pt x="1654" y="4253"/>
                  <a:pt x="1654" y="4253"/>
                  <a:pt x="1654" y="4253"/>
                </a:cubicBezTo>
                <a:close/>
                <a:moveTo>
                  <a:pt x="1739" y="4259"/>
                </a:moveTo>
                <a:cubicBezTo>
                  <a:pt x="1716" y="4259"/>
                  <a:pt x="1693" y="4256"/>
                  <a:pt x="1674" y="4253"/>
                </a:cubicBezTo>
                <a:cubicBezTo>
                  <a:pt x="1671" y="4253"/>
                  <a:pt x="1671" y="4253"/>
                  <a:pt x="1671" y="4253"/>
                </a:cubicBezTo>
                <a:cubicBezTo>
                  <a:pt x="1671" y="4250"/>
                  <a:pt x="1671" y="4250"/>
                  <a:pt x="1671" y="4250"/>
                </a:cubicBezTo>
                <a:cubicBezTo>
                  <a:pt x="1671" y="4214"/>
                  <a:pt x="1671" y="4175"/>
                  <a:pt x="1671" y="4140"/>
                </a:cubicBezTo>
                <a:cubicBezTo>
                  <a:pt x="1671" y="4136"/>
                  <a:pt x="1671" y="4136"/>
                  <a:pt x="1671" y="4136"/>
                </a:cubicBezTo>
                <a:cubicBezTo>
                  <a:pt x="1671" y="4136"/>
                  <a:pt x="1671" y="4136"/>
                  <a:pt x="1671" y="4136"/>
                </a:cubicBezTo>
                <a:cubicBezTo>
                  <a:pt x="1693" y="4140"/>
                  <a:pt x="1716" y="4140"/>
                  <a:pt x="1735" y="4143"/>
                </a:cubicBezTo>
                <a:cubicBezTo>
                  <a:pt x="1739" y="4143"/>
                  <a:pt x="1739" y="4143"/>
                  <a:pt x="1739" y="4143"/>
                </a:cubicBezTo>
                <a:cubicBezTo>
                  <a:pt x="1739" y="4146"/>
                  <a:pt x="1739" y="4146"/>
                  <a:pt x="1739" y="4146"/>
                </a:cubicBezTo>
                <a:cubicBezTo>
                  <a:pt x="1739" y="4185"/>
                  <a:pt x="1739" y="4221"/>
                  <a:pt x="1739" y="4256"/>
                </a:cubicBezTo>
                <a:cubicBezTo>
                  <a:pt x="1739" y="4259"/>
                  <a:pt x="1739" y="4259"/>
                  <a:pt x="1739" y="4259"/>
                </a:cubicBezTo>
                <a:cubicBezTo>
                  <a:pt x="1739" y="4259"/>
                  <a:pt x="1739" y="4259"/>
                  <a:pt x="1739" y="4259"/>
                </a:cubicBezTo>
                <a:close/>
                <a:moveTo>
                  <a:pt x="1823" y="4269"/>
                </a:moveTo>
                <a:cubicBezTo>
                  <a:pt x="1800" y="4266"/>
                  <a:pt x="1777" y="4266"/>
                  <a:pt x="1755" y="4263"/>
                </a:cubicBezTo>
                <a:cubicBezTo>
                  <a:pt x="1755" y="4263"/>
                  <a:pt x="1755" y="4263"/>
                  <a:pt x="1752" y="4263"/>
                </a:cubicBezTo>
                <a:cubicBezTo>
                  <a:pt x="1752" y="4259"/>
                  <a:pt x="1752" y="4259"/>
                  <a:pt x="1752" y="4256"/>
                </a:cubicBezTo>
                <a:cubicBezTo>
                  <a:pt x="1752" y="4221"/>
                  <a:pt x="1752" y="4185"/>
                  <a:pt x="1752" y="4149"/>
                </a:cubicBezTo>
                <a:cubicBezTo>
                  <a:pt x="1752" y="4146"/>
                  <a:pt x="1752" y="4146"/>
                  <a:pt x="1752" y="4143"/>
                </a:cubicBezTo>
                <a:cubicBezTo>
                  <a:pt x="1755" y="4143"/>
                  <a:pt x="1755" y="4143"/>
                  <a:pt x="1755" y="4143"/>
                </a:cubicBezTo>
                <a:cubicBezTo>
                  <a:pt x="1777" y="4146"/>
                  <a:pt x="1800" y="4149"/>
                  <a:pt x="1820" y="4149"/>
                </a:cubicBezTo>
                <a:cubicBezTo>
                  <a:pt x="1823" y="4149"/>
                  <a:pt x="1823" y="4149"/>
                  <a:pt x="1823" y="4149"/>
                </a:cubicBezTo>
                <a:cubicBezTo>
                  <a:pt x="1823" y="4153"/>
                  <a:pt x="1823" y="4153"/>
                  <a:pt x="1823" y="4156"/>
                </a:cubicBezTo>
                <a:cubicBezTo>
                  <a:pt x="1823" y="4191"/>
                  <a:pt x="1823" y="4227"/>
                  <a:pt x="1823" y="4266"/>
                </a:cubicBezTo>
                <a:cubicBezTo>
                  <a:pt x="1823" y="4269"/>
                  <a:pt x="1823" y="4269"/>
                  <a:pt x="1823" y="4269"/>
                </a:cubicBezTo>
                <a:cubicBezTo>
                  <a:pt x="1823" y="4269"/>
                  <a:pt x="1823" y="4269"/>
                  <a:pt x="1823" y="4269"/>
                </a:cubicBezTo>
                <a:close/>
                <a:moveTo>
                  <a:pt x="1943" y="4282"/>
                </a:moveTo>
                <a:cubicBezTo>
                  <a:pt x="1907" y="4279"/>
                  <a:pt x="1875" y="4276"/>
                  <a:pt x="1839" y="4272"/>
                </a:cubicBezTo>
                <a:cubicBezTo>
                  <a:pt x="1839" y="4269"/>
                  <a:pt x="1839" y="4269"/>
                  <a:pt x="1836" y="4269"/>
                </a:cubicBezTo>
                <a:cubicBezTo>
                  <a:pt x="1836" y="4269"/>
                  <a:pt x="1836" y="4269"/>
                  <a:pt x="1836" y="4266"/>
                </a:cubicBezTo>
                <a:cubicBezTo>
                  <a:pt x="1836" y="4230"/>
                  <a:pt x="1836" y="4191"/>
                  <a:pt x="1836" y="4156"/>
                </a:cubicBezTo>
                <a:cubicBezTo>
                  <a:pt x="1836" y="4153"/>
                  <a:pt x="1836" y="4153"/>
                  <a:pt x="1836" y="4153"/>
                </a:cubicBezTo>
                <a:cubicBezTo>
                  <a:pt x="1839" y="4153"/>
                  <a:pt x="1839" y="4153"/>
                  <a:pt x="1839" y="4153"/>
                </a:cubicBezTo>
                <a:cubicBezTo>
                  <a:pt x="1871" y="4156"/>
                  <a:pt x="1907" y="4159"/>
                  <a:pt x="1939" y="4162"/>
                </a:cubicBezTo>
                <a:cubicBezTo>
                  <a:pt x="1943" y="4162"/>
                  <a:pt x="1943" y="4162"/>
                  <a:pt x="1943" y="4162"/>
                </a:cubicBezTo>
                <a:cubicBezTo>
                  <a:pt x="1943" y="4166"/>
                  <a:pt x="1943" y="4166"/>
                  <a:pt x="1943" y="4166"/>
                </a:cubicBezTo>
                <a:cubicBezTo>
                  <a:pt x="1943" y="4204"/>
                  <a:pt x="1943" y="4240"/>
                  <a:pt x="1943" y="4279"/>
                </a:cubicBezTo>
                <a:cubicBezTo>
                  <a:pt x="1943" y="4279"/>
                  <a:pt x="1943" y="4279"/>
                  <a:pt x="1943" y="4282"/>
                </a:cubicBezTo>
                <a:cubicBezTo>
                  <a:pt x="1943" y="4282"/>
                  <a:pt x="1943" y="4282"/>
                  <a:pt x="1943" y="4282"/>
                </a:cubicBezTo>
                <a:close/>
                <a:moveTo>
                  <a:pt x="622" y="4017"/>
                </a:moveTo>
                <a:cubicBezTo>
                  <a:pt x="606" y="4013"/>
                  <a:pt x="586" y="4013"/>
                  <a:pt x="570" y="4010"/>
                </a:cubicBezTo>
                <a:cubicBezTo>
                  <a:pt x="570" y="4010"/>
                  <a:pt x="570" y="4010"/>
                  <a:pt x="567" y="4010"/>
                </a:cubicBezTo>
                <a:cubicBezTo>
                  <a:pt x="567" y="4007"/>
                  <a:pt x="567" y="4007"/>
                  <a:pt x="567" y="4007"/>
                </a:cubicBezTo>
                <a:cubicBezTo>
                  <a:pt x="567" y="3975"/>
                  <a:pt x="567" y="3942"/>
                  <a:pt x="567" y="3910"/>
                </a:cubicBezTo>
                <a:cubicBezTo>
                  <a:pt x="567" y="3907"/>
                  <a:pt x="567" y="3907"/>
                  <a:pt x="567" y="3907"/>
                </a:cubicBezTo>
                <a:cubicBezTo>
                  <a:pt x="570" y="3907"/>
                  <a:pt x="570" y="3907"/>
                  <a:pt x="570" y="3907"/>
                </a:cubicBezTo>
                <a:cubicBezTo>
                  <a:pt x="586" y="3910"/>
                  <a:pt x="602" y="3910"/>
                  <a:pt x="622" y="3910"/>
                </a:cubicBezTo>
                <a:cubicBezTo>
                  <a:pt x="622" y="3910"/>
                  <a:pt x="622" y="3910"/>
                  <a:pt x="622" y="3910"/>
                </a:cubicBezTo>
                <a:cubicBezTo>
                  <a:pt x="622" y="3913"/>
                  <a:pt x="622" y="3913"/>
                  <a:pt x="622" y="3916"/>
                </a:cubicBezTo>
                <a:cubicBezTo>
                  <a:pt x="622" y="3949"/>
                  <a:pt x="622" y="3981"/>
                  <a:pt x="622" y="4013"/>
                </a:cubicBezTo>
                <a:cubicBezTo>
                  <a:pt x="622" y="4013"/>
                  <a:pt x="622" y="4013"/>
                  <a:pt x="622" y="4017"/>
                </a:cubicBezTo>
                <a:cubicBezTo>
                  <a:pt x="622" y="4017"/>
                  <a:pt x="622" y="4017"/>
                  <a:pt x="622" y="4017"/>
                </a:cubicBezTo>
                <a:close/>
                <a:moveTo>
                  <a:pt x="690" y="4023"/>
                </a:moveTo>
                <a:cubicBezTo>
                  <a:pt x="670" y="4020"/>
                  <a:pt x="654" y="4020"/>
                  <a:pt x="635" y="4017"/>
                </a:cubicBezTo>
                <a:cubicBezTo>
                  <a:pt x="635" y="4017"/>
                  <a:pt x="635" y="4017"/>
                  <a:pt x="635" y="4017"/>
                </a:cubicBezTo>
                <a:cubicBezTo>
                  <a:pt x="635" y="4013"/>
                  <a:pt x="635" y="4013"/>
                  <a:pt x="635" y="4013"/>
                </a:cubicBezTo>
                <a:cubicBezTo>
                  <a:pt x="635" y="3981"/>
                  <a:pt x="635" y="3949"/>
                  <a:pt x="635" y="3916"/>
                </a:cubicBezTo>
                <a:cubicBezTo>
                  <a:pt x="635" y="3913"/>
                  <a:pt x="635" y="3913"/>
                  <a:pt x="635" y="3913"/>
                </a:cubicBezTo>
                <a:cubicBezTo>
                  <a:pt x="635" y="3913"/>
                  <a:pt x="635" y="3913"/>
                  <a:pt x="635" y="3913"/>
                </a:cubicBezTo>
                <a:cubicBezTo>
                  <a:pt x="654" y="3913"/>
                  <a:pt x="670" y="3913"/>
                  <a:pt x="687" y="3916"/>
                </a:cubicBezTo>
                <a:cubicBezTo>
                  <a:pt x="690" y="3916"/>
                  <a:pt x="690" y="3916"/>
                  <a:pt x="690" y="3916"/>
                </a:cubicBezTo>
                <a:cubicBezTo>
                  <a:pt x="690" y="3920"/>
                  <a:pt x="690" y="3920"/>
                  <a:pt x="690" y="3920"/>
                </a:cubicBezTo>
                <a:cubicBezTo>
                  <a:pt x="690" y="3952"/>
                  <a:pt x="690" y="3984"/>
                  <a:pt x="690" y="4017"/>
                </a:cubicBezTo>
                <a:cubicBezTo>
                  <a:pt x="690" y="4020"/>
                  <a:pt x="690" y="4020"/>
                  <a:pt x="690" y="4023"/>
                </a:cubicBezTo>
                <a:cubicBezTo>
                  <a:pt x="690" y="4023"/>
                  <a:pt x="690" y="4023"/>
                  <a:pt x="690" y="4023"/>
                </a:cubicBezTo>
                <a:close/>
                <a:moveTo>
                  <a:pt x="758" y="4026"/>
                </a:moveTo>
                <a:cubicBezTo>
                  <a:pt x="738" y="4026"/>
                  <a:pt x="722" y="4023"/>
                  <a:pt x="703" y="4023"/>
                </a:cubicBezTo>
                <a:cubicBezTo>
                  <a:pt x="703" y="4023"/>
                  <a:pt x="703" y="4023"/>
                  <a:pt x="700" y="4023"/>
                </a:cubicBezTo>
                <a:cubicBezTo>
                  <a:pt x="700" y="4020"/>
                  <a:pt x="700" y="4020"/>
                  <a:pt x="700" y="4020"/>
                </a:cubicBezTo>
                <a:cubicBezTo>
                  <a:pt x="700" y="3988"/>
                  <a:pt x="700" y="3952"/>
                  <a:pt x="700" y="3920"/>
                </a:cubicBezTo>
                <a:cubicBezTo>
                  <a:pt x="700" y="3920"/>
                  <a:pt x="700" y="3920"/>
                  <a:pt x="700" y="3916"/>
                </a:cubicBezTo>
                <a:cubicBezTo>
                  <a:pt x="703" y="3916"/>
                  <a:pt x="703" y="3916"/>
                  <a:pt x="703" y="3916"/>
                </a:cubicBezTo>
                <a:cubicBezTo>
                  <a:pt x="719" y="3920"/>
                  <a:pt x="738" y="3920"/>
                  <a:pt x="755" y="3923"/>
                </a:cubicBezTo>
                <a:cubicBezTo>
                  <a:pt x="758" y="3923"/>
                  <a:pt x="758" y="3923"/>
                  <a:pt x="758" y="3923"/>
                </a:cubicBezTo>
                <a:cubicBezTo>
                  <a:pt x="758" y="3923"/>
                  <a:pt x="758" y="3923"/>
                  <a:pt x="758" y="3926"/>
                </a:cubicBezTo>
                <a:cubicBezTo>
                  <a:pt x="758" y="3958"/>
                  <a:pt x="758" y="3991"/>
                  <a:pt x="758" y="4023"/>
                </a:cubicBezTo>
                <a:cubicBezTo>
                  <a:pt x="758" y="4026"/>
                  <a:pt x="758" y="4026"/>
                  <a:pt x="758" y="4026"/>
                </a:cubicBezTo>
                <a:cubicBezTo>
                  <a:pt x="758" y="4026"/>
                  <a:pt x="758" y="4026"/>
                  <a:pt x="758" y="4026"/>
                </a:cubicBezTo>
                <a:close/>
                <a:moveTo>
                  <a:pt x="826" y="4033"/>
                </a:moveTo>
                <a:cubicBezTo>
                  <a:pt x="806" y="4033"/>
                  <a:pt x="790" y="4030"/>
                  <a:pt x="771" y="4030"/>
                </a:cubicBezTo>
                <a:cubicBezTo>
                  <a:pt x="771" y="4030"/>
                  <a:pt x="771" y="4030"/>
                  <a:pt x="768" y="4030"/>
                </a:cubicBezTo>
                <a:cubicBezTo>
                  <a:pt x="768" y="4026"/>
                  <a:pt x="768" y="4026"/>
                  <a:pt x="768" y="4026"/>
                </a:cubicBezTo>
                <a:cubicBezTo>
                  <a:pt x="768" y="3991"/>
                  <a:pt x="768" y="3958"/>
                  <a:pt x="768" y="3926"/>
                </a:cubicBezTo>
                <a:cubicBezTo>
                  <a:pt x="768" y="3923"/>
                  <a:pt x="768" y="3923"/>
                  <a:pt x="768" y="3923"/>
                </a:cubicBezTo>
                <a:cubicBezTo>
                  <a:pt x="771" y="3923"/>
                  <a:pt x="771" y="3923"/>
                  <a:pt x="771" y="3923"/>
                </a:cubicBezTo>
                <a:cubicBezTo>
                  <a:pt x="787" y="3923"/>
                  <a:pt x="806" y="3926"/>
                  <a:pt x="826" y="3926"/>
                </a:cubicBezTo>
                <a:cubicBezTo>
                  <a:pt x="826" y="3926"/>
                  <a:pt x="826" y="3926"/>
                  <a:pt x="826" y="3926"/>
                </a:cubicBezTo>
                <a:cubicBezTo>
                  <a:pt x="826" y="3929"/>
                  <a:pt x="826" y="3929"/>
                  <a:pt x="826" y="3929"/>
                </a:cubicBezTo>
                <a:cubicBezTo>
                  <a:pt x="826" y="3965"/>
                  <a:pt x="826" y="3997"/>
                  <a:pt x="826" y="4030"/>
                </a:cubicBezTo>
                <a:cubicBezTo>
                  <a:pt x="826" y="4033"/>
                  <a:pt x="826" y="4033"/>
                  <a:pt x="826" y="4033"/>
                </a:cubicBezTo>
                <a:cubicBezTo>
                  <a:pt x="826" y="4033"/>
                  <a:pt x="826" y="4033"/>
                  <a:pt x="826" y="4033"/>
                </a:cubicBezTo>
                <a:close/>
                <a:moveTo>
                  <a:pt x="894" y="4039"/>
                </a:moveTo>
                <a:cubicBezTo>
                  <a:pt x="878" y="4039"/>
                  <a:pt x="858" y="4036"/>
                  <a:pt x="839" y="4036"/>
                </a:cubicBezTo>
                <a:cubicBezTo>
                  <a:pt x="839" y="4036"/>
                  <a:pt x="839" y="4036"/>
                  <a:pt x="839" y="4036"/>
                </a:cubicBezTo>
                <a:cubicBezTo>
                  <a:pt x="839" y="4033"/>
                  <a:pt x="839" y="4033"/>
                  <a:pt x="839" y="4030"/>
                </a:cubicBezTo>
                <a:cubicBezTo>
                  <a:pt x="839" y="3997"/>
                  <a:pt x="839" y="3965"/>
                  <a:pt x="836" y="3932"/>
                </a:cubicBezTo>
                <a:cubicBezTo>
                  <a:pt x="836" y="3929"/>
                  <a:pt x="836" y="3929"/>
                  <a:pt x="836" y="3929"/>
                </a:cubicBezTo>
                <a:cubicBezTo>
                  <a:pt x="839" y="3929"/>
                  <a:pt x="839" y="3929"/>
                  <a:pt x="839" y="3929"/>
                </a:cubicBezTo>
                <a:cubicBezTo>
                  <a:pt x="858" y="3929"/>
                  <a:pt x="874" y="3932"/>
                  <a:pt x="894" y="3932"/>
                </a:cubicBezTo>
                <a:cubicBezTo>
                  <a:pt x="897" y="3932"/>
                  <a:pt x="897" y="3932"/>
                  <a:pt x="897" y="3932"/>
                </a:cubicBezTo>
                <a:cubicBezTo>
                  <a:pt x="897" y="3936"/>
                  <a:pt x="897" y="3936"/>
                  <a:pt x="897" y="3936"/>
                </a:cubicBezTo>
                <a:cubicBezTo>
                  <a:pt x="897" y="3971"/>
                  <a:pt x="897" y="4004"/>
                  <a:pt x="897" y="4036"/>
                </a:cubicBezTo>
                <a:cubicBezTo>
                  <a:pt x="897" y="4039"/>
                  <a:pt x="897" y="4039"/>
                  <a:pt x="897" y="4039"/>
                </a:cubicBezTo>
                <a:cubicBezTo>
                  <a:pt x="894" y="4039"/>
                  <a:pt x="894" y="4039"/>
                  <a:pt x="894" y="4039"/>
                </a:cubicBezTo>
                <a:close/>
                <a:moveTo>
                  <a:pt x="965" y="4046"/>
                </a:moveTo>
                <a:cubicBezTo>
                  <a:pt x="946" y="4046"/>
                  <a:pt x="929" y="4043"/>
                  <a:pt x="910" y="4043"/>
                </a:cubicBezTo>
                <a:cubicBezTo>
                  <a:pt x="907" y="4043"/>
                  <a:pt x="907" y="4043"/>
                  <a:pt x="907" y="4043"/>
                </a:cubicBezTo>
                <a:cubicBezTo>
                  <a:pt x="907" y="4039"/>
                  <a:pt x="907" y="4039"/>
                  <a:pt x="907" y="4036"/>
                </a:cubicBezTo>
                <a:cubicBezTo>
                  <a:pt x="907" y="4004"/>
                  <a:pt x="907" y="3971"/>
                  <a:pt x="907" y="3936"/>
                </a:cubicBezTo>
                <a:cubicBezTo>
                  <a:pt x="907" y="3936"/>
                  <a:pt x="907" y="3936"/>
                  <a:pt x="907" y="3932"/>
                </a:cubicBezTo>
                <a:cubicBezTo>
                  <a:pt x="907" y="3932"/>
                  <a:pt x="907" y="3932"/>
                  <a:pt x="910" y="3932"/>
                </a:cubicBezTo>
                <a:cubicBezTo>
                  <a:pt x="926" y="3936"/>
                  <a:pt x="946" y="3936"/>
                  <a:pt x="965" y="3939"/>
                </a:cubicBezTo>
                <a:cubicBezTo>
                  <a:pt x="965" y="3939"/>
                  <a:pt x="965" y="3939"/>
                  <a:pt x="968" y="3939"/>
                </a:cubicBezTo>
                <a:cubicBezTo>
                  <a:pt x="968" y="3942"/>
                  <a:pt x="968" y="3942"/>
                  <a:pt x="968" y="3942"/>
                </a:cubicBezTo>
                <a:cubicBezTo>
                  <a:pt x="968" y="3975"/>
                  <a:pt x="968" y="4010"/>
                  <a:pt x="968" y="4043"/>
                </a:cubicBezTo>
                <a:cubicBezTo>
                  <a:pt x="968" y="4046"/>
                  <a:pt x="968" y="4046"/>
                  <a:pt x="968" y="4046"/>
                </a:cubicBezTo>
                <a:cubicBezTo>
                  <a:pt x="965" y="4046"/>
                  <a:pt x="965" y="4046"/>
                  <a:pt x="965" y="4046"/>
                </a:cubicBezTo>
                <a:close/>
                <a:moveTo>
                  <a:pt x="1036" y="4052"/>
                </a:moveTo>
                <a:cubicBezTo>
                  <a:pt x="1017" y="4052"/>
                  <a:pt x="1001" y="4049"/>
                  <a:pt x="981" y="4049"/>
                </a:cubicBezTo>
                <a:cubicBezTo>
                  <a:pt x="978" y="4049"/>
                  <a:pt x="978" y="4049"/>
                  <a:pt x="978" y="4049"/>
                </a:cubicBezTo>
                <a:cubicBezTo>
                  <a:pt x="978" y="4046"/>
                  <a:pt x="978" y="4046"/>
                  <a:pt x="978" y="4043"/>
                </a:cubicBezTo>
                <a:cubicBezTo>
                  <a:pt x="978" y="4010"/>
                  <a:pt x="978" y="3978"/>
                  <a:pt x="978" y="3942"/>
                </a:cubicBezTo>
                <a:cubicBezTo>
                  <a:pt x="978" y="3939"/>
                  <a:pt x="978" y="3939"/>
                  <a:pt x="978" y="3939"/>
                </a:cubicBezTo>
                <a:cubicBezTo>
                  <a:pt x="978" y="3939"/>
                  <a:pt x="978" y="3939"/>
                  <a:pt x="981" y="3939"/>
                </a:cubicBezTo>
                <a:cubicBezTo>
                  <a:pt x="997" y="3939"/>
                  <a:pt x="1017" y="3942"/>
                  <a:pt x="1036" y="3942"/>
                </a:cubicBezTo>
                <a:cubicBezTo>
                  <a:pt x="1039" y="3942"/>
                  <a:pt x="1039" y="3942"/>
                  <a:pt x="1039" y="3942"/>
                </a:cubicBezTo>
                <a:cubicBezTo>
                  <a:pt x="1039" y="3945"/>
                  <a:pt x="1039" y="3945"/>
                  <a:pt x="1039" y="3949"/>
                </a:cubicBezTo>
                <a:cubicBezTo>
                  <a:pt x="1039" y="3981"/>
                  <a:pt x="1039" y="4017"/>
                  <a:pt x="1039" y="4049"/>
                </a:cubicBezTo>
                <a:cubicBezTo>
                  <a:pt x="1039" y="4052"/>
                  <a:pt x="1039" y="4052"/>
                  <a:pt x="1039" y="4052"/>
                </a:cubicBezTo>
                <a:cubicBezTo>
                  <a:pt x="1036" y="4052"/>
                  <a:pt x="1036" y="4052"/>
                  <a:pt x="1036" y="4052"/>
                </a:cubicBezTo>
                <a:close/>
                <a:moveTo>
                  <a:pt x="1111" y="4059"/>
                </a:moveTo>
                <a:cubicBezTo>
                  <a:pt x="1091" y="4059"/>
                  <a:pt x="1072" y="4055"/>
                  <a:pt x="1052" y="4055"/>
                </a:cubicBezTo>
                <a:cubicBezTo>
                  <a:pt x="1052" y="4055"/>
                  <a:pt x="1052" y="4055"/>
                  <a:pt x="1049" y="4055"/>
                </a:cubicBezTo>
                <a:cubicBezTo>
                  <a:pt x="1049" y="4052"/>
                  <a:pt x="1049" y="4052"/>
                  <a:pt x="1049" y="4049"/>
                </a:cubicBezTo>
                <a:cubicBezTo>
                  <a:pt x="1049" y="4017"/>
                  <a:pt x="1049" y="3981"/>
                  <a:pt x="1049" y="3949"/>
                </a:cubicBezTo>
                <a:cubicBezTo>
                  <a:pt x="1049" y="3945"/>
                  <a:pt x="1049" y="3945"/>
                  <a:pt x="1049" y="3945"/>
                </a:cubicBezTo>
                <a:cubicBezTo>
                  <a:pt x="1052" y="3945"/>
                  <a:pt x="1052" y="3945"/>
                  <a:pt x="1052" y="3945"/>
                </a:cubicBezTo>
                <a:cubicBezTo>
                  <a:pt x="1072" y="3945"/>
                  <a:pt x="1091" y="3949"/>
                  <a:pt x="1111" y="3949"/>
                </a:cubicBezTo>
                <a:cubicBezTo>
                  <a:pt x="1111" y="3949"/>
                  <a:pt x="1111" y="3949"/>
                  <a:pt x="1111" y="3949"/>
                </a:cubicBezTo>
                <a:cubicBezTo>
                  <a:pt x="1111" y="3952"/>
                  <a:pt x="1111" y="3952"/>
                  <a:pt x="1111" y="3952"/>
                </a:cubicBezTo>
                <a:cubicBezTo>
                  <a:pt x="1111" y="3988"/>
                  <a:pt x="1111" y="4023"/>
                  <a:pt x="1114" y="4055"/>
                </a:cubicBezTo>
                <a:cubicBezTo>
                  <a:pt x="1114" y="4059"/>
                  <a:pt x="1114" y="4059"/>
                  <a:pt x="1114" y="4059"/>
                </a:cubicBezTo>
                <a:cubicBezTo>
                  <a:pt x="1111" y="4059"/>
                  <a:pt x="1111" y="4059"/>
                  <a:pt x="1111" y="4059"/>
                </a:cubicBezTo>
                <a:close/>
                <a:moveTo>
                  <a:pt x="1185" y="4065"/>
                </a:moveTo>
                <a:cubicBezTo>
                  <a:pt x="1166" y="4065"/>
                  <a:pt x="1146" y="4062"/>
                  <a:pt x="1127" y="4062"/>
                </a:cubicBezTo>
                <a:cubicBezTo>
                  <a:pt x="1124" y="4062"/>
                  <a:pt x="1124" y="4062"/>
                  <a:pt x="1124" y="4062"/>
                </a:cubicBezTo>
                <a:cubicBezTo>
                  <a:pt x="1124" y="4059"/>
                  <a:pt x="1124" y="4059"/>
                  <a:pt x="1124" y="4055"/>
                </a:cubicBezTo>
                <a:cubicBezTo>
                  <a:pt x="1124" y="4023"/>
                  <a:pt x="1124" y="3988"/>
                  <a:pt x="1124" y="3955"/>
                </a:cubicBezTo>
                <a:cubicBezTo>
                  <a:pt x="1124" y="3952"/>
                  <a:pt x="1124" y="3952"/>
                  <a:pt x="1124" y="3952"/>
                </a:cubicBezTo>
                <a:cubicBezTo>
                  <a:pt x="1124" y="3952"/>
                  <a:pt x="1124" y="3952"/>
                  <a:pt x="1127" y="3952"/>
                </a:cubicBezTo>
                <a:cubicBezTo>
                  <a:pt x="1146" y="3952"/>
                  <a:pt x="1166" y="3952"/>
                  <a:pt x="1185" y="3955"/>
                </a:cubicBezTo>
                <a:cubicBezTo>
                  <a:pt x="1185" y="3955"/>
                  <a:pt x="1185" y="3955"/>
                  <a:pt x="1185" y="3955"/>
                </a:cubicBezTo>
                <a:cubicBezTo>
                  <a:pt x="1185" y="3958"/>
                  <a:pt x="1185" y="3958"/>
                  <a:pt x="1185" y="3958"/>
                </a:cubicBezTo>
                <a:cubicBezTo>
                  <a:pt x="1185" y="3994"/>
                  <a:pt x="1185" y="4030"/>
                  <a:pt x="1185" y="4062"/>
                </a:cubicBezTo>
                <a:cubicBezTo>
                  <a:pt x="1185" y="4065"/>
                  <a:pt x="1185" y="4065"/>
                  <a:pt x="1185" y="4065"/>
                </a:cubicBezTo>
                <a:cubicBezTo>
                  <a:pt x="1185" y="4065"/>
                  <a:pt x="1185" y="4065"/>
                  <a:pt x="1185" y="4065"/>
                </a:cubicBezTo>
                <a:close/>
                <a:moveTo>
                  <a:pt x="1260" y="4072"/>
                </a:moveTo>
                <a:cubicBezTo>
                  <a:pt x="1240" y="4072"/>
                  <a:pt x="1221" y="4068"/>
                  <a:pt x="1201" y="4068"/>
                </a:cubicBezTo>
                <a:cubicBezTo>
                  <a:pt x="1198" y="4068"/>
                  <a:pt x="1198" y="4068"/>
                  <a:pt x="1198" y="4068"/>
                </a:cubicBezTo>
                <a:cubicBezTo>
                  <a:pt x="1198" y="4065"/>
                  <a:pt x="1198" y="4065"/>
                  <a:pt x="1198" y="4062"/>
                </a:cubicBezTo>
                <a:cubicBezTo>
                  <a:pt x="1198" y="4030"/>
                  <a:pt x="1198" y="3994"/>
                  <a:pt x="1198" y="3958"/>
                </a:cubicBezTo>
                <a:cubicBezTo>
                  <a:pt x="1198" y="3958"/>
                  <a:pt x="1198" y="3958"/>
                  <a:pt x="1198" y="3955"/>
                </a:cubicBezTo>
                <a:cubicBezTo>
                  <a:pt x="1198" y="3955"/>
                  <a:pt x="1198" y="3955"/>
                  <a:pt x="1198" y="3955"/>
                </a:cubicBezTo>
                <a:cubicBezTo>
                  <a:pt x="1221" y="3958"/>
                  <a:pt x="1240" y="3958"/>
                  <a:pt x="1260" y="3962"/>
                </a:cubicBezTo>
                <a:cubicBezTo>
                  <a:pt x="1260" y="3962"/>
                  <a:pt x="1260" y="3962"/>
                  <a:pt x="1260" y="3962"/>
                </a:cubicBezTo>
                <a:cubicBezTo>
                  <a:pt x="1260" y="3965"/>
                  <a:pt x="1260" y="3965"/>
                  <a:pt x="1260" y="3965"/>
                </a:cubicBezTo>
                <a:cubicBezTo>
                  <a:pt x="1263" y="4000"/>
                  <a:pt x="1263" y="4036"/>
                  <a:pt x="1263" y="4068"/>
                </a:cubicBezTo>
                <a:cubicBezTo>
                  <a:pt x="1263" y="4072"/>
                  <a:pt x="1263" y="4072"/>
                  <a:pt x="1263" y="4072"/>
                </a:cubicBezTo>
                <a:cubicBezTo>
                  <a:pt x="1260" y="4072"/>
                  <a:pt x="1260" y="4072"/>
                  <a:pt x="1260" y="4072"/>
                </a:cubicBezTo>
                <a:close/>
                <a:moveTo>
                  <a:pt x="1337" y="4078"/>
                </a:moveTo>
                <a:cubicBezTo>
                  <a:pt x="1315" y="4078"/>
                  <a:pt x="1295" y="4075"/>
                  <a:pt x="1276" y="4075"/>
                </a:cubicBezTo>
                <a:cubicBezTo>
                  <a:pt x="1276" y="4075"/>
                  <a:pt x="1276" y="4075"/>
                  <a:pt x="1273" y="4075"/>
                </a:cubicBezTo>
                <a:cubicBezTo>
                  <a:pt x="1273" y="4072"/>
                  <a:pt x="1273" y="4072"/>
                  <a:pt x="1273" y="4068"/>
                </a:cubicBezTo>
                <a:cubicBezTo>
                  <a:pt x="1273" y="4036"/>
                  <a:pt x="1273" y="4000"/>
                  <a:pt x="1273" y="3965"/>
                </a:cubicBezTo>
                <a:cubicBezTo>
                  <a:pt x="1273" y="3965"/>
                  <a:pt x="1273" y="3965"/>
                  <a:pt x="1273" y="3962"/>
                </a:cubicBezTo>
                <a:cubicBezTo>
                  <a:pt x="1276" y="3962"/>
                  <a:pt x="1276" y="3962"/>
                  <a:pt x="1276" y="3962"/>
                </a:cubicBezTo>
                <a:cubicBezTo>
                  <a:pt x="1295" y="3965"/>
                  <a:pt x="1315" y="3965"/>
                  <a:pt x="1334" y="3968"/>
                </a:cubicBezTo>
                <a:cubicBezTo>
                  <a:pt x="1337" y="3968"/>
                  <a:pt x="1337" y="3968"/>
                  <a:pt x="1337" y="3968"/>
                </a:cubicBezTo>
                <a:cubicBezTo>
                  <a:pt x="1337" y="3971"/>
                  <a:pt x="1337" y="3971"/>
                  <a:pt x="1337" y="3971"/>
                </a:cubicBezTo>
                <a:cubicBezTo>
                  <a:pt x="1337" y="4007"/>
                  <a:pt x="1337" y="4043"/>
                  <a:pt x="1337" y="4075"/>
                </a:cubicBezTo>
                <a:cubicBezTo>
                  <a:pt x="1337" y="4078"/>
                  <a:pt x="1337" y="4078"/>
                  <a:pt x="1337" y="4081"/>
                </a:cubicBezTo>
                <a:cubicBezTo>
                  <a:pt x="1337" y="4078"/>
                  <a:pt x="1337" y="4078"/>
                  <a:pt x="1337" y="4078"/>
                </a:cubicBezTo>
                <a:close/>
                <a:moveTo>
                  <a:pt x="1415" y="4088"/>
                </a:moveTo>
                <a:cubicBezTo>
                  <a:pt x="1392" y="4085"/>
                  <a:pt x="1373" y="4081"/>
                  <a:pt x="1353" y="4081"/>
                </a:cubicBezTo>
                <a:cubicBezTo>
                  <a:pt x="1350" y="4081"/>
                  <a:pt x="1350" y="4081"/>
                  <a:pt x="1350" y="4081"/>
                </a:cubicBezTo>
                <a:cubicBezTo>
                  <a:pt x="1350" y="4078"/>
                  <a:pt x="1350" y="4078"/>
                  <a:pt x="1350" y="4078"/>
                </a:cubicBezTo>
                <a:cubicBezTo>
                  <a:pt x="1350" y="4043"/>
                  <a:pt x="1350" y="4007"/>
                  <a:pt x="1350" y="3971"/>
                </a:cubicBezTo>
                <a:cubicBezTo>
                  <a:pt x="1350" y="3968"/>
                  <a:pt x="1350" y="3968"/>
                  <a:pt x="1350" y="3968"/>
                </a:cubicBezTo>
                <a:cubicBezTo>
                  <a:pt x="1350" y="3968"/>
                  <a:pt x="1350" y="3968"/>
                  <a:pt x="1350" y="3968"/>
                </a:cubicBezTo>
                <a:cubicBezTo>
                  <a:pt x="1373" y="3971"/>
                  <a:pt x="1392" y="3971"/>
                  <a:pt x="1412" y="3975"/>
                </a:cubicBezTo>
                <a:cubicBezTo>
                  <a:pt x="1415" y="3975"/>
                  <a:pt x="1415" y="3975"/>
                  <a:pt x="1415" y="3975"/>
                </a:cubicBezTo>
                <a:cubicBezTo>
                  <a:pt x="1415" y="3975"/>
                  <a:pt x="1415" y="3975"/>
                  <a:pt x="1415" y="3978"/>
                </a:cubicBezTo>
                <a:cubicBezTo>
                  <a:pt x="1415" y="4013"/>
                  <a:pt x="1415" y="4049"/>
                  <a:pt x="1415" y="4085"/>
                </a:cubicBezTo>
                <a:cubicBezTo>
                  <a:pt x="1415" y="4085"/>
                  <a:pt x="1415" y="4085"/>
                  <a:pt x="1415" y="4088"/>
                </a:cubicBezTo>
                <a:cubicBezTo>
                  <a:pt x="1415" y="4088"/>
                  <a:pt x="1415" y="4088"/>
                  <a:pt x="1415" y="4088"/>
                </a:cubicBezTo>
                <a:close/>
                <a:moveTo>
                  <a:pt x="1493" y="4094"/>
                </a:moveTo>
                <a:cubicBezTo>
                  <a:pt x="1473" y="4091"/>
                  <a:pt x="1451" y="4091"/>
                  <a:pt x="1431" y="4088"/>
                </a:cubicBezTo>
                <a:cubicBezTo>
                  <a:pt x="1428" y="4088"/>
                  <a:pt x="1428" y="4088"/>
                  <a:pt x="1428" y="4088"/>
                </a:cubicBezTo>
                <a:cubicBezTo>
                  <a:pt x="1428" y="4085"/>
                  <a:pt x="1428" y="4085"/>
                  <a:pt x="1428" y="4085"/>
                </a:cubicBezTo>
                <a:cubicBezTo>
                  <a:pt x="1428" y="4049"/>
                  <a:pt x="1428" y="4013"/>
                  <a:pt x="1428" y="3978"/>
                </a:cubicBezTo>
                <a:cubicBezTo>
                  <a:pt x="1428" y="3975"/>
                  <a:pt x="1428" y="3975"/>
                  <a:pt x="1428" y="3975"/>
                </a:cubicBezTo>
                <a:cubicBezTo>
                  <a:pt x="1428" y="3975"/>
                  <a:pt x="1428" y="3975"/>
                  <a:pt x="1431" y="3975"/>
                </a:cubicBezTo>
                <a:cubicBezTo>
                  <a:pt x="1451" y="3975"/>
                  <a:pt x="1470" y="3978"/>
                  <a:pt x="1493" y="3978"/>
                </a:cubicBezTo>
                <a:cubicBezTo>
                  <a:pt x="1493" y="3981"/>
                  <a:pt x="1493" y="3981"/>
                  <a:pt x="1493" y="3981"/>
                </a:cubicBezTo>
                <a:cubicBezTo>
                  <a:pt x="1493" y="3981"/>
                  <a:pt x="1493" y="3981"/>
                  <a:pt x="1493" y="3984"/>
                </a:cubicBezTo>
                <a:cubicBezTo>
                  <a:pt x="1493" y="4020"/>
                  <a:pt x="1496" y="4055"/>
                  <a:pt x="1496" y="4091"/>
                </a:cubicBezTo>
                <a:cubicBezTo>
                  <a:pt x="1496" y="4091"/>
                  <a:pt x="1496" y="4091"/>
                  <a:pt x="1496" y="4094"/>
                </a:cubicBezTo>
                <a:cubicBezTo>
                  <a:pt x="1493" y="4094"/>
                  <a:pt x="1493" y="4094"/>
                  <a:pt x="1493" y="4094"/>
                </a:cubicBezTo>
                <a:close/>
                <a:moveTo>
                  <a:pt x="1573" y="4101"/>
                </a:moveTo>
                <a:cubicBezTo>
                  <a:pt x="1551" y="4098"/>
                  <a:pt x="1531" y="4098"/>
                  <a:pt x="1509" y="4094"/>
                </a:cubicBezTo>
                <a:cubicBezTo>
                  <a:pt x="1509" y="4094"/>
                  <a:pt x="1509" y="4094"/>
                  <a:pt x="1506" y="4094"/>
                </a:cubicBezTo>
                <a:cubicBezTo>
                  <a:pt x="1506" y="4091"/>
                  <a:pt x="1506" y="4091"/>
                  <a:pt x="1506" y="4091"/>
                </a:cubicBezTo>
                <a:cubicBezTo>
                  <a:pt x="1506" y="4055"/>
                  <a:pt x="1506" y="4020"/>
                  <a:pt x="1506" y="3984"/>
                </a:cubicBezTo>
                <a:cubicBezTo>
                  <a:pt x="1506" y="3981"/>
                  <a:pt x="1506" y="3981"/>
                  <a:pt x="1506" y="3981"/>
                </a:cubicBezTo>
                <a:cubicBezTo>
                  <a:pt x="1509" y="3981"/>
                  <a:pt x="1509" y="3981"/>
                  <a:pt x="1509" y="3981"/>
                </a:cubicBezTo>
                <a:cubicBezTo>
                  <a:pt x="1528" y="3981"/>
                  <a:pt x="1551" y="3984"/>
                  <a:pt x="1570" y="3984"/>
                </a:cubicBezTo>
                <a:cubicBezTo>
                  <a:pt x="1573" y="3984"/>
                  <a:pt x="1573" y="3984"/>
                  <a:pt x="1573" y="3984"/>
                </a:cubicBezTo>
                <a:cubicBezTo>
                  <a:pt x="1573" y="3988"/>
                  <a:pt x="1573" y="3988"/>
                  <a:pt x="1573" y="3991"/>
                </a:cubicBezTo>
                <a:cubicBezTo>
                  <a:pt x="1573" y="4026"/>
                  <a:pt x="1573" y="4062"/>
                  <a:pt x="1573" y="4098"/>
                </a:cubicBezTo>
                <a:cubicBezTo>
                  <a:pt x="1573" y="4101"/>
                  <a:pt x="1573" y="4101"/>
                  <a:pt x="1573" y="4101"/>
                </a:cubicBezTo>
                <a:cubicBezTo>
                  <a:pt x="1573" y="4101"/>
                  <a:pt x="1573" y="4101"/>
                  <a:pt x="1573" y="4101"/>
                </a:cubicBezTo>
                <a:close/>
                <a:moveTo>
                  <a:pt x="1654" y="4107"/>
                </a:moveTo>
                <a:cubicBezTo>
                  <a:pt x="1632" y="4107"/>
                  <a:pt x="1612" y="4104"/>
                  <a:pt x="1590" y="4104"/>
                </a:cubicBezTo>
                <a:cubicBezTo>
                  <a:pt x="1590" y="4104"/>
                  <a:pt x="1590" y="4101"/>
                  <a:pt x="1586" y="4101"/>
                </a:cubicBezTo>
                <a:cubicBezTo>
                  <a:pt x="1586" y="4101"/>
                  <a:pt x="1586" y="4101"/>
                  <a:pt x="1586" y="4098"/>
                </a:cubicBezTo>
                <a:cubicBezTo>
                  <a:pt x="1586" y="4062"/>
                  <a:pt x="1586" y="4026"/>
                  <a:pt x="1586" y="3991"/>
                </a:cubicBezTo>
                <a:cubicBezTo>
                  <a:pt x="1586" y="3988"/>
                  <a:pt x="1586" y="3988"/>
                  <a:pt x="1586" y="3988"/>
                </a:cubicBezTo>
                <a:cubicBezTo>
                  <a:pt x="1590" y="3988"/>
                  <a:pt x="1590" y="3988"/>
                  <a:pt x="1590" y="3988"/>
                </a:cubicBezTo>
                <a:cubicBezTo>
                  <a:pt x="1609" y="3988"/>
                  <a:pt x="1632" y="3991"/>
                  <a:pt x="1654" y="3991"/>
                </a:cubicBezTo>
                <a:cubicBezTo>
                  <a:pt x="1654" y="3991"/>
                  <a:pt x="1654" y="3991"/>
                  <a:pt x="1654" y="3991"/>
                </a:cubicBezTo>
                <a:cubicBezTo>
                  <a:pt x="1654" y="3994"/>
                  <a:pt x="1654" y="3994"/>
                  <a:pt x="1654" y="3997"/>
                </a:cubicBezTo>
                <a:cubicBezTo>
                  <a:pt x="1654" y="4033"/>
                  <a:pt x="1654" y="4068"/>
                  <a:pt x="1658" y="4104"/>
                </a:cubicBezTo>
                <a:cubicBezTo>
                  <a:pt x="1658" y="4107"/>
                  <a:pt x="1658" y="4107"/>
                  <a:pt x="1658" y="4107"/>
                </a:cubicBezTo>
                <a:cubicBezTo>
                  <a:pt x="1654" y="4107"/>
                  <a:pt x="1654" y="4107"/>
                  <a:pt x="1654" y="4107"/>
                </a:cubicBezTo>
                <a:close/>
                <a:moveTo>
                  <a:pt x="1735" y="4117"/>
                </a:moveTo>
                <a:cubicBezTo>
                  <a:pt x="1716" y="4114"/>
                  <a:pt x="1693" y="4110"/>
                  <a:pt x="1671" y="4110"/>
                </a:cubicBezTo>
                <a:cubicBezTo>
                  <a:pt x="1671" y="4110"/>
                  <a:pt x="1671" y="4110"/>
                  <a:pt x="1667" y="4110"/>
                </a:cubicBezTo>
                <a:cubicBezTo>
                  <a:pt x="1671" y="4107"/>
                  <a:pt x="1671" y="4107"/>
                  <a:pt x="1671" y="4104"/>
                </a:cubicBezTo>
                <a:cubicBezTo>
                  <a:pt x="1667" y="4068"/>
                  <a:pt x="1667" y="4033"/>
                  <a:pt x="1667" y="3997"/>
                </a:cubicBezTo>
                <a:cubicBezTo>
                  <a:pt x="1667" y="3994"/>
                  <a:pt x="1667" y="3994"/>
                  <a:pt x="1667" y="3994"/>
                </a:cubicBezTo>
                <a:cubicBezTo>
                  <a:pt x="1671" y="3994"/>
                  <a:pt x="1671" y="3994"/>
                  <a:pt x="1671" y="3994"/>
                </a:cubicBezTo>
                <a:cubicBezTo>
                  <a:pt x="1693" y="3994"/>
                  <a:pt x="1713" y="3997"/>
                  <a:pt x="1735" y="3997"/>
                </a:cubicBezTo>
                <a:cubicBezTo>
                  <a:pt x="1739" y="3997"/>
                  <a:pt x="1739" y="3997"/>
                  <a:pt x="1739" y="3997"/>
                </a:cubicBezTo>
                <a:cubicBezTo>
                  <a:pt x="1739" y="4000"/>
                  <a:pt x="1739" y="4000"/>
                  <a:pt x="1739" y="4004"/>
                </a:cubicBezTo>
                <a:cubicBezTo>
                  <a:pt x="1739" y="4039"/>
                  <a:pt x="1739" y="4075"/>
                  <a:pt x="1739" y="4110"/>
                </a:cubicBezTo>
                <a:cubicBezTo>
                  <a:pt x="1739" y="4114"/>
                  <a:pt x="1739" y="4114"/>
                  <a:pt x="1739" y="4117"/>
                </a:cubicBezTo>
                <a:cubicBezTo>
                  <a:pt x="1739" y="4117"/>
                  <a:pt x="1739" y="4117"/>
                  <a:pt x="1735" y="4117"/>
                </a:cubicBezTo>
                <a:close/>
                <a:moveTo>
                  <a:pt x="1820" y="4123"/>
                </a:moveTo>
                <a:cubicBezTo>
                  <a:pt x="1800" y="4120"/>
                  <a:pt x="1777" y="4120"/>
                  <a:pt x="1755" y="4117"/>
                </a:cubicBezTo>
                <a:cubicBezTo>
                  <a:pt x="1752" y="4117"/>
                  <a:pt x="1752" y="4117"/>
                  <a:pt x="1752" y="4117"/>
                </a:cubicBezTo>
                <a:cubicBezTo>
                  <a:pt x="1752" y="4114"/>
                  <a:pt x="1752" y="4114"/>
                  <a:pt x="1752" y="4114"/>
                </a:cubicBezTo>
                <a:cubicBezTo>
                  <a:pt x="1752" y="4075"/>
                  <a:pt x="1752" y="4039"/>
                  <a:pt x="1752" y="4004"/>
                </a:cubicBezTo>
                <a:cubicBezTo>
                  <a:pt x="1752" y="4000"/>
                  <a:pt x="1752" y="4000"/>
                  <a:pt x="1752" y="4000"/>
                </a:cubicBezTo>
                <a:cubicBezTo>
                  <a:pt x="1752" y="4000"/>
                  <a:pt x="1752" y="4000"/>
                  <a:pt x="1755" y="4000"/>
                </a:cubicBezTo>
                <a:cubicBezTo>
                  <a:pt x="1774" y="4000"/>
                  <a:pt x="1797" y="4004"/>
                  <a:pt x="1820" y="4004"/>
                </a:cubicBezTo>
                <a:cubicBezTo>
                  <a:pt x="1823" y="4004"/>
                  <a:pt x="1823" y="4004"/>
                  <a:pt x="1823" y="4004"/>
                </a:cubicBezTo>
                <a:cubicBezTo>
                  <a:pt x="1823" y="4007"/>
                  <a:pt x="1823" y="4007"/>
                  <a:pt x="1823" y="4010"/>
                </a:cubicBezTo>
                <a:cubicBezTo>
                  <a:pt x="1823" y="4046"/>
                  <a:pt x="1823" y="4081"/>
                  <a:pt x="1823" y="4120"/>
                </a:cubicBezTo>
                <a:cubicBezTo>
                  <a:pt x="1823" y="4123"/>
                  <a:pt x="1823" y="4123"/>
                  <a:pt x="1823" y="4123"/>
                </a:cubicBezTo>
                <a:cubicBezTo>
                  <a:pt x="1823" y="4123"/>
                  <a:pt x="1823" y="4123"/>
                  <a:pt x="1820" y="4123"/>
                </a:cubicBezTo>
                <a:close/>
                <a:moveTo>
                  <a:pt x="1939" y="4133"/>
                </a:moveTo>
                <a:cubicBezTo>
                  <a:pt x="1907" y="4130"/>
                  <a:pt x="1871" y="4127"/>
                  <a:pt x="1839" y="4123"/>
                </a:cubicBezTo>
                <a:cubicBezTo>
                  <a:pt x="1836" y="4123"/>
                  <a:pt x="1836" y="4123"/>
                  <a:pt x="1836" y="4123"/>
                </a:cubicBezTo>
                <a:cubicBezTo>
                  <a:pt x="1836" y="4120"/>
                  <a:pt x="1836" y="4120"/>
                  <a:pt x="1836" y="4120"/>
                </a:cubicBezTo>
                <a:cubicBezTo>
                  <a:pt x="1836" y="4085"/>
                  <a:pt x="1836" y="4046"/>
                  <a:pt x="1836" y="4010"/>
                </a:cubicBezTo>
                <a:cubicBezTo>
                  <a:pt x="1836" y="4007"/>
                  <a:pt x="1836" y="4007"/>
                  <a:pt x="1836" y="4007"/>
                </a:cubicBezTo>
                <a:cubicBezTo>
                  <a:pt x="1836" y="4007"/>
                  <a:pt x="1836" y="4007"/>
                  <a:pt x="1839" y="4007"/>
                </a:cubicBezTo>
                <a:cubicBezTo>
                  <a:pt x="1871" y="4010"/>
                  <a:pt x="1907" y="4010"/>
                  <a:pt x="1939" y="4013"/>
                </a:cubicBezTo>
                <a:cubicBezTo>
                  <a:pt x="1943" y="4013"/>
                  <a:pt x="1943" y="4013"/>
                  <a:pt x="1943" y="4013"/>
                </a:cubicBezTo>
                <a:cubicBezTo>
                  <a:pt x="1943" y="4017"/>
                  <a:pt x="1943" y="4017"/>
                  <a:pt x="1943" y="4020"/>
                </a:cubicBezTo>
                <a:cubicBezTo>
                  <a:pt x="1943" y="4055"/>
                  <a:pt x="1943" y="4094"/>
                  <a:pt x="1943" y="4130"/>
                </a:cubicBezTo>
                <a:cubicBezTo>
                  <a:pt x="1943" y="4133"/>
                  <a:pt x="1943" y="4133"/>
                  <a:pt x="1943" y="4133"/>
                </a:cubicBezTo>
                <a:cubicBezTo>
                  <a:pt x="1943" y="4133"/>
                  <a:pt x="1943" y="4133"/>
                  <a:pt x="1939" y="4133"/>
                </a:cubicBezTo>
                <a:close/>
                <a:moveTo>
                  <a:pt x="622" y="3887"/>
                </a:moveTo>
                <a:cubicBezTo>
                  <a:pt x="602" y="3884"/>
                  <a:pt x="586" y="3884"/>
                  <a:pt x="570" y="3884"/>
                </a:cubicBezTo>
                <a:cubicBezTo>
                  <a:pt x="567" y="3884"/>
                  <a:pt x="567" y="3884"/>
                  <a:pt x="567" y="3884"/>
                </a:cubicBezTo>
                <a:cubicBezTo>
                  <a:pt x="567" y="3881"/>
                  <a:pt x="567" y="3881"/>
                  <a:pt x="567" y="3881"/>
                </a:cubicBezTo>
                <a:cubicBezTo>
                  <a:pt x="567" y="3848"/>
                  <a:pt x="567" y="3816"/>
                  <a:pt x="567" y="3784"/>
                </a:cubicBezTo>
                <a:cubicBezTo>
                  <a:pt x="567" y="3780"/>
                  <a:pt x="567" y="3780"/>
                  <a:pt x="567" y="3777"/>
                </a:cubicBezTo>
                <a:cubicBezTo>
                  <a:pt x="567" y="3777"/>
                  <a:pt x="567" y="3777"/>
                  <a:pt x="570" y="3777"/>
                </a:cubicBezTo>
                <a:cubicBezTo>
                  <a:pt x="586" y="3780"/>
                  <a:pt x="602" y="3780"/>
                  <a:pt x="622" y="3784"/>
                </a:cubicBezTo>
                <a:cubicBezTo>
                  <a:pt x="622" y="3784"/>
                  <a:pt x="622" y="3784"/>
                  <a:pt x="622" y="3784"/>
                </a:cubicBezTo>
                <a:cubicBezTo>
                  <a:pt x="622" y="3784"/>
                  <a:pt x="622" y="3784"/>
                  <a:pt x="622" y="3787"/>
                </a:cubicBezTo>
                <a:cubicBezTo>
                  <a:pt x="622" y="3819"/>
                  <a:pt x="622" y="3852"/>
                  <a:pt x="622" y="3884"/>
                </a:cubicBezTo>
                <a:cubicBezTo>
                  <a:pt x="622" y="3887"/>
                  <a:pt x="622" y="3887"/>
                  <a:pt x="622" y="3887"/>
                </a:cubicBezTo>
                <a:cubicBezTo>
                  <a:pt x="622" y="3887"/>
                  <a:pt x="622" y="3887"/>
                  <a:pt x="622" y="3887"/>
                </a:cubicBezTo>
                <a:close/>
                <a:moveTo>
                  <a:pt x="687" y="3890"/>
                </a:moveTo>
                <a:cubicBezTo>
                  <a:pt x="670" y="3890"/>
                  <a:pt x="654" y="3890"/>
                  <a:pt x="635" y="3887"/>
                </a:cubicBezTo>
                <a:cubicBezTo>
                  <a:pt x="635" y="3887"/>
                  <a:pt x="635" y="3887"/>
                  <a:pt x="632" y="3887"/>
                </a:cubicBezTo>
                <a:cubicBezTo>
                  <a:pt x="632" y="3884"/>
                  <a:pt x="632" y="3884"/>
                  <a:pt x="632" y="3884"/>
                </a:cubicBezTo>
                <a:cubicBezTo>
                  <a:pt x="632" y="3852"/>
                  <a:pt x="632" y="3819"/>
                  <a:pt x="632" y="3787"/>
                </a:cubicBezTo>
                <a:cubicBezTo>
                  <a:pt x="632" y="3784"/>
                  <a:pt x="632" y="3784"/>
                  <a:pt x="632" y="3784"/>
                </a:cubicBezTo>
                <a:cubicBezTo>
                  <a:pt x="635" y="3784"/>
                  <a:pt x="635" y="3784"/>
                  <a:pt x="635" y="3784"/>
                </a:cubicBezTo>
                <a:cubicBezTo>
                  <a:pt x="651" y="3784"/>
                  <a:pt x="670" y="3787"/>
                  <a:pt x="687" y="3787"/>
                </a:cubicBezTo>
                <a:cubicBezTo>
                  <a:pt x="690" y="3787"/>
                  <a:pt x="690" y="3787"/>
                  <a:pt x="690" y="3787"/>
                </a:cubicBezTo>
                <a:cubicBezTo>
                  <a:pt x="690" y="3790"/>
                  <a:pt x="690" y="3790"/>
                  <a:pt x="690" y="3790"/>
                </a:cubicBezTo>
                <a:cubicBezTo>
                  <a:pt x="690" y="3822"/>
                  <a:pt x="690" y="3855"/>
                  <a:pt x="690" y="3887"/>
                </a:cubicBezTo>
                <a:cubicBezTo>
                  <a:pt x="690" y="3890"/>
                  <a:pt x="690" y="3890"/>
                  <a:pt x="690" y="3894"/>
                </a:cubicBezTo>
                <a:cubicBezTo>
                  <a:pt x="690" y="3894"/>
                  <a:pt x="690" y="3890"/>
                  <a:pt x="687" y="3890"/>
                </a:cubicBezTo>
                <a:close/>
                <a:moveTo>
                  <a:pt x="755" y="3897"/>
                </a:moveTo>
                <a:cubicBezTo>
                  <a:pt x="738" y="3897"/>
                  <a:pt x="719" y="3894"/>
                  <a:pt x="703" y="3894"/>
                </a:cubicBezTo>
                <a:cubicBezTo>
                  <a:pt x="700" y="3894"/>
                  <a:pt x="700" y="3894"/>
                  <a:pt x="700" y="3894"/>
                </a:cubicBezTo>
                <a:cubicBezTo>
                  <a:pt x="700" y="3890"/>
                  <a:pt x="700" y="3890"/>
                  <a:pt x="700" y="3890"/>
                </a:cubicBezTo>
                <a:cubicBezTo>
                  <a:pt x="700" y="3855"/>
                  <a:pt x="700" y="3822"/>
                  <a:pt x="700" y="3790"/>
                </a:cubicBezTo>
                <a:cubicBezTo>
                  <a:pt x="700" y="3790"/>
                  <a:pt x="700" y="3790"/>
                  <a:pt x="700" y="3787"/>
                </a:cubicBezTo>
                <a:cubicBezTo>
                  <a:pt x="700" y="3787"/>
                  <a:pt x="700" y="3787"/>
                  <a:pt x="703" y="3787"/>
                </a:cubicBezTo>
                <a:cubicBezTo>
                  <a:pt x="719" y="3790"/>
                  <a:pt x="738" y="3790"/>
                  <a:pt x="755" y="3790"/>
                </a:cubicBezTo>
                <a:cubicBezTo>
                  <a:pt x="755" y="3790"/>
                  <a:pt x="755" y="3790"/>
                  <a:pt x="758" y="3790"/>
                </a:cubicBezTo>
                <a:cubicBezTo>
                  <a:pt x="758" y="3793"/>
                  <a:pt x="758" y="3793"/>
                  <a:pt x="758" y="3793"/>
                </a:cubicBezTo>
                <a:cubicBezTo>
                  <a:pt x="758" y="3829"/>
                  <a:pt x="758" y="3861"/>
                  <a:pt x="758" y="3894"/>
                </a:cubicBezTo>
                <a:cubicBezTo>
                  <a:pt x="758" y="3897"/>
                  <a:pt x="758" y="3897"/>
                  <a:pt x="758" y="3897"/>
                </a:cubicBezTo>
                <a:cubicBezTo>
                  <a:pt x="755" y="3897"/>
                  <a:pt x="755" y="3897"/>
                  <a:pt x="755" y="3897"/>
                </a:cubicBezTo>
                <a:close/>
                <a:moveTo>
                  <a:pt x="826" y="3903"/>
                </a:moveTo>
                <a:cubicBezTo>
                  <a:pt x="806" y="3900"/>
                  <a:pt x="787" y="3900"/>
                  <a:pt x="771" y="3897"/>
                </a:cubicBezTo>
                <a:cubicBezTo>
                  <a:pt x="768" y="3897"/>
                  <a:pt x="768" y="3897"/>
                  <a:pt x="768" y="3897"/>
                </a:cubicBezTo>
                <a:cubicBezTo>
                  <a:pt x="768" y="3897"/>
                  <a:pt x="768" y="3897"/>
                  <a:pt x="768" y="3894"/>
                </a:cubicBezTo>
                <a:cubicBezTo>
                  <a:pt x="768" y="3861"/>
                  <a:pt x="768" y="3829"/>
                  <a:pt x="768" y="3797"/>
                </a:cubicBezTo>
                <a:cubicBezTo>
                  <a:pt x="768" y="3793"/>
                  <a:pt x="768" y="3793"/>
                  <a:pt x="768" y="3790"/>
                </a:cubicBezTo>
                <a:cubicBezTo>
                  <a:pt x="768" y="3790"/>
                  <a:pt x="768" y="3790"/>
                  <a:pt x="771" y="3790"/>
                </a:cubicBezTo>
                <a:cubicBezTo>
                  <a:pt x="787" y="3793"/>
                  <a:pt x="806" y="3793"/>
                  <a:pt x="823" y="3797"/>
                </a:cubicBezTo>
                <a:cubicBezTo>
                  <a:pt x="826" y="3797"/>
                  <a:pt x="826" y="3797"/>
                  <a:pt x="826" y="3797"/>
                </a:cubicBezTo>
                <a:cubicBezTo>
                  <a:pt x="826" y="3797"/>
                  <a:pt x="826" y="3797"/>
                  <a:pt x="826" y="3800"/>
                </a:cubicBezTo>
                <a:cubicBezTo>
                  <a:pt x="826" y="3832"/>
                  <a:pt x="826" y="3865"/>
                  <a:pt x="826" y="3900"/>
                </a:cubicBezTo>
                <a:cubicBezTo>
                  <a:pt x="826" y="3900"/>
                  <a:pt x="826" y="3900"/>
                  <a:pt x="826" y="3903"/>
                </a:cubicBezTo>
                <a:cubicBezTo>
                  <a:pt x="826" y="3903"/>
                  <a:pt x="826" y="3903"/>
                  <a:pt x="826" y="3903"/>
                </a:cubicBezTo>
                <a:close/>
                <a:moveTo>
                  <a:pt x="894" y="3907"/>
                </a:moveTo>
                <a:cubicBezTo>
                  <a:pt x="874" y="3907"/>
                  <a:pt x="858" y="3903"/>
                  <a:pt x="839" y="3903"/>
                </a:cubicBezTo>
                <a:cubicBezTo>
                  <a:pt x="839" y="3903"/>
                  <a:pt x="839" y="3903"/>
                  <a:pt x="836" y="3903"/>
                </a:cubicBezTo>
                <a:cubicBezTo>
                  <a:pt x="836" y="3900"/>
                  <a:pt x="836" y="3900"/>
                  <a:pt x="836" y="3900"/>
                </a:cubicBezTo>
                <a:cubicBezTo>
                  <a:pt x="836" y="3868"/>
                  <a:pt x="836" y="3832"/>
                  <a:pt x="836" y="3800"/>
                </a:cubicBezTo>
                <a:cubicBezTo>
                  <a:pt x="836" y="3797"/>
                  <a:pt x="836" y="3797"/>
                  <a:pt x="836" y="3797"/>
                </a:cubicBezTo>
                <a:cubicBezTo>
                  <a:pt x="839" y="3797"/>
                  <a:pt x="839" y="3797"/>
                  <a:pt x="839" y="3797"/>
                </a:cubicBezTo>
                <a:cubicBezTo>
                  <a:pt x="858" y="3797"/>
                  <a:pt x="874" y="3800"/>
                  <a:pt x="894" y="3800"/>
                </a:cubicBezTo>
                <a:cubicBezTo>
                  <a:pt x="894" y="3800"/>
                  <a:pt x="894" y="3800"/>
                  <a:pt x="894" y="3800"/>
                </a:cubicBezTo>
                <a:cubicBezTo>
                  <a:pt x="894" y="3803"/>
                  <a:pt x="894" y="3803"/>
                  <a:pt x="894" y="3803"/>
                </a:cubicBezTo>
                <a:cubicBezTo>
                  <a:pt x="897" y="3839"/>
                  <a:pt x="897" y="3871"/>
                  <a:pt x="897" y="3903"/>
                </a:cubicBezTo>
                <a:cubicBezTo>
                  <a:pt x="897" y="3907"/>
                  <a:pt x="897" y="3907"/>
                  <a:pt x="897" y="3907"/>
                </a:cubicBezTo>
                <a:cubicBezTo>
                  <a:pt x="894" y="3907"/>
                  <a:pt x="894" y="3907"/>
                  <a:pt x="894" y="3907"/>
                </a:cubicBezTo>
                <a:close/>
                <a:moveTo>
                  <a:pt x="965" y="3913"/>
                </a:moveTo>
                <a:cubicBezTo>
                  <a:pt x="946" y="3913"/>
                  <a:pt x="926" y="3910"/>
                  <a:pt x="910" y="3910"/>
                </a:cubicBezTo>
                <a:cubicBezTo>
                  <a:pt x="907" y="3910"/>
                  <a:pt x="907" y="3910"/>
                  <a:pt x="907" y="3910"/>
                </a:cubicBezTo>
                <a:cubicBezTo>
                  <a:pt x="907" y="3907"/>
                  <a:pt x="907" y="3907"/>
                  <a:pt x="907" y="3903"/>
                </a:cubicBezTo>
                <a:cubicBezTo>
                  <a:pt x="907" y="3871"/>
                  <a:pt x="907" y="3839"/>
                  <a:pt x="907" y="3803"/>
                </a:cubicBezTo>
                <a:cubicBezTo>
                  <a:pt x="907" y="3803"/>
                  <a:pt x="907" y="3803"/>
                  <a:pt x="907" y="3800"/>
                </a:cubicBezTo>
                <a:cubicBezTo>
                  <a:pt x="907" y="3800"/>
                  <a:pt x="907" y="3800"/>
                  <a:pt x="907" y="3800"/>
                </a:cubicBezTo>
                <a:cubicBezTo>
                  <a:pt x="926" y="3803"/>
                  <a:pt x="946" y="3803"/>
                  <a:pt x="965" y="3803"/>
                </a:cubicBezTo>
                <a:cubicBezTo>
                  <a:pt x="965" y="3803"/>
                  <a:pt x="965" y="3803"/>
                  <a:pt x="965" y="3803"/>
                </a:cubicBezTo>
                <a:cubicBezTo>
                  <a:pt x="965" y="3806"/>
                  <a:pt x="965" y="3806"/>
                  <a:pt x="965" y="3810"/>
                </a:cubicBezTo>
                <a:cubicBezTo>
                  <a:pt x="965" y="3842"/>
                  <a:pt x="965" y="3874"/>
                  <a:pt x="965" y="3910"/>
                </a:cubicBezTo>
                <a:cubicBezTo>
                  <a:pt x="965" y="3910"/>
                  <a:pt x="965" y="3913"/>
                  <a:pt x="968" y="3913"/>
                </a:cubicBezTo>
                <a:cubicBezTo>
                  <a:pt x="965" y="3913"/>
                  <a:pt x="965" y="3913"/>
                  <a:pt x="965" y="3913"/>
                </a:cubicBezTo>
                <a:close/>
                <a:moveTo>
                  <a:pt x="1036" y="3920"/>
                </a:moveTo>
                <a:cubicBezTo>
                  <a:pt x="1017" y="3916"/>
                  <a:pt x="997" y="3916"/>
                  <a:pt x="981" y="3913"/>
                </a:cubicBezTo>
                <a:cubicBezTo>
                  <a:pt x="978" y="3913"/>
                  <a:pt x="978" y="3913"/>
                  <a:pt x="978" y="3913"/>
                </a:cubicBezTo>
                <a:cubicBezTo>
                  <a:pt x="978" y="3910"/>
                  <a:pt x="978" y="3910"/>
                  <a:pt x="978" y="3910"/>
                </a:cubicBezTo>
                <a:cubicBezTo>
                  <a:pt x="978" y="3877"/>
                  <a:pt x="978" y="3842"/>
                  <a:pt x="978" y="3810"/>
                </a:cubicBezTo>
                <a:cubicBezTo>
                  <a:pt x="978" y="3806"/>
                  <a:pt x="978" y="3806"/>
                  <a:pt x="978" y="3806"/>
                </a:cubicBezTo>
                <a:cubicBezTo>
                  <a:pt x="978" y="3806"/>
                  <a:pt x="978" y="3806"/>
                  <a:pt x="978" y="3806"/>
                </a:cubicBezTo>
                <a:cubicBezTo>
                  <a:pt x="997" y="3806"/>
                  <a:pt x="1017" y="3806"/>
                  <a:pt x="1036" y="3810"/>
                </a:cubicBezTo>
                <a:cubicBezTo>
                  <a:pt x="1036" y="3810"/>
                  <a:pt x="1036" y="3810"/>
                  <a:pt x="1039" y="3810"/>
                </a:cubicBezTo>
                <a:cubicBezTo>
                  <a:pt x="1039" y="3813"/>
                  <a:pt x="1039" y="3813"/>
                  <a:pt x="1039" y="3813"/>
                </a:cubicBezTo>
                <a:cubicBezTo>
                  <a:pt x="1039" y="3848"/>
                  <a:pt x="1039" y="3881"/>
                  <a:pt x="1039" y="3916"/>
                </a:cubicBezTo>
                <a:cubicBezTo>
                  <a:pt x="1039" y="3916"/>
                  <a:pt x="1039" y="3916"/>
                  <a:pt x="1039" y="3920"/>
                </a:cubicBezTo>
                <a:cubicBezTo>
                  <a:pt x="1036" y="3920"/>
                  <a:pt x="1036" y="3920"/>
                  <a:pt x="1036" y="3920"/>
                </a:cubicBezTo>
                <a:close/>
                <a:moveTo>
                  <a:pt x="1111" y="3923"/>
                </a:moveTo>
                <a:cubicBezTo>
                  <a:pt x="1091" y="3923"/>
                  <a:pt x="1072" y="3920"/>
                  <a:pt x="1052" y="3920"/>
                </a:cubicBezTo>
                <a:cubicBezTo>
                  <a:pt x="1049" y="3920"/>
                  <a:pt x="1049" y="3920"/>
                  <a:pt x="1049" y="3920"/>
                </a:cubicBezTo>
                <a:cubicBezTo>
                  <a:pt x="1049" y="3916"/>
                  <a:pt x="1049" y="3916"/>
                  <a:pt x="1049" y="3916"/>
                </a:cubicBezTo>
                <a:cubicBezTo>
                  <a:pt x="1049" y="3881"/>
                  <a:pt x="1049" y="3848"/>
                  <a:pt x="1049" y="3813"/>
                </a:cubicBezTo>
                <a:cubicBezTo>
                  <a:pt x="1049" y="3810"/>
                  <a:pt x="1049" y="3810"/>
                  <a:pt x="1049" y="3810"/>
                </a:cubicBezTo>
                <a:cubicBezTo>
                  <a:pt x="1049" y="3810"/>
                  <a:pt x="1049" y="3810"/>
                  <a:pt x="1052" y="3810"/>
                </a:cubicBezTo>
                <a:cubicBezTo>
                  <a:pt x="1072" y="3810"/>
                  <a:pt x="1091" y="3813"/>
                  <a:pt x="1107" y="3813"/>
                </a:cubicBezTo>
                <a:cubicBezTo>
                  <a:pt x="1111" y="3813"/>
                  <a:pt x="1111" y="3813"/>
                  <a:pt x="1111" y="3813"/>
                </a:cubicBezTo>
                <a:cubicBezTo>
                  <a:pt x="1111" y="3816"/>
                  <a:pt x="1111" y="3816"/>
                  <a:pt x="1111" y="3819"/>
                </a:cubicBezTo>
                <a:cubicBezTo>
                  <a:pt x="1111" y="3852"/>
                  <a:pt x="1111" y="3887"/>
                  <a:pt x="1111" y="3920"/>
                </a:cubicBezTo>
                <a:cubicBezTo>
                  <a:pt x="1111" y="3923"/>
                  <a:pt x="1111" y="3923"/>
                  <a:pt x="1111" y="3923"/>
                </a:cubicBezTo>
                <a:cubicBezTo>
                  <a:pt x="1111" y="3923"/>
                  <a:pt x="1111" y="3923"/>
                  <a:pt x="1111" y="3923"/>
                </a:cubicBezTo>
                <a:close/>
                <a:moveTo>
                  <a:pt x="1185" y="3929"/>
                </a:moveTo>
                <a:cubicBezTo>
                  <a:pt x="1166" y="3929"/>
                  <a:pt x="1146" y="3926"/>
                  <a:pt x="1127" y="3926"/>
                </a:cubicBezTo>
                <a:cubicBezTo>
                  <a:pt x="1124" y="3926"/>
                  <a:pt x="1124" y="3926"/>
                  <a:pt x="1124" y="3926"/>
                </a:cubicBezTo>
                <a:cubicBezTo>
                  <a:pt x="1124" y="3923"/>
                  <a:pt x="1124" y="3923"/>
                  <a:pt x="1124" y="3920"/>
                </a:cubicBezTo>
                <a:cubicBezTo>
                  <a:pt x="1124" y="3887"/>
                  <a:pt x="1124" y="3852"/>
                  <a:pt x="1124" y="3819"/>
                </a:cubicBezTo>
                <a:cubicBezTo>
                  <a:pt x="1124" y="3816"/>
                  <a:pt x="1124" y="3816"/>
                  <a:pt x="1124" y="3816"/>
                </a:cubicBezTo>
                <a:cubicBezTo>
                  <a:pt x="1124" y="3816"/>
                  <a:pt x="1124" y="3816"/>
                  <a:pt x="1124" y="3816"/>
                </a:cubicBezTo>
                <a:cubicBezTo>
                  <a:pt x="1143" y="3816"/>
                  <a:pt x="1162" y="3816"/>
                  <a:pt x="1182" y="3819"/>
                </a:cubicBezTo>
                <a:cubicBezTo>
                  <a:pt x="1185" y="3819"/>
                  <a:pt x="1185" y="3819"/>
                  <a:pt x="1185" y="3819"/>
                </a:cubicBezTo>
                <a:cubicBezTo>
                  <a:pt x="1185" y="3822"/>
                  <a:pt x="1185" y="3822"/>
                  <a:pt x="1185" y="3822"/>
                </a:cubicBezTo>
                <a:cubicBezTo>
                  <a:pt x="1185" y="3858"/>
                  <a:pt x="1185" y="3890"/>
                  <a:pt x="1185" y="3926"/>
                </a:cubicBezTo>
                <a:cubicBezTo>
                  <a:pt x="1185" y="3929"/>
                  <a:pt x="1185" y="3929"/>
                  <a:pt x="1185" y="3929"/>
                </a:cubicBezTo>
                <a:cubicBezTo>
                  <a:pt x="1185" y="3929"/>
                  <a:pt x="1185" y="3929"/>
                  <a:pt x="1185" y="3929"/>
                </a:cubicBezTo>
                <a:close/>
                <a:moveTo>
                  <a:pt x="1260" y="3936"/>
                </a:moveTo>
                <a:cubicBezTo>
                  <a:pt x="1240" y="3932"/>
                  <a:pt x="1221" y="3932"/>
                  <a:pt x="1201" y="3929"/>
                </a:cubicBezTo>
                <a:cubicBezTo>
                  <a:pt x="1198" y="3929"/>
                  <a:pt x="1198" y="3929"/>
                  <a:pt x="1198" y="3929"/>
                </a:cubicBezTo>
                <a:cubicBezTo>
                  <a:pt x="1198" y="3929"/>
                  <a:pt x="1198" y="3929"/>
                  <a:pt x="1198" y="3926"/>
                </a:cubicBezTo>
                <a:cubicBezTo>
                  <a:pt x="1198" y="3894"/>
                  <a:pt x="1198" y="3858"/>
                  <a:pt x="1198" y="3822"/>
                </a:cubicBezTo>
                <a:cubicBezTo>
                  <a:pt x="1198" y="3819"/>
                  <a:pt x="1198" y="3819"/>
                  <a:pt x="1198" y="3819"/>
                </a:cubicBezTo>
                <a:cubicBezTo>
                  <a:pt x="1198" y="3819"/>
                  <a:pt x="1198" y="3819"/>
                  <a:pt x="1198" y="3819"/>
                </a:cubicBezTo>
                <a:cubicBezTo>
                  <a:pt x="1217" y="3819"/>
                  <a:pt x="1237" y="3822"/>
                  <a:pt x="1260" y="3822"/>
                </a:cubicBezTo>
                <a:cubicBezTo>
                  <a:pt x="1260" y="3822"/>
                  <a:pt x="1260" y="3822"/>
                  <a:pt x="1260" y="3822"/>
                </a:cubicBezTo>
                <a:cubicBezTo>
                  <a:pt x="1260" y="3826"/>
                  <a:pt x="1260" y="3826"/>
                  <a:pt x="1260" y="3826"/>
                </a:cubicBezTo>
                <a:cubicBezTo>
                  <a:pt x="1260" y="3861"/>
                  <a:pt x="1260" y="3897"/>
                  <a:pt x="1260" y="3932"/>
                </a:cubicBezTo>
                <a:cubicBezTo>
                  <a:pt x="1260" y="3932"/>
                  <a:pt x="1260" y="3932"/>
                  <a:pt x="1260" y="3936"/>
                </a:cubicBezTo>
                <a:cubicBezTo>
                  <a:pt x="1260" y="3936"/>
                  <a:pt x="1260" y="3936"/>
                  <a:pt x="1260" y="3936"/>
                </a:cubicBezTo>
                <a:close/>
                <a:moveTo>
                  <a:pt x="1334" y="3942"/>
                </a:moveTo>
                <a:cubicBezTo>
                  <a:pt x="1315" y="3939"/>
                  <a:pt x="1295" y="3939"/>
                  <a:pt x="1276" y="3936"/>
                </a:cubicBezTo>
                <a:cubicBezTo>
                  <a:pt x="1273" y="3936"/>
                  <a:pt x="1273" y="3936"/>
                  <a:pt x="1273" y="3936"/>
                </a:cubicBezTo>
                <a:cubicBezTo>
                  <a:pt x="1273" y="3932"/>
                  <a:pt x="1273" y="3932"/>
                  <a:pt x="1273" y="3932"/>
                </a:cubicBezTo>
                <a:cubicBezTo>
                  <a:pt x="1273" y="3897"/>
                  <a:pt x="1273" y="3861"/>
                  <a:pt x="1273" y="3829"/>
                </a:cubicBezTo>
                <a:cubicBezTo>
                  <a:pt x="1273" y="3826"/>
                  <a:pt x="1273" y="3826"/>
                  <a:pt x="1273" y="3826"/>
                </a:cubicBezTo>
                <a:cubicBezTo>
                  <a:pt x="1273" y="3826"/>
                  <a:pt x="1273" y="3826"/>
                  <a:pt x="1276" y="3826"/>
                </a:cubicBezTo>
                <a:cubicBezTo>
                  <a:pt x="1295" y="3826"/>
                  <a:pt x="1315" y="3826"/>
                  <a:pt x="1334" y="3829"/>
                </a:cubicBezTo>
                <a:cubicBezTo>
                  <a:pt x="1337" y="3829"/>
                  <a:pt x="1337" y="3829"/>
                  <a:pt x="1337" y="3829"/>
                </a:cubicBezTo>
                <a:cubicBezTo>
                  <a:pt x="1337" y="3832"/>
                  <a:pt x="1337" y="3832"/>
                  <a:pt x="1337" y="3832"/>
                </a:cubicBezTo>
                <a:cubicBezTo>
                  <a:pt x="1337" y="3868"/>
                  <a:pt x="1337" y="3903"/>
                  <a:pt x="1337" y="3936"/>
                </a:cubicBezTo>
                <a:cubicBezTo>
                  <a:pt x="1337" y="3939"/>
                  <a:pt x="1337" y="3939"/>
                  <a:pt x="1337" y="3942"/>
                </a:cubicBezTo>
                <a:cubicBezTo>
                  <a:pt x="1337" y="3942"/>
                  <a:pt x="1337" y="3942"/>
                  <a:pt x="1334" y="3942"/>
                </a:cubicBezTo>
                <a:close/>
                <a:moveTo>
                  <a:pt x="1412" y="3945"/>
                </a:moveTo>
                <a:cubicBezTo>
                  <a:pt x="1392" y="3945"/>
                  <a:pt x="1373" y="3945"/>
                  <a:pt x="1350" y="3942"/>
                </a:cubicBezTo>
                <a:cubicBezTo>
                  <a:pt x="1350" y="3942"/>
                  <a:pt x="1350" y="3942"/>
                  <a:pt x="1350" y="3942"/>
                </a:cubicBezTo>
                <a:cubicBezTo>
                  <a:pt x="1350" y="3939"/>
                  <a:pt x="1350" y="3939"/>
                  <a:pt x="1350" y="3939"/>
                </a:cubicBezTo>
                <a:cubicBezTo>
                  <a:pt x="1350" y="3903"/>
                  <a:pt x="1350" y="3868"/>
                  <a:pt x="1350" y="3832"/>
                </a:cubicBezTo>
                <a:cubicBezTo>
                  <a:pt x="1350" y="3829"/>
                  <a:pt x="1350" y="3829"/>
                  <a:pt x="1350" y="3829"/>
                </a:cubicBezTo>
                <a:cubicBezTo>
                  <a:pt x="1350" y="3829"/>
                  <a:pt x="1350" y="3829"/>
                  <a:pt x="1350" y="3829"/>
                </a:cubicBezTo>
                <a:cubicBezTo>
                  <a:pt x="1373" y="3829"/>
                  <a:pt x="1392" y="3832"/>
                  <a:pt x="1412" y="3832"/>
                </a:cubicBezTo>
                <a:cubicBezTo>
                  <a:pt x="1415" y="3832"/>
                  <a:pt x="1415" y="3832"/>
                  <a:pt x="1415" y="3832"/>
                </a:cubicBezTo>
                <a:cubicBezTo>
                  <a:pt x="1415" y="3835"/>
                  <a:pt x="1415" y="3835"/>
                  <a:pt x="1415" y="3839"/>
                </a:cubicBezTo>
                <a:cubicBezTo>
                  <a:pt x="1415" y="3874"/>
                  <a:pt x="1415" y="3907"/>
                  <a:pt x="1415" y="3942"/>
                </a:cubicBezTo>
                <a:cubicBezTo>
                  <a:pt x="1415" y="3945"/>
                  <a:pt x="1415" y="3945"/>
                  <a:pt x="1415" y="3945"/>
                </a:cubicBezTo>
                <a:cubicBezTo>
                  <a:pt x="1415" y="3945"/>
                  <a:pt x="1415" y="3945"/>
                  <a:pt x="1412" y="3945"/>
                </a:cubicBezTo>
                <a:close/>
                <a:moveTo>
                  <a:pt x="1493" y="3952"/>
                </a:moveTo>
                <a:cubicBezTo>
                  <a:pt x="1470" y="3952"/>
                  <a:pt x="1451" y="3949"/>
                  <a:pt x="1428" y="3949"/>
                </a:cubicBezTo>
                <a:cubicBezTo>
                  <a:pt x="1428" y="3949"/>
                  <a:pt x="1428" y="3949"/>
                  <a:pt x="1428" y="3949"/>
                </a:cubicBezTo>
                <a:cubicBezTo>
                  <a:pt x="1428" y="3945"/>
                  <a:pt x="1428" y="3945"/>
                  <a:pt x="1428" y="3942"/>
                </a:cubicBezTo>
                <a:cubicBezTo>
                  <a:pt x="1428" y="3910"/>
                  <a:pt x="1428" y="3874"/>
                  <a:pt x="1428" y="3839"/>
                </a:cubicBezTo>
                <a:cubicBezTo>
                  <a:pt x="1428" y="3835"/>
                  <a:pt x="1428" y="3835"/>
                  <a:pt x="1428" y="3835"/>
                </a:cubicBezTo>
                <a:cubicBezTo>
                  <a:pt x="1428" y="3835"/>
                  <a:pt x="1428" y="3835"/>
                  <a:pt x="1428" y="3835"/>
                </a:cubicBezTo>
                <a:cubicBezTo>
                  <a:pt x="1451" y="3835"/>
                  <a:pt x="1470" y="3835"/>
                  <a:pt x="1493" y="3839"/>
                </a:cubicBezTo>
                <a:cubicBezTo>
                  <a:pt x="1493" y="3839"/>
                  <a:pt x="1493" y="3839"/>
                  <a:pt x="1493" y="3839"/>
                </a:cubicBezTo>
                <a:cubicBezTo>
                  <a:pt x="1493" y="3842"/>
                  <a:pt x="1493" y="3842"/>
                  <a:pt x="1493" y="3842"/>
                </a:cubicBezTo>
                <a:cubicBezTo>
                  <a:pt x="1493" y="3877"/>
                  <a:pt x="1493" y="3913"/>
                  <a:pt x="1493" y="3949"/>
                </a:cubicBezTo>
                <a:cubicBezTo>
                  <a:pt x="1493" y="3952"/>
                  <a:pt x="1493" y="3952"/>
                  <a:pt x="1493" y="3952"/>
                </a:cubicBezTo>
                <a:cubicBezTo>
                  <a:pt x="1493" y="3952"/>
                  <a:pt x="1493" y="3952"/>
                  <a:pt x="1493" y="3952"/>
                </a:cubicBezTo>
                <a:close/>
                <a:moveTo>
                  <a:pt x="1570" y="3958"/>
                </a:moveTo>
                <a:cubicBezTo>
                  <a:pt x="1551" y="3958"/>
                  <a:pt x="1528" y="3955"/>
                  <a:pt x="1509" y="3955"/>
                </a:cubicBezTo>
                <a:cubicBezTo>
                  <a:pt x="1506" y="3955"/>
                  <a:pt x="1506" y="3955"/>
                  <a:pt x="1506" y="3955"/>
                </a:cubicBezTo>
                <a:cubicBezTo>
                  <a:pt x="1506" y="3952"/>
                  <a:pt x="1506" y="3952"/>
                  <a:pt x="1506" y="3949"/>
                </a:cubicBezTo>
                <a:cubicBezTo>
                  <a:pt x="1506" y="3913"/>
                  <a:pt x="1506" y="3877"/>
                  <a:pt x="1506" y="3842"/>
                </a:cubicBezTo>
                <a:cubicBezTo>
                  <a:pt x="1506" y="3842"/>
                  <a:pt x="1506" y="3842"/>
                  <a:pt x="1506" y="3839"/>
                </a:cubicBezTo>
                <a:cubicBezTo>
                  <a:pt x="1509" y="3839"/>
                  <a:pt x="1509" y="3839"/>
                  <a:pt x="1509" y="3839"/>
                </a:cubicBezTo>
                <a:cubicBezTo>
                  <a:pt x="1528" y="3842"/>
                  <a:pt x="1551" y="3842"/>
                  <a:pt x="1570" y="3842"/>
                </a:cubicBezTo>
                <a:cubicBezTo>
                  <a:pt x="1573" y="3842"/>
                  <a:pt x="1573" y="3842"/>
                  <a:pt x="1573" y="3842"/>
                </a:cubicBezTo>
                <a:cubicBezTo>
                  <a:pt x="1573" y="3845"/>
                  <a:pt x="1573" y="3845"/>
                  <a:pt x="1573" y="3848"/>
                </a:cubicBezTo>
                <a:cubicBezTo>
                  <a:pt x="1573" y="3884"/>
                  <a:pt x="1573" y="3920"/>
                  <a:pt x="1573" y="3955"/>
                </a:cubicBezTo>
                <a:cubicBezTo>
                  <a:pt x="1573" y="3958"/>
                  <a:pt x="1573" y="3958"/>
                  <a:pt x="1573" y="3958"/>
                </a:cubicBezTo>
                <a:cubicBezTo>
                  <a:pt x="1573" y="3958"/>
                  <a:pt x="1573" y="3958"/>
                  <a:pt x="1570" y="3958"/>
                </a:cubicBezTo>
                <a:close/>
                <a:moveTo>
                  <a:pt x="1654" y="3965"/>
                </a:moveTo>
                <a:cubicBezTo>
                  <a:pt x="1632" y="3965"/>
                  <a:pt x="1609" y="3962"/>
                  <a:pt x="1590" y="3962"/>
                </a:cubicBezTo>
                <a:cubicBezTo>
                  <a:pt x="1586" y="3962"/>
                  <a:pt x="1586" y="3962"/>
                  <a:pt x="1586" y="3962"/>
                </a:cubicBezTo>
                <a:cubicBezTo>
                  <a:pt x="1586" y="3958"/>
                  <a:pt x="1586" y="3958"/>
                  <a:pt x="1586" y="3955"/>
                </a:cubicBezTo>
                <a:cubicBezTo>
                  <a:pt x="1586" y="3920"/>
                  <a:pt x="1586" y="3884"/>
                  <a:pt x="1586" y="3848"/>
                </a:cubicBezTo>
                <a:cubicBezTo>
                  <a:pt x="1586" y="3845"/>
                  <a:pt x="1586" y="3845"/>
                  <a:pt x="1586" y="3845"/>
                </a:cubicBezTo>
                <a:cubicBezTo>
                  <a:pt x="1586" y="3845"/>
                  <a:pt x="1586" y="3845"/>
                  <a:pt x="1586" y="3845"/>
                </a:cubicBezTo>
                <a:cubicBezTo>
                  <a:pt x="1609" y="3845"/>
                  <a:pt x="1632" y="3848"/>
                  <a:pt x="1651" y="3848"/>
                </a:cubicBezTo>
                <a:cubicBezTo>
                  <a:pt x="1654" y="3848"/>
                  <a:pt x="1654" y="3848"/>
                  <a:pt x="1654" y="3848"/>
                </a:cubicBezTo>
                <a:cubicBezTo>
                  <a:pt x="1654" y="3852"/>
                  <a:pt x="1654" y="3852"/>
                  <a:pt x="1654" y="3852"/>
                </a:cubicBezTo>
                <a:cubicBezTo>
                  <a:pt x="1654" y="3890"/>
                  <a:pt x="1654" y="3926"/>
                  <a:pt x="1654" y="3962"/>
                </a:cubicBezTo>
                <a:cubicBezTo>
                  <a:pt x="1654" y="3965"/>
                  <a:pt x="1654" y="3965"/>
                  <a:pt x="1654" y="3965"/>
                </a:cubicBezTo>
                <a:cubicBezTo>
                  <a:pt x="1654" y="3965"/>
                  <a:pt x="1654" y="3965"/>
                  <a:pt x="1654" y="3965"/>
                </a:cubicBezTo>
                <a:close/>
                <a:moveTo>
                  <a:pt x="1735" y="3971"/>
                </a:moveTo>
                <a:cubicBezTo>
                  <a:pt x="1713" y="3971"/>
                  <a:pt x="1693" y="3968"/>
                  <a:pt x="1671" y="3965"/>
                </a:cubicBezTo>
                <a:cubicBezTo>
                  <a:pt x="1671" y="3965"/>
                  <a:pt x="1671" y="3965"/>
                  <a:pt x="1667" y="3965"/>
                </a:cubicBezTo>
                <a:cubicBezTo>
                  <a:pt x="1667" y="3965"/>
                  <a:pt x="1667" y="3965"/>
                  <a:pt x="1667" y="3962"/>
                </a:cubicBezTo>
                <a:cubicBezTo>
                  <a:pt x="1667" y="3926"/>
                  <a:pt x="1667" y="3890"/>
                  <a:pt x="1667" y="3855"/>
                </a:cubicBezTo>
                <a:cubicBezTo>
                  <a:pt x="1667" y="3852"/>
                  <a:pt x="1667" y="3852"/>
                  <a:pt x="1667" y="3848"/>
                </a:cubicBezTo>
                <a:cubicBezTo>
                  <a:pt x="1671" y="3848"/>
                  <a:pt x="1671" y="3848"/>
                  <a:pt x="1671" y="3848"/>
                </a:cubicBezTo>
                <a:cubicBezTo>
                  <a:pt x="1693" y="3852"/>
                  <a:pt x="1713" y="3852"/>
                  <a:pt x="1735" y="3855"/>
                </a:cubicBezTo>
                <a:cubicBezTo>
                  <a:pt x="1735" y="3855"/>
                  <a:pt x="1735" y="3855"/>
                  <a:pt x="1739" y="3855"/>
                </a:cubicBezTo>
                <a:cubicBezTo>
                  <a:pt x="1739" y="3858"/>
                  <a:pt x="1739" y="3858"/>
                  <a:pt x="1739" y="3858"/>
                </a:cubicBezTo>
                <a:cubicBezTo>
                  <a:pt x="1739" y="3894"/>
                  <a:pt x="1739" y="3932"/>
                  <a:pt x="1739" y="3968"/>
                </a:cubicBezTo>
                <a:cubicBezTo>
                  <a:pt x="1739" y="3971"/>
                  <a:pt x="1739" y="3971"/>
                  <a:pt x="1739" y="3971"/>
                </a:cubicBezTo>
                <a:cubicBezTo>
                  <a:pt x="1735" y="3971"/>
                  <a:pt x="1735" y="3971"/>
                  <a:pt x="1735" y="3971"/>
                </a:cubicBezTo>
                <a:close/>
                <a:moveTo>
                  <a:pt x="1820" y="3978"/>
                </a:moveTo>
                <a:cubicBezTo>
                  <a:pt x="1797" y="3975"/>
                  <a:pt x="1777" y="3975"/>
                  <a:pt x="1755" y="3971"/>
                </a:cubicBezTo>
                <a:cubicBezTo>
                  <a:pt x="1752" y="3971"/>
                  <a:pt x="1752" y="3971"/>
                  <a:pt x="1752" y="3971"/>
                </a:cubicBezTo>
                <a:cubicBezTo>
                  <a:pt x="1752" y="3971"/>
                  <a:pt x="1752" y="3971"/>
                  <a:pt x="1752" y="3968"/>
                </a:cubicBezTo>
                <a:cubicBezTo>
                  <a:pt x="1752" y="3932"/>
                  <a:pt x="1752" y="3894"/>
                  <a:pt x="1752" y="3858"/>
                </a:cubicBezTo>
                <a:cubicBezTo>
                  <a:pt x="1752" y="3855"/>
                  <a:pt x="1752" y="3855"/>
                  <a:pt x="1752" y="3855"/>
                </a:cubicBezTo>
                <a:cubicBezTo>
                  <a:pt x="1752" y="3855"/>
                  <a:pt x="1752" y="3855"/>
                  <a:pt x="1752" y="3855"/>
                </a:cubicBezTo>
                <a:cubicBezTo>
                  <a:pt x="1774" y="3855"/>
                  <a:pt x="1797" y="3858"/>
                  <a:pt x="1820" y="3858"/>
                </a:cubicBezTo>
                <a:cubicBezTo>
                  <a:pt x="1820" y="3858"/>
                  <a:pt x="1820" y="3858"/>
                  <a:pt x="1823" y="3858"/>
                </a:cubicBezTo>
                <a:cubicBezTo>
                  <a:pt x="1823" y="3861"/>
                  <a:pt x="1823" y="3861"/>
                  <a:pt x="1823" y="3865"/>
                </a:cubicBezTo>
                <a:cubicBezTo>
                  <a:pt x="1823" y="3900"/>
                  <a:pt x="1823" y="3936"/>
                  <a:pt x="1823" y="3975"/>
                </a:cubicBezTo>
                <a:cubicBezTo>
                  <a:pt x="1823" y="3978"/>
                  <a:pt x="1823" y="3978"/>
                  <a:pt x="1823" y="3978"/>
                </a:cubicBezTo>
                <a:cubicBezTo>
                  <a:pt x="1820" y="3978"/>
                  <a:pt x="1820" y="3978"/>
                  <a:pt x="1820" y="3978"/>
                </a:cubicBezTo>
                <a:close/>
                <a:moveTo>
                  <a:pt x="1939" y="3988"/>
                </a:moveTo>
                <a:cubicBezTo>
                  <a:pt x="1907" y="3984"/>
                  <a:pt x="1871" y="3981"/>
                  <a:pt x="1839" y="3978"/>
                </a:cubicBezTo>
                <a:cubicBezTo>
                  <a:pt x="1836" y="3978"/>
                  <a:pt x="1836" y="3978"/>
                  <a:pt x="1836" y="3978"/>
                </a:cubicBezTo>
                <a:cubicBezTo>
                  <a:pt x="1836" y="3975"/>
                  <a:pt x="1836" y="3975"/>
                  <a:pt x="1836" y="3975"/>
                </a:cubicBezTo>
                <a:cubicBezTo>
                  <a:pt x="1836" y="3939"/>
                  <a:pt x="1836" y="3900"/>
                  <a:pt x="1836" y="3865"/>
                </a:cubicBezTo>
                <a:cubicBezTo>
                  <a:pt x="1836" y="3861"/>
                  <a:pt x="1836" y="3861"/>
                  <a:pt x="1836" y="3861"/>
                </a:cubicBezTo>
                <a:cubicBezTo>
                  <a:pt x="1836" y="3861"/>
                  <a:pt x="1836" y="3861"/>
                  <a:pt x="1836" y="3861"/>
                </a:cubicBezTo>
                <a:cubicBezTo>
                  <a:pt x="1871" y="3861"/>
                  <a:pt x="1904" y="3865"/>
                  <a:pt x="1939" y="3868"/>
                </a:cubicBezTo>
                <a:cubicBezTo>
                  <a:pt x="1939" y="3868"/>
                  <a:pt x="1939" y="3868"/>
                  <a:pt x="1943" y="3868"/>
                </a:cubicBezTo>
                <a:cubicBezTo>
                  <a:pt x="1943" y="3871"/>
                  <a:pt x="1943" y="3871"/>
                  <a:pt x="1943" y="3871"/>
                </a:cubicBezTo>
                <a:cubicBezTo>
                  <a:pt x="1943" y="3910"/>
                  <a:pt x="1943" y="3945"/>
                  <a:pt x="1943" y="3984"/>
                </a:cubicBezTo>
                <a:cubicBezTo>
                  <a:pt x="1943" y="3984"/>
                  <a:pt x="1943" y="3984"/>
                  <a:pt x="1943" y="3988"/>
                </a:cubicBezTo>
                <a:cubicBezTo>
                  <a:pt x="1939" y="3988"/>
                  <a:pt x="1939" y="3988"/>
                  <a:pt x="1939" y="3988"/>
                </a:cubicBezTo>
                <a:close/>
                <a:moveTo>
                  <a:pt x="622" y="3758"/>
                </a:moveTo>
                <a:cubicBezTo>
                  <a:pt x="602" y="3758"/>
                  <a:pt x="586" y="3754"/>
                  <a:pt x="570" y="3754"/>
                </a:cubicBezTo>
                <a:cubicBezTo>
                  <a:pt x="567" y="3754"/>
                  <a:pt x="567" y="3754"/>
                  <a:pt x="567" y="3754"/>
                </a:cubicBezTo>
                <a:cubicBezTo>
                  <a:pt x="567" y="3751"/>
                  <a:pt x="567" y="3751"/>
                  <a:pt x="567" y="3751"/>
                </a:cubicBezTo>
                <a:cubicBezTo>
                  <a:pt x="567" y="3719"/>
                  <a:pt x="567" y="3686"/>
                  <a:pt x="567" y="3654"/>
                </a:cubicBezTo>
                <a:cubicBezTo>
                  <a:pt x="567" y="3651"/>
                  <a:pt x="567" y="3651"/>
                  <a:pt x="567" y="3651"/>
                </a:cubicBezTo>
                <a:cubicBezTo>
                  <a:pt x="567" y="3651"/>
                  <a:pt x="567" y="3651"/>
                  <a:pt x="567" y="3651"/>
                </a:cubicBezTo>
                <a:cubicBezTo>
                  <a:pt x="586" y="3651"/>
                  <a:pt x="602" y="3654"/>
                  <a:pt x="619" y="3654"/>
                </a:cubicBezTo>
                <a:cubicBezTo>
                  <a:pt x="622" y="3654"/>
                  <a:pt x="622" y="3654"/>
                  <a:pt x="622" y="3654"/>
                </a:cubicBezTo>
                <a:cubicBezTo>
                  <a:pt x="622" y="3657"/>
                  <a:pt x="622" y="3657"/>
                  <a:pt x="622" y="3657"/>
                </a:cubicBezTo>
                <a:cubicBezTo>
                  <a:pt x="622" y="3690"/>
                  <a:pt x="622" y="3722"/>
                  <a:pt x="622" y="3754"/>
                </a:cubicBezTo>
                <a:cubicBezTo>
                  <a:pt x="622" y="3758"/>
                  <a:pt x="622" y="3758"/>
                  <a:pt x="622" y="3758"/>
                </a:cubicBezTo>
                <a:cubicBezTo>
                  <a:pt x="622" y="3758"/>
                  <a:pt x="622" y="3758"/>
                  <a:pt x="622" y="3758"/>
                </a:cubicBezTo>
                <a:close/>
                <a:moveTo>
                  <a:pt x="687" y="3761"/>
                </a:moveTo>
                <a:cubicBezTo>
                  <a:pt x="670" y="3761"/>
                  <a:pt x="651" y="3761"/>
                  <a:pt x="635" y="3758"/>
                </a:cubicBezTo>
                <a:cubicBezTo>
                  <a:pt x="635" y="3758"/>
                  <a:pt x="635" y="3758"/>
                  <a:pt x="632" y="3758"/>
                </a:cubicBezTo>
                <a:cubicBezTo>
                  <a:pt x="632" y="3758"/>
                  <a:pt x="632" y="3758"/>
                  <a:pt x="632" y="3754"/>
                </a:cubicBezTo>
                <a:cubicBezTo>
                  <a:pt x="632" y="3722"/>
                  <a:pt x="632" y="3690"/>
                  <a:pt x="632" y="3657"/>
                </a:cubicBezTo>
                <a:cubicBezTo>
                  <a:pt x="632" y="3654"/>
                  <a:pt x="632" y="3654"/>
                  <a:pt x="632" y="3654"/>
                </a:cubicBezTo>
                <a:cubicBezTo>
                  <a:pt x="632" y="3654"/>
                  <a:pt x="632" y="3654"/>
                  <a:pt x="635" y="3654"/>
                </a:cubicBezTo>
                <a:cubicBezTo>
                  <a:pt x="651" y="3654"/>
                  <a:pt x="667" y="3657"/>
                  <a:pt x="687" y="3657"/>
                </a:cubicBezTo>
                <a:cubicBezTo>
                  <a:pt x="687" y="3657"/>
                  <a:pt x="687" y="3657"/>
                  <a:pt x="690" y="3657"/>
                </a:cubicBezTo>
                <a:cubicBezTo>
                  <a:pt x="690" y="3661"/>
                  <a:pt x="690" y="3661"/>
                  <a:pt x="690" y="3661"/>
                </a:cubicBezTo>
                <a:cubicBezTo>
                  <a:pt x="690" y="3693"/>
                  <a:pt x="690" y="3725"/>
                  <a:pt x="690" y="3758"/>
                </a:cubicBezTo>
                <a:cubicBezTo>
                  <a:pt x="690" y="3761"/>
                  <a:pt x="690" y="3761"/>
                  <a:pt x="690" y="3761"/>
                </a:cubicBezTo>
                <a:cubicBezTo>
                  <a:pt x="687" y="3761"/>
                  <a:pt x="687" y="3761"/>
                  <a:pt x="687" y="3761"/>
                </a:cubicBezTo>
                <a:close/>
                <a:moveTo>
                  <a:pt x="755" y="3767"/>
                </a:moveTo>
                <a:cubicBezTo>
                  <a:pt x="738" y="3764"/>
                  <a:pt x="719" y="3764"/>
                  <a:pt x="703" y="3764"/>
                </a:cubicBezTo>
                <a:cubicBezTo>
                  <a:pt x="700" y="3764"/>
                  <a:pt x="700" y="3764"/>
                  <a:pt x="700" y="3764"/>
                </a:cubicBezTo>
                <a:cubicBezTo>
                  <a:pt x="700" y="3761"/>
                  <a:pt x="700" y="3761"/>
                  <a:pt x="700" y="3758"/>
                </a:cubicBezTo>
                <a:cubicBezTo>
                  <a:pt x="700" y="3725"/>
                  <a:pt x="700" y="3693"/>
                  <a:pt x="700" y="3661"/>
                </a:cubicBezTo>
                <a:cubicBezTo>
                  <a:pt x="700" y="3657"/>
                  <a:pt x="700" y="3657"/>
                  <a:pt x="700" y="3657"/>
                </a:cubicBezTo>
                <a:cubicBezTo>
                  <a:pt x="700" y="3657"/>
                  <a:pt x="700" y="3657"/>
                  <a:pt x="700" y="3657"/>
                </a:cubicBezTo>
                <a:cubicBezTo>
                  <a:pt x="719" y="3657"/>
                  <a:pt x="735" y="3661"/>
                  <a:pt x="755" y="3661"/>
                </a:cubicBezTo>
                <a:cubicBezTo>
                  <a:pt x="755" y="3661"/>
                  <a:pt x="755" y="3661"/>
                  <a:pt x="755" y="3661"/>
                </a:cubicBezTo>
                <a:cubicBezTo>
                  <a:pt x="755" y="3664"/>
                  <a:pt x="755" y="3664"/>
                  <a:pt x="755" y="3664"/>
                </a:cubicBezTo>
                <a:cubicBezTo>
                  <a:pt x="755" y="3696"/>
                  <a:pt x="758" y="3729"/>
                  <a:pt x="758" y="3764"/>
                </a:cubicBezTo>
                <a:cubicBezTo>
                  <a:pt x="758" y="3764"/>
                  <a:pt x="758" y="3764"/>
                  <a:pt x="758" y="3767"/>
                </a:cubicBezTo>
                <a:cubicBezTo>
                  <a:pt x="755" y="3767"/>
                  <a:pt x="755" y="3767"/>
                  <a:pt x="755" y="3767"/>
                </a:cubicBezTo>
                <a:close/>
                <a:moveTo>
                  <a:pt x="823" y="3771"/>
                </a:moveTo>
                <a:cubicBezTo>
                  <a:pt x="806" y="3771"/>
                  <a:pt x="787" y="3767"/>
                  <a:pt x="771" y="3767"/>
                </a:cubicBezTo>
                <a:cubicBezTo>
                  <a:pt x="768" y="3767"/>
                  <a:pt x="768" y="3767"/>
                  <a:pt x="768" y="3767"/>
                </a:cubicBezTo>
                <a:cubicBezTo>
                  <a:pt x="768" y="3764"/>
                  <a:pt x="768" y="3764"/>
                  <a:pt x="768" y="3764"/>
                </a:cubicBezTo>
                <a:cubicBezTo>
                  <a:pt x="768" y="3732"/>
                  <a:pt x="768" y="3696"/>
                  <a:pt x="768" y="3664"/>
                </a:cubicBezTo>
                <a:cubicBezTo>
                  <a:pt x="768" y="3661"/>
                  <a:pt x="768" y="3661"/>
                  <a:pt x="768" y="3661"/>
                </a:cubicBezTo>
                <a:cubicBezTo>
                  <a:pt x="768" y="3661"/>
                  <a:pt x="768" y="3661"/>
                  <a:pt x="768" y="3661"/>
                </a:cubicBezTo>
                <a:cubicBezTo>
                  <a:pt x="787" y="3661"/>
                  <a:pt x="803" y="3664"/>
                  <a:pt x="823" y="3664"/>
                </a:cubicBezTo>
                <a:cubicBezTo>
                  <a:pt x="823" y="3664"/>
                  <a:pt x="823" y="3664"/>
                  <a:pt x="826" y="3664"/>
                </a:cubicBezTo>
                <a:cubicBezTo>
                  <a:pt x="826" y="3667"/>
                  <a:pt x="826" y="3667"/>
                  <a:pt x="826" y="3667"/>
                </a:cubicBezTo>
                <a:cubicBezTo>
                  <a:pt x="826" y="3699"/>
                  <a:pt x="826" y="3735"/>
                  <a:pt x="826" y="3767"/>
                </a:cubicBezTo>
                <a:cubicBezTo>
                  <a:pt x="826" y="3771"/>
                  <a:pt x="826" y="3771"/>
                  <a:pt x="826" y="3771"/>
                </a:cubicBezTo>
                <a:cubicBezTo>
                  <a:pt x="823" y="3771"/>
                  <a:pt x="823" y="3771"/>
                  <a:pt x="823" y="3771"/>
                </a:cubicBezTo>
                <a:close/>
                <a:moveTo>
                  <a:pt x="894" y="3774"/>
                </a:moveTo>
                <a:cubicBezTo>
                  <a:pt x="874" y="3774"/>
                  <a:pt x="858" y="3774"/>
                  <a:pt x="839" y="3771"/>
                </a:cubicBezTo>
                <a:cubicBezTo>
                  <a:pt x="836" y="3771"/>
                  <a:pt x="836" y="3771"/>
                  <a:pt x="836" y="3771"/>
                </a:cubicBezTo>
                <a:cubicBezTo>
                  <a:pt x="836" y="3767"/>
                  <a:pt x="836" y="3767"/>
                  <a:pt x="836" y="3767"/>
                </a:cubicBezTo>
                <a:cubicBezTo>
                  <a:pt x="836" y="3735"/>
                  <a:pt x="836" y="3703"/>
                  <a:pt x="836" y="3667"/>
                </a:cubicBezTo>
                <a:cubicBezTo>
                  <a:pt x="836" y="3667"/>
                  <a:pt x="836" y="3667"/>
                  <a:pt x="836" y="3664"/>
                </a:cubicBezTo>
                <a:cubicBezTo>
                  <a:pt x="836" y="3664"/>
                  <a:pt x="836" y="3664"/>
                  <a:pt x="839" y="3664"/>
                </a:cubicBezTo>
                <a:cubicBezTo>
                  <a:pt x="855" y="3664"/>
                  <a:pt x="874" y="3667"/>
                  <a:pt x="894" y="3667"/>
                </a:cubicBezTo>
                <a:cubicBezTo>
                  <a:pt x="894" y="3667"/>
                  <a:pt x="894" y="3667"/>
                  <a:pt x="894" y="3667"/>
                </a:cubicBezTo>
                <a:cubicBezTo>
                  <a:pt x="894" y="3670"/>
                  <a:pt x="894" y="3670"/>
                  <a:pt x="894" y="3670"/>
                </a:cubicBezTo>
                <a:cubicBezTo>
                  <a:pt x="894" y="3706"/>
                  <a:pt x="894" y="3738"/>
                  <a:pt x="894" y="3771"/>
                </a:cubicBezTo>
                <a:cubicBezTo>
                  <a:pt x="894" y="3774"/>
                  <a:pt x="894" y="3774"/>
                  <a:pt x="894" y="3774"/>
                </a:cubicBezTo>
                <a:cubicBezTo>
                  <a:pt x="894" y="3774"/>
                  <a:pt x="894" y="3774"/>
                  <a:pt x="894" y="3774"/>
                </a:cubicBezTo>
                <a:close/>
                <a:moveTo>
                  <a:pt x="965" y="3780"/>
                </a:moveTo>
                <a:cubicBezTo>
                  <a:pt x="946" y="3777"/>
                  <a:pt x="926" y="3777"/>
                  <a:pt x="910" y="3777"/>
                </a:cubicBezTo>
                <a:cubicBezTo>
                  <a:pt x="907" y="3777"/>
                  <a:pt x="907" y="3777"/>
                  <a:pt x="907" y="3777"/>
                </a:cubicBezTo>
                <a:cubicBezTo>
                  <a:pt x="907" y="3774"/>
                  <a:pt x="907" y="3774"/>
                  <a:pt x="907" y="3771"/>
                </a:cubicBezTo>
                <a:cubicBezTo>
                  <a:pt x="907" y="3738"/>
                  <a:pt x="907" y="3706"/>
                  <a:pt x="907" y="3670"/>
                </a:cubicBezTo>
                <a:cubicBezTo>
                  <a:pt x="907" y="3670"/>
                  <a:pt x="907" y="3670"/>
                  <a:pt x="907" y="3667"/>
                </a:cubicBezTo>
                <a:cubicBezTo>
                  <a:pt x="907" y="3667"/>
                  <a:pt x="907" y="3667"/>
                  <a:pt x="907" y="3667"/>
                </a:cubicBezTo>
                <a:cubicBezTo>
                  <a:pt x="926" y="3670"/>
                  <a:pt x="946" y="3670"/>
                  <a:pt x="962" y="3670"/>
                </a:cubicBezTo>
                <a:cubicBezTo>
                  <a:pt x="965" y="3670"/>
                  <a:pt x="965" y="3670"/>
                  <a:pt x="965" y="3670"/>
                </a:cubicBezTo>
                <a:cubicBezTo>
                  <a:pt x="965" y="3674"/>
                  <a:pt x="965" y="3674"/>
                  <a:pt x="965" y="3674"/>
                </a:cubicBezTo>
                <a:cubicBezTo>
                  <a:pt x="965" y="3709"/>
                  <a:pt x="965" y="3742"/>
                  <a:pt x="965" y="3777"/>
                </a:cubicBezTo>
                <a:cubicBezTo>
                  <a:pt x="965" y="3777"/>
                  <a:pt x="965" y="3777"/>
                  <a:pt x="965" y="3780"/>
                </a:cubicBezTo>
                <a:cubicBezTo>
                  <a:pt x="965" y="3780"/>
                  <a:pt x="965" y="3780"/>
                  <a:pt x="965" y="3780"/>
                </a:cubicBezTo>
                <a:close/>
                <a:moveTo>
                  <a:pt x="1036" y="3784"/>
                </a:moveTo>
                <a:cubicBezTo>
                  <a:pt x="1017" y="3784"/>
                  <a:pt x="997" y="3780"/>
                  <a:pt x="978" y="3780"/>
                </a:cubicBezTo>
                <a:cubicBezTo>
                  <a:pt x="978" y="3780"/>
                  <a:pt x="978" y="3780"/>
                  <a:pt x="978" y="3780"/>
                </a:cubicBezTo>
                <a:cubicBezTo>
                  <a:pt x="978" y="3777"/>
                  <a:pt x="978" y="3777"/>
                  <a:pt x="978" y="3777"/>
                </a:cubicBezTo>
                <a:cubicBezTo>
                  <a:pt x="978" y="3742"/>
                  <a:pt x="978" y="3709"/>
                  <a:pt x="978" y="3674"/>
                </a:cubicBezTo>
                <a:cubicBezTo>
                  <a:pt x="978" y="3674"/>
                  <a:pt x="978" y="3674"/>
                  <a:pt x="978" y="3670"/>
                </a:cubicBezTo>
                <a:cubicBezTo>
                  <a:pt x="978" y="3670"/>
                  <a:pt x="978" y="3670"/>
                  <a:pt x="978" y="3670"/>
                </a:cubicBezTo>
                <a:cubicBezTo>
                  <a:pt x="997" y="3674"/>
                  <a:pt x="1017" y="3674"/>
                  <a:pt x="1036" y="3674"/>
                </a:cubicBezTo>
                <a:cubicBezTo>
                  <a:pt x="1036" y="3674"/>
                  <a:pt x="1036" y="3674"/>
                  <a:pt x="1036" y="3674"/>
                </a:cubicBezTo>
                <a:cubicBezTo>
                  <a:pt x="1036" y="3677"/>
                  <a:pt x="1036" y="3677"/>
                  <a:pt x="1036" y="3677"/>
                </a:cubicBezTo>
                <a:cubicBezTo>
                  <a:pt x="1036" y="3712"/>
                  <a:pt x="1036" y="3745"/>
                  <a:pt x="1036" y="3780"/>
                </a:cubicBezTo>
                <a:cubicBezTo>
                  <a:pt x="1039" y="3780"/>
                  <a:pt x="1039" y="3784"/>
                  <a:pt x="1039" y="3784"/>
                </a:cubicBezTo>
                <a:cubicBezTo>
                  <a:pt x="1036" y="3784"/>
                  <a:pt x="1036" y="3784"/>
                  <a:pt x="1036" y="3784"/>
                </a:cubicBezTo>
                <a:close/>
                <a:moveTo>
                  <a:pt x="1107" y="3787"/>
                </a:moveTo>
                <a:cubicBezTo>
                  <a:pt x="1091" y="3787"/>
                  <a:pt x="1072" y="3787"/>
                  <a:pt x="1052" y="3784"/>
                </a:cubicBezTo>
                <a:cubicBezTo>
                  <a:pt x="1049" y="3784"/>
                  <a:pt x="1049" y="3784"/>
                  <a:pt x="1049" y="3784"/>
                </a:cubicBezTo>
                <a:cubicBezTo>
                  <a:pt x="1049" y="3780"/>
                  <a:pt x="1049" y="3780"/>
                  <a:pt x="1049" y="3780"/>
                </a:cubicBezTo>
                <a:cubicBezTo>
                  <a:pt x="1049" y="3748"/>
                  <a:pt x="1049" y="3712"/>
                  <a:pt x="1049" y="3680"/>
                </a:cubicBezTo>
                <a:cubicBezTo>
                  <a:pt x="1049" y="3677"/>
                  <a:pt x="1049" y="3677"/>
                  <a:pt x="1049" y="3674"/>
                </a:cubicBezTo>
                <a:cubicBezTo>
                  <a:pt x="1049" y="3674"/>
                  <a:pt x="1049" y="3674"/>
                  <a:pt x="1049" y="3674"/>
                </a:cubicBezTo>
                <a:cubicBezTo>
                  <a:pt x="1069" y="3677"/>
                  <a:pt x="1088" y="3677"/>
                  <a:pt x="1107" y="3677"/>
                </a:cubicBezTo>
                <a:cubicBezTo>
                  <a:pt x="1111" y="3677"/>
                  <a:pt x="1111" y="3677"/>
                  <a:pt x="1111" y="3677"/>
                </a:cubicBezTo>
                <a:cubicBezTo>
                  <a:pt x="1111" y="3680"/>
                  <a:pt x="1111" y="3680"/>
                  <a:pt x="1111" y="3683"/>
                </a:cubicBezTo>
                <a:cubicBezTo>
                  <a:pt x="1111" y="3716"/>
                  <a:pt x="1111" y="3751"/>
                  <a:pt x="1111" y="3784"/>
                </a:cubicBezTo>
                <a:cubicBezTo>
                  <a:pt x="1111" y="3787"/>
                  <a:pt x="1111" y="3787"/>
                  <a:pt x="1111" y="3787"/>
                </a:cubicBezTo>
                <a:cubicBezTo>
                  <a:pt x="1111" y="3787"/>
                  <a:pt x="1111" y="3787"/>
                  <a:pt x="1107" y="3787"/>
                </a:cubicBezTo>
                <a:close/>
                <a:moveTo>
                  <a:pt x="1182" y="3793"/>
                </a:moveTo>
                <a:cubicBezTo>
                  <a:pt x="1162" y="3793"/>
                  <a:pt x="1143" y="3790"/>
                  <a:pt x="1124" y="3790"/>
                </a:cubicBezTo>
                <a:cubicBezTo>
                  <a:pt x="1124" y="3790"/>
                  <a:pt x="1124" y="3790"/>
                  <a:pt x="1124" y="3790"/>
                </a:cubicBezTo>
                <a:cubicBezTo>
                  <a:pt x="1124" y="3787"/>
                  <a:pt x="1124" y="3787"/>
                  <a:pt x="1124" y="3784"/>
                </a:cubicBezTo>
                <a:cubicBezTo>
                  <a:pt x="1124" y="3751"/>
                  <a:pt x="1120" y="3716"/>
                  <a:pt x="1120" y="3683"/>
                </a:cubicBezTo>
                <a:cubicBezTo>
                  <a:pt x="1120" y="3680"/>
                  <a:pt x="1120" y="3680"/>
                  <a:pt x="1120" y="3680"/>
                </a:cubicBezTo>
                <a:cubicBezTo>
                  <a:pt x="1124" y="3680"/>
                  <a:pt x="1124" y="3680"/>
                  <a:pt x="1124" y="3680"/>
                </a:cubicBezTo>
                <a:cubicBezTo>
                  <a:pt x="1143" y="3680"/>
                  <a:pt x="1162" y="3680"/>
                  <a:pt x="1182" y="3683"/>
                </a:cubicBezTo>
                <a:cubicBezTo>
                  <a:pt x="1185" y="3683"/>
                  <a:pt x="1185" y="3683"/>
                  <a:pt x="1185" y="3683"/>
                </a:cubicBezTo>
                <a:cubicBezTo>
                  <a:pt x="1185" y="3683"/>
                  <a:pt x="1185" y="3683"/>
                  <a:pt x="1185" y="3686"/>
                </a:cubicBezTo>
                <a:cubicBezTo>
                  <a:pt x="1185" y="3719"/>
                  <a:pt x="1185" y="3754"/>
                  <a:pt x="1185" y="3790"/>
                </a:cubicBezTo>
                <a:cubicBezTo>
                  <a:pt x="1185" y="3793"/>
                  <a:pt x="1185" y="3793"/>
                  <a:pt x="1185" y="3793"/>
                </a:cubicBezTo>
                <a:cubicBezTo>
                  <a:pt x="1185" y="3793"/>
                  <a:pt x="1185" y="3793"/>
                  <a:pt x="1182" y="3793"/>
                </a:cubicBezTo>
                <a:close/>
                <a:moveTo>
                  <a:pt x="1260" y="3797"/>
                </a:moveTo>
                <a:cubicBezTo>
                  <a:pt x="1237" y="3797"/>
                  <a:pt x="1217" y="3797"/>
                  <a:pt x="1198" y="3793"/>
                </a:cubicBezTo>
                <a:cubicBezTo>
                  <a:pt x="1198" y="3793"/>
                  <a:pt x="1198" y="3793"/>
                  <a:pt x="1198" y="3793"/>
                </a:cubicBezTo>
                <a:cubicBezTo>
                  <a:pt x="1198" y="3790"/>
                  <a:pt x="1198" y="3790"/>
                  <a:pt x="1198" y="3790"/>
                </a:cubicBezTo>
                <a:cubicBezTo>
                  <a:pt x="1198" y="3754"/>
                  <a:pt x="1198" y="3722"/>
                  <a:pt x="1195" y="3686"/>
                </a:cubicBezTo>
                <a:cubicBezTo>
                  <a:pt x="1195" y="3683"/>
                  <a:pt x="1195" y="3683"/>
                  <a:pt x="1195" y="3683"/>
                </a:cubicBezTo>
                <a:cubicBezTo>
                  <a:pt x="1198" y="3683"/>
                  <a:pt x="1198" y="3683"/>
                  <a:pt x="1198" y="3683"/>
                </a:cubicBezTo>
                <a:cubicBezTo>
                  <a:pt x="1217" y="3683"/>
                  <a:pt x="1237" y="3683"/>
                  <a:pt x="1256" y="3686"/>
                </a:cubicBezTo>
                <a:cubicBezTo>
                  <a:pt x="1260" y="3686"/>
                  <a:pt x="1260" y="3686"/>
                  <a:pt x="1260" y="3686"/>
                </a:cubicBezTo>
                <a:cubicBezTo>
                  <a:pt x="1260" y="3690"/>
                  <a:pt x="1260" y="3690"/>
                  <a:pt x="1260" y="3690"/>
                </a:cubicBezTo>
                <a:cubicBezTo>
                  <a:pt x="1260" y="3725"/>
                  <a:pt x="1260" y="3758"/>
                  <a:pt x="1260" y="3793"/>
                </a:cubicBezTo>
                <a:cubicBezTo>
                  <a:pt x="1260" y="3797"/>
                  <a:pt x="1260" y="3797"/>
                  <a:pt x="1260" y="3797"/>
                </a:cubicBezTo>
                <a:cubicBezTo>
                  <a:pt x="1260" y="3797"/>
                  <a:pt x="1260" y="3797"/>
                  <a:pt x="1260" y="3797"/>
                </a:cubicBezTo>
                <a:close/>
                <a:moveTo>
                  <a:pt x="1334" y="3803"/>
                </a:moveTo>
                <a:cubicBezTo>
                  <a:pt x="1315" y="3800"/>
                  <a:pt x="1295" y="3800"/>
                  <a:pt x="1276" y="3800"/>
                </a:cubicBezTo>
                <a:cubicBezTo>
                  <a:pt x="1273" y="3800"/>
                  <a:pt x="1273" y="3800"/>
                  <a:pt x="1273" y="3800"/>
                </a:cubicBezTo>
                <a:cubicBezTo>
                  <a:pt x="1273" y="3797"/>
                  <a:pt x="1273" y="3797"/>
                  <a:pt x="1273" y="3793"/>
                </a:cubicBezTo>
                <a:cubicBezTo>
                  <a:pt x="1273" y="3761"/>
                  <a:pt x="1273" y="3725"/>
                  <a:pt x="1273" y="3690"/>
                </a:cubicBezTo>
                <a:cubicBezTo>
                  <a:pt x="1273" y="3686"/>
                  <a:pt x="1273" y="3686"/>
                  <a:pt x="1273" y="3686"/>
                </a:cubicBezTo>
                <a:cubicBezTo>
                  <a:pt x="1273" y="3686"/>
                  <a:pt x="1273" y="3686"/>
                  <a:pt x="1273" y="3686"/>
                </a:cubicBezTo>
                <a:cubicBezTo>
                  <a:pt x="1295" y="3686"/>
                  <a:pt x="1315" y="3690"/>
                  <a:pt x="1334" y="3690"/>
                </a:cubicBezTo>
                <a:cubicBezTo>
                  <a:pt x="1334" y="3690"/>
                  <a:pt x="1334" y="3690"/>
                  <a:pt x="1337" y="3690"/>
                </a:cubicBezTo>
                <a:cubicBezTo>
                  <a:pt x="1337" y="3693"/>
                  <a:pt x="1337" y="3693"/>
                  <a:pt x="1337" y="3693"/>
                </a:cubicBezTo>
                <a:cubicBezTo>
                  <a:pt x="1337" y="3729"/>
                  <a:pt x="1337" y="3764"/>
                  <a:pt x="1337" y="3800"/>
                </a:cubicBezTo>
                <a:cubicBezTo>
                  <a:pt x="1337" y="3800"/>
                  <a:pt x="1337" y="3800"/>
                  <a:pt x="1337" y="3803"/>
                </a:cubicBezTo>
                <a:cubicBezTo>
                  <a:pt x="1334" y="3803"/>
                  <a:pt x="1334" y="3803"/>
                  <a:pt x="1334" y="3803"/>
                </a:cubicBezTo>
                <a:close/>
                <a:moveTo>
                  <a:pt x="1412" y="3806"/>
                </a:moveTo>
                <a:cubicBezTo>
                  <a:pt x="1392" y="3806"/>
                  <a:pt x="1373" y="3803"/>
                  <a:pt x="1350" y="3803"/>
                </a:cubicBezTo>
                <a:cubicBezTo>
                  <a:pt x="1350" y="3803"/>
                  <a:pt x="1350" y="3803"/>
                  <a:pt x="1350" y="3803"/>
                </a:cubicBezTo>
                <a:cubicBezTo>
                  <a:pt x="1350" y="3800"/>
                  <a:pt x="1350" y="3800"/>
                  <a:pt x="1350" y="3800"/>
                </a:cubicBezTo>
                <a:cubicBezTo>
                  <a:pt x="1350" y="3764"/>
                  <a:pt x="1347" y="3729"/>
                  <a:pt x="1347" y="3693"/>
                </a:cubicBezTo>
                <a:cubicBezTo>
                  <a:pt x="1347" y="3693"/>
                  <a:pt x="1347" y="3693"/>
                  <a:pt x="1347" y="3690"/>
                </a:cubicBezTo>
                <a:cubicBezTo>
                  <a:pt x="1350" y="3690"/>
                  <a:pt x="1350" y="3690"/>
                  <a:pt x="1350" y="3690"/>
                </a:cubicBezTo>
                <a:cubicBezTo>
                  <a:pt x="1370" y="3690"/>
                  <a:pt x="1392" y="3693"/>
                  <a:pt x="1412" y="3693"/>
                </a:cubicBezTo>
                <a:cubicBezTo>
                  <a:pt x="1412" y="3693"/>
                  <a:pt x="1412" y="3693"/>
                  <a:pt x="1415" y="3693"/>
                </a:cubicBezTo>
                <a:cubicBezTo>
                  <a:pt x="1415" y="3696"/>
                  <a:pt x="1415" y="3696"/>
                  <a:pt x="1415" y="3696"/>
                </a:cubicBezTo>
                <a:cubicBezTo>
                  <a:pt x="1415" y="3732"/>
                  <a:pt x="1415" y="3767"/>
                  <a:pt x="1415" y="3803"/>
                </a:cubicBezTo>
                <a:cubicBezTo>
                  <a:pt x="1415" y="3806"/>
                  <a:pt x="1415" y="3806"/>
                  <a:pt x="1415" y="3806"/>
                </a:cubicBezTo>
                <a:cubicBezTo>
                  <a:pt x="1412" y="3806"/>
                  <a:pt x="1412" y="3806"/>
                  <a:pt x="1412" y="3806"/>
                </a:cubicBezTo>
                <a:close/>
                <a:moveTo>
                  <a:pt x="1489" y="3813"/>
                </a:moveTo>
                <a:cubicBezTo>
                  <a:pt x="1470" y="3810"/>
                  <a:pt x="1451" y="3810"/>
                  <a:pt x="1428" y="3810"/>
                </a:cubicBezTo>
                <a:cubicBezTo>
                  <a:pt x="1428" y="3810"/>
                  <a:pt x="1428" y="3810"/>
                  <a:pt x="1428" y="3806"/>
                </a:cubicBezTo>
                <a:cubicBezTo>
                  <a:pt x="1428" y="3806"/>
                  <a:pt x="1428" y="3806"/>
                  <a:pt x="1428" y="3803"/>
                </a:cubicBezTo>
                <a:cubicBezTo>
                  <a:pt x="1428" y="3767"/>
                  <a:pt x="1425" y="3732"/>
                  <a:pt x="1425" y="3699"/>
                </a:cubicBezTo>
                <a:cubicBezTo>
                  <a:pt x="1425" y="3696"/>
                  <a:pt x="1425" y="3696"/>
                  <a:pt x="1425" y="3693"/>
                </a:cubicBezTo>
                <a:cubicBezTo>
                  <a:pt x="1428" y="3693"/>
                  <a:pt x="1428" y="3693"/>
                  <a:pt x="1428" y="3693"/>
                </a:cubicBezTo>
                <a:cubicBezTo>
                  <a:pt x="1447" y="3696"/>
                  <a:pt x="1470" y="3696"/>
                  <a:pt x="1489" y="3696"/>
                </a:cubicBezTo>
                <a:cubicBezTo>
                  <a:pt x="1493" y="3696"/>
                  <a:pt x="1493" y="3696"/>
                  <a:pt x="1493" y="3696"/>
                </a:cubicBezTo>
                <a:cubicBezTo>
                  <a:pt x="1493" y="3699"/>
                  <a:pt x="1493" y="3699"/>
                  <a:pt x="1493" y="3703"/>
                </a:cubicBezTo>
                <a:cubicBezTo>
                  <a:pt x="1493" y="3738"/>
                  <a:pt x="1493" y="3774"/>
                  <a:pt x="1493" y="3810"/>
                </a:cubicBezTo>
                <a:cubicBezTo>
                  <a:pt x="1493" y="3810"/>
                  <a:pt x="1493" y="3810"/>
                  <a:pt x="1493" y="3813"/>
                </a:cubicBezTo>
                <a:cubicBezTo>
                  <a:pt x="1493" y="3813"/>
                  <a:pt x="1493" y="3813"/>
                  <a:pt x="1489" y="3813"/>
                </a:cubicBezTo>
                <a:close/>
                <a:moveTo>
                  <a:pt x="1570" y="3816"/>
                </a:moveTo>
                <a:cubicBezTo>
                  <a:pt x="1551" y="3816"/>
                  <a:pt x="1528" y="3813"/>
                  <a:pt x="1509" y="3813"/>
                </a:cubicBezTo>
                <a:cubicBezTo>
                  <a:pt x="1506" y="3813"/>
                  <a:pt x="1506" y="3813"/>
                  <a:pt x="1506" y="3813"/>
                </a:cubicBezTo>
                <a:cubicBezTo>
                  <a:pt x="1506" y="3810"/>
                  <a:pt x="1506" y="3810"/>
                  <a:pt x="1506" y="3810"/>
                </a:cubicBezTo>
                <a:cubicBezTo>
                  <a:pt x="1506" y="3774"/>
                  <a:pt x="1506" y="3738"/>
                  <a:pt x="1506" y="3703"/>
                </a:cubicBezTo>
                <a:cubicBezTo>
                  <a:pt x="1506" y="3699"/>
                  <a:pt x="1506" y="3699"/>
                  <a:pt x="1506" y="3699"/>
                </a:cubicBezTo>
                <a:cubicBezTo>
                  <a:pt x="1506" y="3699"/>
                  <a:pt x="1506" y="3699"/>
                  <a:pt x="1509" y="3699"/>
                </a:cubicBezTo>
                <a:cubicBezTo>
                  <a:pt x="1528" y="3699"/>
                  <a:pt x="1551" y="3699"/>
                  <a:pt x="1570" y="3699"/>
                </a:cubicBezTo>
                <a:cubicBezTo>
                  <a:pt x="1570" y="3703"/>
                  <a:pt x="1570" y="3703"/>
                  <a:pt x="1573" y="3703"/>
                </a:cubicBezTo>
                <a:cubicBezTo>
                  <a:pt x="1573" y="3703"/>
                  <a:pt x="1573" y="3703"/>
                  <a:pt x="1573" y="3706"/>
                </a:cubicBezTo>
                <a:cubicBezTo>
                  <a:pt x="1573" y="3742"/>
                  <a:pt x="1573" y="3777"/>
                  <a:pt x="1573" y="3813"/>
                </a:cubicBezTo>
                <a:cubicBezTo>
                  <a:pt x="1573" y="3816"/>
                  <a:pt x="1573" y="3816"/>
                  <a:pt x="1573" y="3816"/>
                </a:cubicBezTo>
                <a:cubicBezTo>
                  <a:pt x="1570" y="3816"/>
                  <a:pt x="1570" y="3816"/>
                  <a:pt x="1570" y="3816"/>
                </a:cubicBezTo>
                <a:close/>
                <a:moveTo>
                  <a:pt x="1651" y="3822"/>
                </a:moveTo>
                <a:cubicBezTo>
                  <a:pt x="1632" y="3819"/>
                  <a:pt x="1609" y="3819"/>
                  <a:pt x="1590" y="3819"/>
                </a:cubicBezTo>
                <a:cubicBezTo>
                  <a:pt x="1586" y="3819"/>
                  <a:pt x="1586" y="3819"/>
                  <a:pt x="1586" y="3819"/>
                </a:cubicBezTo>
                <a:cubicBezTo>
                  <a:pt x="1586" y="3816"/>
                  <a:pt x="1586" y="3816"/>
                  <a:pt x="1586" y="3813"/>
                </a:cubicBezTo>
                <a:cubicBezTo>
                  <a:pt x="1586" y="3777"/>
                  <a:pt x="1586" y="3742"/>
                  <a:pt x="1586" y="3706"/>
                </a:cubicBezTo>
                <a:cubicBezTo>
                  <a:pt x="1586" y="3703"/>
                  <a:pt x="1586" y="3703"/>
                  <a:pt x="1586" y="3703"/>
                </a:cubicBezTo>
                <a:cubicBezTo>
                  <a:pt x="1586" y="3703"/>
                  <a:pt x="1586" y="3703"/>
                  <a:pt x="1586" y="3703"/>
                </a:cubicBezTo>
                <a:cubicBezTo>
                  <a:pt x="1609" y="3703"/>
                  <a:pt x="1632" y="3703"/>
                  <a:pt x="1651" y="3706"/>
                </a:cubicBezTo>
                <a:cubicBezTo>
                  <a:pt x="1654" y="3706"/>
                  <a:pt x="1654" y="3706"/>
                  <a:pt x="1654" y="3706"/>
                </a:cubicBezTo>
                <a:cubicBezTo>
                  <a:pt x="1654" y="3709"/>
                  <a:pt x="1654" y="3709"/>
                  <a:pt x="1654" y="3709"/>
                </a:cubicBezTo>
                <a:cubicBezTo>
                  <a:pt x="1654" y="3745"/>
                  <a:pt x="1654" y="3780"/>
                  <a:pt x="1654" y="3819"/>
                </a:cubicBezTo>
                <a:cubicBezTo>
                  <a:pt x="1654" y="3819"/>
                  <a:pt x="1654" y="3819"/>
                  <a:pt x="1654" y="3822"/>
                </a:cubicBezTo>
                <a:cubicBezTo>
                  <a:pt x="1654" y="3822"/>
                  <a:pt x="1654" y="3822"/>
                  <a:pt x="1651" y="3822"/>
                </a:cubicBezTo>
                <a:close/>
                <a:moveTo>
                  <a:pt x="1735" y="3826"/>
                </a:moveTo>
                <a:cubicBezTo>
                  <a:pt x="1713" y="3826"/>
                  <a:pt x="1693" y="3826"/>
                  <a:pt x="1671" y="3822"/>
                </a:cubicBezTo>
                <a:cubicBezTo>
                  <a:pt x="1667" y="3822"/>
                  <a:pt x="1667" y="3822"/>
                  <a:pt x="1667" y="3822"/>
                </a:cubicBezTo>
                <a:cubicBezTo>
                  <a:pt x="1667" y="3819"/>
                  <a:pt x="1667" y="3819"/>
                  <a:pt x="1667" y="3819"/>
                </a:cubicBezTo>
                <a:cubicBezTo>
                  <a:pt x="1667" y="3784"/>
                  <a:pt x="1667" y="3745"/>
                  <a:pt x="1667" y="3709"/>
                </a:cubicBezTo>
                <a:cubicBezTo>
                  <a:pt x="1667" y="3706"/>
                  <a:pt x="1667" y="3706"/>
                  <a:pt x="1667" y="3706"/>
                </a:cubicBezTo>
                <a:cubicBezTo>
                  <a:pt x="1667" y="3706"/>
                  <a:pt x="1667" y="3706"/>
                  <a:pt x="1671" y="3706"/>
                </a:cubicBezTo>
                <a:cubicBezTo>
                  <a:pt x="1690" y="3706"/>
                  <a:pt x="1713" y="3709"/>
                  <a:pt x="1735" y="3709"/>
                </a:cubicBezTo>
                <a:cubicBezTo>
                  <a:pt x="1735" y="3709"/>
                  <a:pt x="1735" y="3709"/>
                  <a:pt x="1735" y="3709"/>
                </a:cubicBezTo>
                <a:cubicBezTo>
                  <a:pt x="1735" y="3712"/>
                  <a:pt x="1735" y="3712"/>
                  <a:pt x="1735" y="3712"/>
                </a:cubicBezTo>
                <a:cubicBezTo>
                  <a:pt x="1735" y="3751"/>
                  <a:pt x="1739" y="3787"/>
                  <a:pt x="1739" y="3822"/>
                </a:cubicBezTo>
                <a:cubicBezTo>
                  <a:pt x="1739" y="3826"/>
                  <a:pt x="1739" y="3826"/>
                  <a:pt x="1739" y="3826"/>
                </a:cubicBezTo>
                <a:cubicBezTo>
                  <a:pt x="1735" y="3826"/>
                  <a:pt x="1735" y="3826"/>
                  <a:pt x="1735" y="3826"/>
                </a:cubicBezTo>
                <a:close/>
                <a:moveTo>
                  <a:pt x="1820" y="3832"/>
                </a:moveTo>
                <a:cubicBezTo>
                  <a:pt x="1797" y="3829"/>
                  <a:pt x="1774" y="3829"/>
                  <a:pt x="1752" y="3829"/>
                </a:cubicBezTo>
                <a:cubicBezTo>
                  <a:pt x="1752" y="3829"/>
                  <a:pt x="1752" y="3829"/>
                  <a:pt x="1752" y="3829"/>
                </a:cubicBezTo>
                <a:cubicBezTo>
                  <a:pt x="1752" y="3826"/>
                  <a:pt x="1752" y="3826"/>
                  <a:pt x="1752" y="3822"/>
                </a:cubicBezTo>
                <a:cubicBezTo>
                  <a:pt x="1752" y="3787"/>
                  <a:pt x="1752" y="3751"/>
                  <a:pt x="1748" y="3716"/>
                </a:cubicBezTo>
                <a:cubicBezTo>
                  <a:pt x="1748" y="3712"/>
                  <a:pt x="1748" y="3712"/>
                  <a:pt x="1748" y="3709"/>
                </a:cubicBezTo>
                <a:cubicBezTo>
                  <a:pt x="1752" y="3709"/>
                  <a:pt x="1752" y="3709"/>
                  <a:pt x="1752" y="3709"/>
                </a:cubicBezTo>
                <a:cubicBezTo>
                  <a:pt x="1774" y="3712"/>
                  <a:pt x="1797" y="3712"/>
                  <a:pt x="1820" y="3712"/>
                </a:cubicBezTo>
                <a:cubicBezTo>
                  <a:pt x="1820" y="3712"/>
                  <a:pt x="1820" y="3712"/>
                  <a:pt x="1820" y="3712"/>
                </a:cubicBezTo>
                <a:cubicBezTo>
                  <a:pt x="1820" y="3716"/>
                  <a:pt x="1820" y="3716"/>
                  <a:pt x="1820" y="3719"/>
                </a:cubicBezTo>
                <a:cubicBezTo>
                  <a:pt x="1823" y="3754"/>
                  <a:pt x="1823" y="3790"/>
                  <a:pt x="1823" y="3829"/>
                </a:cubicBezTo>
                <a:cubicBezTo>
                  <a:pt x="1823" y="3832"/>
                  <a:pt x="1823" y="3832"/>
                  <a:pt x="1823" y="3832"/>
                </a:cubicBezTo>
                <a:cubicBezTo>
                  <a:pt x="1820" y="3832"/>
                  <a:pt x="1820" y="3832"/>
                  <a:pt x="1820" y="3832"/>
                </a:cubicBezTo>
                <a:close/>
                <a:moveTo>
                  <a:pt x="1939" y="3839"/>
                </a:moveTo>
                <a:cubicBezTo>
                  <a:pt x="1907" y="3839"/>
                  <a:pt x="1871" y="3835"/>
                  <a:pt x="1839" y="3832"/>
                </a:cubicBezTo>
                <a:cubicBezTo>
                  <a:pt x="1836" y="3832"/>
                  <a:pt x="1836" y="3832"/>
                  <a:pt x="1836" y="3832"/>
                </a:cubicBezTo>
                <a:cubicBezTo>
                  <a:pt x="1836" y="3829"/>
                  <a:pt x="1836" y="3829"/>
                  <a:pt x="1836" y="3829"/>
                </a:cubicBezTo>
                <a:cubicBezTo>
                  <a:pt x="1836" y="3793"/>
                  <a:pt x="1836" y="3754"/>
                  <a:pt x="1836" y="3719"/>
                </a:cubicBezTo>
                <a:cubicBezTo>
                  <a:pt x="1836" y="3716"/>
                  <a:pt x="1836" y="3716"/>
                  <a:pt x="1836" y="3716"/>
                </a:cubicBezTo>
                <a:cubicBezTo>
                  <a:pt x="1836" y="3716"/>
                  <a:pt x="1836" y="3716"/>
                  <a:pt x="1836" y="3716"/>
                </a:cubicBezTo>
                <a:cubicBezTo>
                  <a:pt x="1871" y="3716"/>
                  <a:pt x="1904" y="3719"/>
                  <a:pt x="1939" y="3719"/>
                </a:cubicBezTo>
                <a:cubicBezTo>
                  <a:pt x="1939" y="3719"/>
                  <a:pt x="1939" y="3719"/>
                  <a:pt x="1943" y="3719"/>
                </a:cubicBezTo>
                <a:cubicBezTo>
                  <a:pt x="1943" y="3722"/>
                  <a:pt x="1943" y="3722"/>
                  <a:pt x="1939" y="3725"/>
                </a:cubicBezTo>
                <a:cubicBezTo>
                  <a:pt x="1943" y="3761"/>
                  <a:pt x="1943" y="3800"/>
                  <a:pt x="1943" y="3835"/>
                </a:cubicBezTo>
                <a:cubicBezTo>
                  <a:pt x="1943" y="3839"/>
                  <a:pt x="1943" y="3839"/>
                  <a:pt x="1943" y="3839"/>
                </a:cubicBezTo>
                <a:cubicBezTo>
                  <a:pt x="1939" y="3839"/>
                  <a:pt x="1939" y="3839"/>
                  <a:pt x="1939" y="3839"/>
                </a:cubicBezTo>
                <a:close/>
                <a:moveTo>
                  <a:pt x="619" y="3628"/>
                </a:moveTo>
                <a:cubicBezTo>
                  <a:pt x="602" y="3628"/>
                  <a:pt x="586" y="3628"/>
                  <a:pt x="567" y="3628"/>
                </a:cubicBezTo>
                <a:cubicBezTo>
                  <a:pt x="567" y="3628"/>
                  <a:pt x="567" y="3628"/>
                  <a:pt x="567" y="3628"/>
                </a:cubicBezTo>
                <a:cubicBezTo>
                  <a:pt x="567" y="3625"/>
                  <a:pt x="567" y="3625"/>
                  <a:pt x="567" y="3622"/>
                </a:cubicBezTo>
                <a:cubicBezTo>
                  <a:pt x="567" y="3589"/>
                  <a:pt x="567" y="3560"/>
                  <a:pt x="567" y="3528"/>
                </a:cubicBezTo>
                <a:cubicBezTo>
                  <a:pt x="567" y="3525"/>
                  <a:pt x="567" y="3525"/>
                  <a:pt x="567" y="3521"/>
                </a:cubicBezTo>
                <a:cubicBezTo>
                  <a:pt x="567" y="3521"/>
                  <a:pt x="567" y="3521"/>
                  <a:pt x="567" y="3521"/>
                </a:cubicBezTo>
                <a:cubicBezTo>
                  <a:pt x="583" y="3525"/>
                  <a:pt x="602" y="3525"/>
                  <a:pt x="619" y="3525"/>
                </a:cubicBezTo>
                <a:cubicBezTo>
                  <a:pt x="619" y="3525"/>
                  <a:pt x="619" y="3525"/>
                  <a:pt x="622" y="3525"/>
                </a:cubicBezTo>
                <a:cubicBezTo>
                  <a:pt x="622" y="3528"/>
                  <a:pt x="622" y="3528"/>
                  <a:pt x="622" y="3528"/>
                </a:cubicBezTo>
                <a:cubicBezTo>
                  <a:pt x="622" y="3560"/>
                  <a:pt x="622" y="3593"/>
                  <a:pt x="622" y="3625"/>
                </a:cubicBezTo>
                <a:cubicBezTo>
                  <a:pt x="622" y="3628"/>
                  <a:pt x="622" y="3628"/>
                  <a:pt x="622" y="3628"/>
                </a:cubicBezTo>
                <a:cubicBezTo>
                  <a:pt x="619" y="3628"/>
                  <a:pt x="619" y="3628"/>
                  <a:pt x="619" y="3628"/>
                </a:cubicBezTo>
                <a:close/>
                <a:moveTo>
                  <a:pt x="687" y="3631"/>
                </a:moveTo>
                <a:cubicBezTo>
                  <a:pt x="670" y="3631"/>
                  <a:pt x="651" y="3631"/>
                  <a:pt x="635" y="3631"/>
                </a:cubicBezTo>
                <a:cubicBezTo>
                  <a:pt x="632" y="3631"/>
                  <a:pt x="632" y="3628"/>
                  <a:pt x="632" y="3628"/>
                </a:cubicBezTo>
                <a:cubicBezTo>
                  <a:pt x="632" y="3628"/>
                  <a:pt x="632" y="3628"/>
                  <a:pt x="632" y="3625"/>
                </a:cubicBezTo>
                <a:cubicBezTo>
                  <a:pt x="632" y="3593"/>
                  <a:pt x="632" y="3560"/>
                  <a:pt x="632" y="3528"/>
                </a:cubicBezTo>
                <a:cubicBezTo>
                  <a:pt x="632" y="3528"/>
                  <a:pt x="632" y="3528"/>
                  <a:pt x="632" y="3525"/>
                </a:cubicBezTo>
                <a:cubicBezTo>
                  <a:pt x="632" y="3525"/>
                  <a:pt x="632" y="3525"/>
                  <a:pt x="632" y="3525"/>
                </a:cubicBezTo>
                <a:cubicBezTo>
                  <a:pt x="651" y="3525"/>
                  <a:pt x="667" y="3528"/>
                  <a:pt x="687" y="3528"/>
                </a:cubicBezTo>
                <a:cubicBezTo>
                  <a:pt x="687" y="3528"/>
                  <a:pt x="687" y="3528"/>
                  <a:pt x="687" y="3528"/>
                </a:cubicBezTo>
                <a:cubicBezTo>
                  <a:pt x="687" y="3531"/>
                  <a:pt x="687" y="3531"/>
                  <a:pt x="687" y="3531"/>
                </a:cubicBezTo>
                <a:cubicBezTo>
                  <a:pt x="687" y="3563"/>
                  <a:pt x="687" y="3596"/>
                  <a:pt x="690" y="3628"/>
                </a:cubicBezTo>
                <a:cubicBezTo>
                  <a:pt x="690" y="3631"/>
                  <a:pt x="690" y="3631"/>
                  <a:pt x="690" y="3631"/>
                </a:cubicBezTo>
                <a:cubicBezTo>
                  <a:pt x="687" y="3631"/>
                  <a:pt x="687" y="3631"/>
                  <a:pt x="687" y="3631"/>
                </a:cubicBezTo>
                <a:close/>
                <a:moveTo>
                  <a:pt x="755" y="3635"/>
                </a:moveTo>
                <a:cubicBezTo>
                  <a:pt x="735" y="3635"/>
                  <a:pt x="719" y="3635"/>
                  <a:pt x="700" y="3635"/>
                </a:cubicBezTo>
                <a:cubicBezTo>
                  <a:pt x="700" y="3635"/>
                  <a:pt x="700" y="3635"/>
                  <a:pt x="700" y="3635"/>
                </a:cubicBezTo>
                <a:cubicBezTo>
                  <a:pt x="700" y="3631"/>
                  <a:pt x="700" y="3631"/>
                  <a:pt x="700" y="3628"/>
                </a:cubicBezTo>
                <a:cubicBezTo>
                  <a:pt x="700" y="3596"/>
                  <a:pt x="700" y="3563"/>
                  <a:pt x="700" y="3531"/>
                </a:cubicBezTo>
                <a:cubicBezTo>
                  <a:pt x="700" y="3528"/>
                  <a:pt x="700" y="3528"/>
                  <a:pt x="700" y="3528"/>
                </a:cubicBezTo>
                <a:cubicBezTo>
                  <a:pt x="700" y="3528"/>
                  <a:pt x="700" y="3528"/>
                  <a:pt x="700" y="3528"/>
                </a:cubicBezTo>
                <a:cubicBezTo>
                  <a:pt x="719" y="3528"/>
                  <a:pt x="735" y="3528"/>
                  <a:pt x="755" y="3528"/>
                </a:cubicBezTo>
                <a:cubicBezTo>
                  <a:pt x="755" y="3528"/>
                  <a:pt x="755" y="3528"/>
                  <a:pt x="755" y="3528"/>
                </a:cubicBezTo>
                <a:cubicBezTo>
                  <a:pt x="755" y="3531"/>
                  <a:pt x="755" y="3531"/>
                  <a:pt x="755" y="3534"/>
                </a:cubicBezTo>
                <a:cubicBezTo>
                  <a:pt x="755" y="3567"/>
                  <a:pt x="755" y="3599"/>
                  <a:pt x="755" y="3631"/>
                </a:cubicBezTo>
                <a:cubicBezTo>
                  <a:pt x="755" y="3635"/>
                  <a:pt x="755" y="3635"/>
                  <a:pt x="755" y="3635"/>
                </a:cubicBezTo>
                <a:cubicBezTo>
                  <a:pt x="755" y="3635"/>
                  <a:pt x="755" y="3635"/>
                  <a:pt x="755" y="3635"/>
                </a:cubicBezTo>
                <a:close/>
                <a:moveTo>
                  <a:pt x="823" y="3638"/>
                </a:moveTo>
                <a:cubicBezTo>
                  <a:pt x="803" y="3638"/>
                  <a:pt x="787" y="3638"/>
                  <a:pt x="768" y="3638"/>
                </a:cubicBezTo>
                <a:cubicBezTo>
                  <a:pt x="768" y="3638"/>
                  <a:pt x="768" y="3638"/>
                  <a:pt x="768" y="3638"/>
                </a:cubicBezTo>
                <a:cubicBezTo>
                  <a:pt x="768" y="3635"/>
                  <a:pt x="768" y="3635"/>
                  <a:pt x="768" y="3631"/>
                </a:cubicBezTo>
                <a:cubicBezTo>
                  <a:pt x="768" y="3599"/>
                  <a:pt x="768" y="3567"/>
                  <a:pt x="768" y="3534"/>
                </a:cubicBezTo>
                <a:cubicBezTo>
                  <a:pt x="768" y="3531"/>
                  <a:pt x="768" y="3531"/>
                  <a:pt x="768" y="3531"/>
                </a:cubicBezTo>
                <a:cubicBezTo>
                  <a:pt x="768" y="3531"/>
                  <a:pt x="768" y="3531"/>
                  <a:pt x="768" y="3531"/>
                </a:cubicBezTo>
                <a:cubicBezTo>
                  <a:pt x="787" y="3531"/>
                  <a:pt x="803" y="3531"/>
                  <a:pt x="823" y="3531"/>
                </a:cubicBezTo>
                <a:cubicBezTo>
                  <a:pt x="823" y="3531"/>
                  <a:pt x="823" y="3531"/>
                  <a:pt x="823" y="3531"/>
                </a:cubicBezTo>
                <a:cubicBezTo>
                  <a:pt x="823" y="3534"/>
                  <a:pt x="823" y="3534"/>
                  <a:pt x="823" y="3538"/>
                </a:cubicBezTo>
                <a:cubicBezTo>
                  <a:pt x="823" y="3570"/>
                  <a:pt x="826" y="3602"/>
                  <a:pt x="826" y="3635"/>
                </a:cubicBezTo>
                <a:cubicBezTo>
                  <a:pt x="826" y="3638"/>
                  <a:pt x="826" y="3638"/>
                  <a:pt x="826" y="3638"/>
                </a:cubicBezTo>
                <a:cubicBezTo>
                  <a:pt x="823" y="3638"/>
                  <a:pt x="823" y="3638"/>
                  <a:pt x="823" y="3638"/>
                </a:cubicBezTo>
                <a:close/>
                <a:moveTo>
                  <a:pt x="894" y="3641"/>
                </a:moveTo>
                <a:cubicBezTo>
                  <a:pt x="874" y="3641"/>
                  <a:pt x="855" y="3641"/>
                  <a:pt x="839" y="3641"/>
                </a:cubicBezTo>
                <a:cubicBezTo>
                  <a:pt x="836" y="3641"/>
                  <a:pt x="836" y="3641"/>
                  <a:pt x="836" y="3641"/>
                </a:cubicBezTo>
                <a:cubicBezTo>
                  <a:pt x="836" y="3638"/>
                  <a:pt x="836" y="3638"/>
                  <a:pt x="836" y="3635"/>
                </a:cubicBezTo>
                <a:cubicBezTo>
                  <a:pt x="836" y="3602"/>
                  <a:pt x="836" y="3570"/>
                  <a:pt x="836" y="3538"/>
                </a:cubicBezTo>
                <a:cubicBezTo>
                  <a:pt x="836" y="3534"/>
                  <a:pt x="836" y="3534"/>
                  <a:pt x="836" y="3531"/>
                </a:cubicBezTo>
                <a:cubicBezTo>
                  <a:pt x="836" y="3531"/>
                  <a:pt x="836" y="3531"/>
                  <a:pt x="836" y="3531"/>
                </a:cubicBezTo>
                <a:cubicBezTo>
                  <a:pt x="855" y="3534"/>
                  <a:pt x="874" y="3534"/>
                  <a:pt x="891" y="3534"/>
                </a:cubicBezTo>
                <a:cubicBezTo>
                  <a:pt x="894" y="3534"/>
                  <a:pt x="894" y="3534"/>
                  <a:pt x="894" y="3534"/>
                </a:cubicBezTo>
                <a:cubicBezTo>
                  <a:pt x="894" y="3538"/>
                  <a:pt x="894" y="3538"/>
                  <a:pt x="894" y="3538"/>
                </a:cubicBezTo>
                <a:cubicBezTo>
                  <a:pt x="894" y="3573"/>
                  <a:pt x="894" y="3606"/>
                  <a:pt x="894" y="3638"/>
                </a:cubicBezTo>
                <a:cubicBezTo>
                  <a:pt x="894" y="3641"/>
                  <a:pt x="894" y="3641"/>
                  <a:pt x="894" y="3641"/>
                </a:cubicBezTo>
                <a:cubicBezTo>
                  <a:pt x="894" y="3641"/>
                  <a:pt x="894" y="3641"/>
                  <a:pt x="894" y="3641"/>
                </a:cubicBezTo>
                <a:close/>
                <a:moveTo>
                  <a:pt x="965" y="3644"/>
                </a:moveTo>
                <a:cubicBezTo>
                  <a:pt x="946" y="3644"/>
                  <a:pt x="926" y="3644"/>
                  <a:pt x="907" y="3644"/>
                </a:cubicBezTo>
                <a:cubicBezTo>
                  <a:pt x="907" y="3644"/>
                  <a:pt x="907" y="3644"/>
                  <a:pt x="907" y="3644"/>
                </a:cubicBezTo>
                <a:cubicBezTo>
                  <a:pt x="907" y="3641"/>
                  <a:pt x="907" y="3641"/>
                  <a:pt x="907" y="3638"/>
                </a:cubicBezTo>
                <a:cubicBezTo>
                  <a:pt x="907" y="3606"/>
                  <a:pt x="907" y="3573"/>
                  <a:pt x="904" y="3538"/>
                </a:cubicBezTo>
                <a:cubicBezTo>
                  <a:pt x="904" y="3538"/>
                  <a:pt x="904" y="3538"/>
                  <a:pt x="904" y="3534"/>
                </a:cubicBezTo>
                <a:cubicBezTo>
                  <a:pt x="907" y="3534"/>
                  <a:pt x="907" y="3534"/>
                  <a:pt x="907" y="3534"/>
                </a:cubicBezTo>
                <a:cubicBezTo>
                  <a:pt x="926" y="3534"/>
                  <a:pt x="942" y="3538"/>
                  <a:pt x="962" y="3538"/>
                </a:cubicBezTo>
                <a:cubicBezTo>
                  <a:pt x="965" y="3538"/>
                  <a:pt x="965" y="3538"/>
                  <a:pt x="965" y="3538"/>
                </a:cubicBezTo>
                <a:cubicBezTo>
                  <a:pt x="965" y="3541"/>
                  <a:pt x="965" y="3541"/>
                  <a:pt x="965" y="3541"/>
                </a:cubicBezTo>
                <a:cubicBezTo>
                  <a:pt x="965" y="3573"/>
                  <a:pt x="965" y="3609"/>
                  <a:pt x="965" y="3641"/>
                </a:cubicBezTo>
                <a:cubicBezTo>
                  <a:pt x="965" y="3644"/>
                  <a:pt x="965" y="3644"/>
                  <a:pt x="965" y="3644"/>
                </a:cubicBezTo>
                <a:cubicBezTo>
                  <a:pt x="965" y="3644"/>
                  <a:pt x="965" y="3644"/>
                  <a:pt x="965" y="3644"/>
                </a:cubicBezTo>
                <a:close/>
                <a:moveTo>
                  <a:pt x="1036" y="3648"/>
                </a:moveTo>
                <a:cubicBezTo>
                  <a:pt x="1017" y="3648"/>
                  <a:pt x="997" y="3648"/>
                  <a:pt x="978" y="3648"/>
                </a:cubicBezTo>
                <a:cubicBezTo>
                  <a:pt x="978" y="3648"/>
                  <a:pt x="978" y="3648"/>
                  <a:pt x="978" y="3648"/>
                </a:cubicBezTo>
                <a:cubicBezTo>
                  <a:pt x="978" y="3644"/>
                  <a:pt x="978" y="3644"/>
                  <a:pt x="978" y="3641"/>
                </a:cubicBezTo>
                <a:cubicBezTo>
                  <a:pt x="975" y="3609"/>
                  <a:pt x="975" y="3576"/>
                  <a:pt x="975" y="3541"/>
                </a:cubicBezTo>
                <a:cubicBezTo>
                  <a:pt x="975" y="3538"/>
                  <a:pt x="975" y="3538"/>
                  <a:pt x="975" y="3538"/>
                </a:cubicBezTo>
                <a:cubicBezTo>
                  <a:pt x="978" y="3538"/>
                  <a:pt x="978" y="3538"/>
                  <a:pt x="978" y="3538"/>
                </a:cubicBezTo>
                <a:cubicBezTo>
                  <a:pt x="997" y="3538"/>
                  <a:pt x="1017" y="3538"/>
                  <a:pt x="1033" y="3541"/>
                </a:cubicBezTo>
                <a:cubicBezTo>
                  <a:pt x="1036" y="3541"/>
                  <a:pt x="1036" y="3541"/>
                  <a:pt x="1036" y="3541"/>
                </a:cubicBezTo>
                <a:cubicBezTo>
                  <a:pt x="1036" y="3541"/>
                  <a:pt x="1036" y="3541"/>
                  <a:pt x="1036" y="3544"/>
                </a:cubicBezTo>
                <a:cubicBezTo>
                  <a:pt x="1036" y="3576"/>
                  <a:pt x="1036" y="3612"/>
                  <a:pt x="1036" y="3644"/>
                </a:cubicBezTo>
                <a:cubicBezTo>
                  <a:pt x="1036" y="3648"/>
                  <a:pt x="1036" y="3648"/>
                  <a:pt x="1036" y="3651"/>
                </a:cubicBezTo>
                <a:cubicBezTo>
                  <a:pt x="1036" y="3651"/>
                  <a:pt x="1036" y="3651"/>
                  <a:pt x="1036" y="3648"/>
                </a:cubicBezTo>
                <a:close/>
                <a:moveTo>
                  <a:pt x="1107" y="3654"/>
                </a:moveTo>
                <a:cubicBezTo>
                  <a:pt x="1088" y="3651"/>
                  <a:pt x="1069" y="3651"/>
                  <a:pt x="1049" y="3651"/>
                </a:cubicBezTo>
                <a:cubicBezTo>
                  <a:pt x="1049" y="3651"/>
                  <a:pt x="1049" y="3651"/>
                  <a:pt x="1049" y="3651"/>
                </a:cubicBezTo>
                <a:cubicBezTo>
                  <a:pt x="1049" y="3648"/>
                  <a:pt x="1049" y="3648"/>
                  <a:pt x="1049" y="3644"/>
                </a:cubicBezTo>
                <a:cubicBezTo>
                  <a:pt x="1049" y="3612"/>
                  <a:pt x="1049" y="3576"/>
                  <a:pt x="1049" y="3544"/>
                </a:cubicBezTo>
                <a:cubicBezTo>
                  <a:pt x="1049" y="3541"/>
                  <a:pt x="1049" y="3541"/>
                  <a:pt x="1049" y="3541"/>
                </a:cubicBezTo>
                <a:cubicBezTo>
                  <a:pt x="1049" y="3541"/>
                  <a:pt x="1049" y="3541"/>
                  <a:pt x="1049" y="3541"/>
                </a:cubicBezTo>
                <a:cubicBezTo>
                  <a:pt x="1069" y="3541"/>
                  <a:pt x="1088" y="3541"/>
                  <a:pt x="1107" y="3541"/>
                </a:cubicBezTo>
                <a:cubicBezTo>
                  <a:pt x="1107" y="3541"/>
                  <a:pt x="1107" y="3541"/>
                  <a:pt x="1111" y="3541"/>
                </a:cubicBezTo>
                <a:cubicBezTo>
                  <a:pt x="1111" y="3544"/>
                  <a:pt x="1111" y="3544"/>
                  <a:pt x="1111" y="3547"/>
                </a:cubicBezTo>
                <a:cubicBezTo>
                  <a:pt x="1111" y="3580"/>
                  <a:pt x="1111" y="3615"/>
                  <a:pt x="1111" y="3648"/>
                </a:cubicBezTo>
                <a:cubicBezTo>
                  <a:pt x="1111" y="3651"/>
                  <a:pt x="1111" y="3651"/>
                  <a:pt x="1111" y="3654"/>
                </a:cubicBezTo>
                <a:cubicBezTo>
                  <a:pt x="1107" y="3654"/>
                  <a:pt x="1107" y="3654"/>
                  <a:pt x="1107" y="3654"/>
                </a:cubicBezTo>
                <a:close/>
                <a:moveTo>
                  <a:pt x="1182" y="3657"/>
                </a:moveTo>
                <a:cubicBezTo>
                  <a:pt x="1162" y="3654"/>
                  <a:pt x="1143" y="3654"/>
                  <a:pt x="1124" y="3654"/>
                </a:cubicBezTo>
                <a:cubicBezTo>
                  <a:pt x="1124" y="3654"/>
                  <a:pt x="1124" y="3654"/>
                  <a:pt x="1120" y="3654"/>
                </a:cubicBezTo>
                <a:cubicBezTo>
                  <a:pt x="1120" y="3651"/>
                  <a:pt x="1120" y="3651"/>
                  <a:pt x="1120" y="3648"/>
                </a:cubicBezTo>
                <a:cubicBezTo>
                  <a:pt x="1120" y="3615"/>
                  <a:pt x="1120" y="3580"/>
                  <a:pt x="1120" y="3547"/>
                </a:cubicBezTo>
                <a:cubicBezTo>
                  <a:pt x="1120" y="3544"/>
                  <a:pt x="1120" y="3544"/>
                  <a:pt x="1120" y="3544"/>
                </a:cubicBezTo>
                <a:cubicBezTo>
                  <a:pt x="1124" y="3544"/>
                  <a:pt x="1124" y="3544"/>
                  <a:pt x="1124" y="3544"/>
                </a:cubicBezTo>
                <a:cubicBezTo>
                  <a:pt x="1143" y="3544"/>
                  <a:pt x="1162" y="3544"/>
                  <a:pt x="1182" y="3544"/>
                </a:cubicBezTo>
                <a:cubicBezTo>
                  <a:pt x="1182" y="3544"/>
                  <a:pt x="1182" y="3544"/>
                  <a:pt x="1185" y="3544"/>
                </a:cubicBezTo>
                <a:cubicBezTo>
                  <a:pt x="1185" y="3547"/>
                  <a:pt x="1185" y="3547"/>
                  <a:pt x="1185" y="3551"/>
                </a:cubicBezTo>
                <a:cubicBezTo>
                  <a:pt x="1185" y="3583"/>
                  <a:pt x="1185" y="3618"/>
                  <a:pt x="1185" y="3654"/>
                </a:cubicBezTo>
                <a:cubicBezTo>
                  <a:pt x="1185" y="3654"/>
                  <a:pt x="1185" y="3654"/>
                  <a:pt x="1185" y="3657"/>
                </a:cubicBezTo>
                <a:cubicBezTo>
                  <a:pt x="1182" y="3657"/>
                  <a:pt x="1182" y="3657"/>
                  <a:pt x="1182" y="3657"/>
                </a:cubicBezTo>
                <a:close/>
                <a:moveTo>
                  <a:pt x="1256" y="3661"/>
                </a:moveTo>
                <a:cubicBezTo>
                  <a:pt x="1237" y="3657"/>
                  <a:pt x="1217" y="3657"/>
                  <a:pt x="1198" y="3657"/>
                </a:cubicBezTo>
                <a:cubicBezTo>
                  <a:pt x="1198" y="3657"/>
                  <a:pt x="1198" y="3657"/>
                  <a:pt x="1195" y="3657"/>
                </a:cubicBezTo>
                <a:cubicBezTo>
                  <a:pt x="1195" y="3654"/>
                  <a:pt x="1195" y="3654"/>
                  <a:pt x="1195" y="3654"/>
                </a:cubicBezTo>
                <a:cubicBezTo>
                  <a:pt x="1195" y="3618"/>
                  <a:pt x="1195" y="3583"/>
                  <a:pt x="1195" y="3551"/>
                </a:cubicBezTo>
                <a:cubicBezTo>
                  <a:pt x="1195" y="3547"/>
                  <a:pt x="1195" y="3547"/>
                  <a:pt x="1195" y="3544"/>
                </a:cubicBezTo>
                <a:cubicBezTo>
                  <a:pt x="1198" y="3544"/>
                  <a:pt x="1198" y="3544"/>
                  <a:pt x="1198" y="3544"/>
                </a:cubicBezTo>
                <a:cubicBezTo>
                  <a:pt x="1217" y="3547"/>
                  <a:pt x="1237" y="3547"/>
                  <a:pt x="1256" y="3547"/>
                </a:cubicBezTo>
                <a:cubicBezTo>
                  <a:pt x="1260" y="3547"/>
                  <a:pt x="1260" y="3547"/>
                  <a:pt x="1260" y="3547"/>
                </a:cubicBezTo>
                <a:cubicBezTo>
                  <a:pt x="1260" y="3551"/>
                  <a:pt x="1260" y="3551"/>
                  <a:pt x="1260" y="3551"/>
                </a:cubicBezTo>
                <a:cubicBezTo>
                  <a:pt x="1260" y="3586"/>
                  <a:pt x="1260" y="3622"/>
                  <a:pt x="1260" y="3657"/>
                </a:cubicBezTo>
                <a:cubicBezTo>
                  <a:pt x="1260" y="3657"/>
                  <a:pt x="1260" y="3657"/>
                  <a:pt x="1260" y="3661"/>
                </a:cubicBezTo>
                <a:cubicBezTo>
                  <a:pt x="1260" y="3661"/>
                  <a:pt x="1260" y="3661"/>
                  <a:pt x="1256" y="3661"/>
                </a:cubicBezTo>
                <a:close/>
                <a:moveTo>
                  <a:pt x="1334" y="3664"/>
                </a:moveTo>
                <a:cubicBezTo>
                  <a:pt x="1315" y="3664"/>
                  <a:pt x="1295" y="3661"/>
                  <a:pt x="1273" y="3661"/>
                </a:cubicBezTo>
                <a:cubicBezTo>
                  <a:pt x="1273" y="3661"/>
                  <a:pt x="1273" y="3661"/>
                  <a:pt x="1273" y="3661"/>
                </a:cubicBezTo>
                <a:cubicBezTo>
                  <a:pt x="1273" y="3657"/>
                  <a:pt x="1273" y="3657"/>
                  <a:pt x="1273" y="3657"/>
                </a:cubicBezTo>
                <a:cubicBezTo>
                  <a:pt x="1273" y="3622"/>
                  <a:pt x="1273" y="3586"/>
                  <a:pt x="1269" y="3551"/>
                </a:cubicBezTo>
                <a:cubicBezTo>
                  <a:pt x="1269" y="3551"/>
                  <a:pt x="1269" y="3551"/>
                  <a:pt x="1269" y="3547"/>
                </a:cubicBezTo>
                <a:cubicBezTo>
                  <a:pt x="1273" y="3547"/>
                  <a:pt x="1273" y="3547"/>
                  <a:pt x="1273" y="3547"/>
                </a:cubicBezTo>
                <a:cubicBezTo>
                  <a:pt x="1292" y="3551"/>
                  <a:pt x="1311" y="3551"/>
                  <a:pt x="1334" y="3551"/>
                </a:cubicBezTo>
                <a:cubicBezTo>
                  <a:pt x="1334" y="3551"/>
                  <a:pt x="1334" y="3551"/>
                  <a:pt x="1334" y="3551"/>
                </a:cubicBezTo>
                <a:cubicBezTo>
                  <a:pt x="1334" y="3554"/>
                  <a:pt x="1334" y="3554"/>
                  <a:pt x="1334" y="3554"/>
                </a:cubicBezTo>
                <a:cubicBezTo>
                  <a:pt x="1334" y="3589"/>
                  <a:pt x="1337" y="3625"/>
                  <a:pt x="1337" y="3661"/>
                </a:cubicBezTo>
                <a:cubicBezTo>
                  <a:pt x="1337" y="3661"/>
                  <a:pt x="1337" y="3661"/>
                  <a:pt x="1337" y="3664"/>
                </a:cubicBezTo>
                <a:cubicBezTo>
                  <a:pt x="1334" y="3664"/>
                  <a:pt x="1334" y="3664"/>
                  <a:pt x="1334" y="3664"/>
                </a:cubicBezTo>
                <a:close/>
                <a:moveTo>
                  <a:pt x="1412" y="3667"/>
                </a:moveTo>
                <a:cubicBezTo>
                  <a:pt x="1392" y="3667"/>
                  <a:pt x="1370" y="3664"/>
                  <a:pt x="1350" y="3664"/>
                </a:cubicBezTo>
                <a:cubicBezTo>
                  <a:pt x="1350" y="3664"/>
                  <a:pt x="1350" y="3664"/>
                  <a:pt x="1347" y="3664"/>
                </a:cubicBezTo>
                <a:cubicBezTo>
                  <a:pt x="1347" y="3661"/>
                  <a:pt x="1347" y="3661"/>
                  <a:pt x="1347" y="3661"/>
                </a:cubicBezTo>
                <a:cubicBezTo>
                  <a:pt x="1347" y="3625"/>
                  <a:pt x="1347" y="3589"/>
                  <a:pt x="1347" y="3554"/>
                </a:cubicBezTo>
                <a:cubicBezTo>
                  <a:pt x="1347" y="3554"/>
                  <a:pt x="1347" y="3554"/>
                  <a:pt x="1347" y="3551"/>
                </a:cubicBezTo>
                <a:cubicBezTo>
                  <a:pt x="1350" y="3551"/>
                  <a:pt x="1350" y="3551"/>
                  <a:pt x="1350" y="3551"/>
                </a:cubicBezTo>
                <a:cubicBezTo>
                  <a:pt x="1370" y="3551"/>
                  <a:pt x="1389" y="3554"/>
                  <a:pt x="1412" y="3554"/>
                </a:cubicBezTo>
                <a:cubicBezTo>
                  <a:pt x="1412" y="3554"/>
                  <a:pt x="1412" y="3554"/>
                  <a:pt x="1412" y="3554"/>
                </a:cubicBezTo>
                <a:cubicBezTo>
                  <a:pt x="1412" y="3557"/>
                  <a:pt x="1412" y="3557"/>
                  <a:pt x="1412" y="3557"/>
                </a:cubicBezTo>
                <a:cubicBezTo>
                  <a:pt x="1412" y="3593"/>
                  <a:pt x="1412" y="3628"/>
                  <a:pt x="1415" y="3664"/>
                </a:cubicBezTo>
                <a:cubicBezTo>
                  <a:pt x="1415" y="3667"/>
                  <a:pt x="1415" y="3667"/>
                  <a:pt x="1415" y="3667"/>
                </a:cubicBezTo>
                <a:cubicBezTo>
                  <a:pt x="1412" y="3667"/>
                  <a:pt x="1412" y="3667"/>
                  <a:pt x="1412" y="3667"/>
                </a:cubicBezTo>
                <a:close/>
                <a:moveTo>
                  <a:pt x="1489" y="3670"/>
                </a:moveTo>
                <a:cubicBezTo>
                  <a:pt x="1470" y="3670"/>
                  <a:pt x="1447" y="3670"/>
                  <a:pt x="1428" y="3667"/>
                </a:cubicBezTo>
                <a:cubicBezTo>
                  <a:pt x="1428" y="3667"/>
                  <a:pt x="1428" y="3667"/>
                  <a:pt x="1425" y="3667"/>
                </a:cubicBezTo>
                <a:cubicBezTo>
                  <a:pt x="1425" y="3664"/>
                  <a:pt x="1425" y="3664"/>
                  <a:pt x="1425" y="3664"/>
                </a:cubicBezTo>
                <a:cubicBezTo>
                  <a:pt x="1425" y="3628"/>
                  <a:pt x="1425" y="3593"/>
                  <a:pt x="1425" y="3557"/>
                </a:cubicBezTo>
                <a:cubicBezTo>
                  <a:pt x="1425" y="3554"/>
                  <a:pt x="1425" y="3554"/>
                  <a:pt x="1425" y="3554"/>
                </a:cubicBezTo>
                <a:cubicBezTo>
                  <a:pt x="1428" y="3554"/>
                  <a:pt x="1428" y="3554"/>
                  <a:pt x="1428" y="3554"/>
                </a:cubicBezTo>
                <a:cubicBezTo>
                  <a:pt x="1447" y="3554"/>
                  <a:pt x="1470" y="3554"/>
                  <a:pt x="1489" y="3557"/>
                </a:cubicBezTo>
                <a:cubicBezTo>
                  <a:pt x="1493" y="3557"/>
                  <a:pt x="1493" y="3557"/>
                  <a:pt x="1493" y="3557"/>
                </a:cubicBezTo>
                <a:cubicBezTo>
                  <a:pt x="1493" y="3560"/>
                  <a:pt x="1493" y="3560"/>
                  <a:pt x="1493" y="3560"/>
                </a:cubicBezTo>
                <a:cubicBezTo>
                  <a:pt x="1493" y="3596"/>
                  <a:pt x="1493" y="3631"/>
                  <a:pt x="1493" y="3667"/>
                </a:cubicBezTo>
                <a:cubicBezTo>
                  <a:pt x="1493" y="3670"/>
                  <a:pt x="1493" y="3670"/>
                  <a:pt x="1493" y="3670"/>
                </a:cubicBezTo>
                <a:cubicBezTo>
                  <a:pt x="1489" y="3670"/>
                  <a:pt x="1489" y="3670"/>
                  <a:pt x="1489" y="3670"/>
                </a:cubicBezTo>
                <a:close/>
                <a:moveTo>
                  <a:pt x="1570" y="3674"/>
                </a:moveTo>
                <a:cubicBezTo>
                  <a:pt x="1551" y="3674"/>
                  <a:pt x="1528" y="3674"/>
                  <a:pt x="1509" y="3670"/>
                </a:cubicBezTo>
                <a:cubicBezTo>
                  <a:pt x="1506" y="3670"/>
                  <a:pt x="1506" y="3670"/>
                  <a:pt x="1506" y="3670"/>
                </a:cubicBezTo>
                <a:cubicBezTo>
                  <a:pt x="1506" y="3670"/>
                  <a:pt x="1506" y="3670"/>
                  <a:pt x="1506" y="3667"/>
                </a:cubicBezTo>
                <a:cubicBezTo>
                  <a:pt x="1506" y="3631"/>
                  <a:pt x="1506" y="3596"/>
                  <a:pt x="1506" y="3560"/>
                </a:cubicBezTo>
                <a:cubicBezTo>
                  <a:pt x="1506" y="3557"/>
                  <a:pt x="1506" y="3557"/>
                  <a:pt x="1506" y="3557"/>
                </a:cubicBezTo>
                <a:cubicBezTo>
                  <a:pt x="1506" y="3557"/>
                  <a:pt x="1506" y="3557"/>
                  <a:pt x="1506" y="3557"/>
                </a:cubicBezTo>
                <a:cubicBezTo>
                  <a:pt x="1528" y="3557"/>
                  <a:pt x="1548" y="3557"/>
                  <a:pt x="1570" y="3560"/>
                </a:cubicBezTo>
                <a:cubicBezTo>
                  <a:pt x="1570" y="3560"/>
                  <a:pt x="1570" y="3560"/>
                  <a:pt x="1573" y="3560"/>
                </a:cubicBezTo>
                <a:cubicBezTo>
                  <a:pt x="1573" y="3560"/>
                  <a:pt x="1573" y="3560"/>
                  <a:pt x="1573" y="3563"/>
                </a:cubicBezTo>
                <a:cubicBezTo>
                  <a:pt x="1573" y="3599"/>
                  <a:pt x="1573" y="3635"/>
                  <a:pt x="1573" y="3670"/>
                </a:cubicBezTo>
                <a:cubicBezTo>
                  <a:pt x="1573" y="3674"/>
                  <a:pt x="1573" y="3674"/>
                  <a:pt x="1573" y="3674"/>
                </a:cubicBezTo>
                <a:cubicBezTo>
                  <a:pt x="1570" y="3674"/>
                  <a:pt x="1570" y="3674"/>
                  <a:pt x="1570" y="3674"/>
                </a:cubicBezTo>
                <a:close/>
                <a:moveTo>
                  <a:pt x="1651" y="3677"/>
                </a:moveTo>
                <a:cubicBezTo>
                  <a:pt x="1632" y="3677"/>
                  <a:pt x="1609" y="3677"/>
                  <a:pt x="1586" y="3677"/>
                </a:cubicBezTo>
                <a:cubicBezTo>
                  <a:pt x="1586" y="3677"/>
                  <a:pt x="1586" y="3677"/>
                  <a:pt x="1586" y="3677"/>
                </a:cubicBezTo>
                <a:cubicBezTo>
                  <a:pt x="1586" y="3674"/>
                  <a:pt x="1586" y="3674"/>
                  <a:pt x="1586" y="3670"/>
                </a:cubicBezTo>
                <a:cubicBezTo>
                  <a:pt x="1586" y="3635"/>
                  <a:pt x="1583" y="3599"/>
                  <a:pt x="1583" y="3563"/>
                </a:cubicBezTo>
                <a:cubicBezTo>
                  <a:pt x="1583" y="3560"/>
                  <a:pt x="1583" y="3560"/>
                  <a:pt x="1583" y="3560"/>
                </a:cubicBezTo>
                <a:cubicBezTo>
                  <a:pt x="1586" y="3560"/>
                  <a:pt x="1586" y="3560"/>
                  <a:pt x="1586" y="3560"/>
                </a:cubicBezTo>
                <a:cubicBezTo>
                  <a:pt x="1609" y="3560"/>
                  <a:pt x="1629" y="3560"/>
                  <a:pt x="1651" y="3563"/>
                </a:cubicBezTo>
                <a:cubicBezTo>
                  <a:pt x="1651" y="3563"/>
                  <a:pt x="1651" y="3563"/>
                  <a:pt x="1654" y="3563"/>
                </a:cubicBezTo>
                <a:cubicBezTo>
                  <a:pt x="1654" y="3563"/>
                  <a:pt x="1654" y="3563"/>
                  <a:pt x="1654" y="3567"/>
                </a:cubicBezTo>
                <a:cubicBezTo>
                  <a:pt x="1654" y="3602"/>
                  <a:pt x="1654" y="3638"/>
                  <a:pt x="1654" y="3674"/>
                </a:cubicBezTo>
                <a:cubicBezTo>
                  <a:pt x="1654" y="3677"/>
                  <a:pt x="1654" y="3677"/>
                  <a:pt x="1654" y="3680"/>
                </a:cubicBezTo>
                <a:cubicBezTo>
                  <a:pt x="1651" y="3677"/>
                  <a:pt x="1651" y="3677"/>
                  <a:pt x="1651" y="3677"/>
                </a:cubicBezTo>
                <a:close/>
                <a:moveTo>
                  <a:pt x="1735" y="3683"/>
                </a:moveTo>
                <a:cubicBezTo>
                  <a:pt x="1713" y="3680"/>
                  <a:pt x="1690" y="3680"/>
                  <a:pt x="1671" y="3680"/>
                </a:cubicBezTo>
                <a:cubicBezTo>
                  <a:pt x="1667" y="3680"/>
                  <a:pt x="1667" y="3680"/>
                  <a:pt x="1667" y="3680"/>
                </a:cubicBezTo>
                <a:cubicBezTo>
                  <a:pt x="1667" y="3677"/>
                  <a:pt x="1667" y="3677"/>
                  <a:pt x="1667" y="3674"/>
                </a:cubicBezTo>
                <a:cubicBezTo>
                  <a:pt x="1667" y="3638"/>
                  <a:pt x="1667" y="3602"/>
                  <a:pt x="1667" y="3567"/>
                </a:cubicBezTo>
                <a:cubicBezTo>
                  <a:pt x="1667" y="3563"/>
                  <a:pt x="1667" y="3563"/>
                  <a:pt x="1667" y="3563"/>
                </a:cubicBezTo>
                <a:cubicBezTo>
                  <a:pt x="1667" y="3563"/>
                  <a:pt x="1667" y="3563"/>
                  <a:pt x="1667" y="3563"/>
                </a:cubicBezTo>
                <a:cubicBezTo>
                  <a:pt x="1690" y="3563"/>
                  <a:pt x="1713" y="3563"/>
                  <a:pt x="1735" y="3563"/>
                </a:cubicBezTo>
                <a:cubicBezTo>
                  <a:pt x="1735" y="3563"/>
                  <a:pt x="1735" y="3563"/>
                  <a:pt x="1735" y="3563"/>
                </a:cubicBezTo>
                <a:cubicBezTo>
                  <a:pt x="1735" y="3567"/>
                  <a:pt x="1735" y="3567"/>
                  <a:pt x="1735" y="3570"/>
                </a:cubicBezTo>
                <a:cubicBezTo>
                  <a:pt x="1735" y="3606"/>
                  <a:pt x="1735" y="3641"/>
                  <a:pt x="1735" y="3680"/>
                </a:cubicBezTo>
                <a:cubicBezTo>
                  <a:pt x="1735" y="3680"/>
                  <a:pt x="1735" y="3680"/>
                  <a:pt x="1735" y="3683"/>
                </a:cubicBezTo>
                <a:cubicBezTo>
                  <a:pt x="1735" y="3683"/>
                  <a:pt x="1735" y="3683"/>
                  <a:pt x="1735" y="3683"/>
                </a:cubicBezTo>
                <a:close/>
                <a:moveTo>
                  <a:pt x="1820" y="3686"/>
                </a:moveTo>
                <a:cubicBezTo>
                  <a:pt x="1797" y="3686"/>
                  <a:pt x="1774" y="3683"/>
                  <a:pt x="1752" y="3683"/>
                </a:cubicBezTo>
                <a:cubicBezTo>
                  <a:pt x="1752" y="3683"/>
                  <a:pt x="1752" y="3683"/>
                  <a:pt x="1752" y="3683"/>
                </a:cubicBezTo>
                <a:cubicBezTo>
                  <a:pt x="1748" y="3683"/>
                  <a:pt x="1748" y="3680"/>
                  <a:pt x="1748" y="3680"/>
                </a:cubicBezTo>
                <a:cubicBezTo>
                  <a:pt x="1748" y="3641"/>
                  <a:pt x="1748" y="3606"/>
                  <a:pt x="1748" y="3570"/>
                </a:cubicBezTo>
                <a:cubicBezTo>
                  <a:pt x="1748" y="3567"/>
                  <a:pt x="1748" y="3567"/>
                  <a:pt x="1748" y="3567"/>
                </a:cubicBezTo>
                <a:cubicBezTo>
                  <a:pt x="1752" y="3567"/>
                  <a:pt x="1752" y="3567"/>
                  <a:pt x="1752" y="3567"/>
                </a:cubicBezTo>
                <a:cubicBezTo>
                  <a:pt x="1774" y="3567"/>
                  <a:pt x="1797" y="3567"/>
                  <a:pt x="1816" y="3567"/>
                </a:cubicBezTo>
                <a:cubicBezTo>
                  <a:pt x="1820" y="3567"/>
                  <a:pt x="1820" y="3567"/>
                  <a:pt x="1820" y="3567"/>
                </a:cubicBezTo>
                <a:cubicBezTo>
                  <a:pt x="1820" y="3570"/>
                  <a:pt x="1820" y="3570"/>
                  <a:pt x="1820" y="3573"/>
                </a:cubicBezTo>
                <a:cubicBezTo>
                  <a:pt x="1820" y="3609"/>
                  <a:pt x="1820" y="3644"/>
                  <a:pt x="1820" y="3683"/>
                </a:cubicBezTo>
                <a:cubicBezTo>
                  <a:pt x="1820" y="3686"/>
                  <a:pt x="1820" y="3686"/>
                  <a:pt x="1820" y="3686"/>
                </a:cubicBezTo>
                <a:cubicBezTo>
                  <a:pt x="1820" y="3686"/>
                  <a:pt x="1820" y="3686"/>
                  <a:pt x="1820" y="3686"/>
                </a:cubicBezTo>
                <a:close/>
                <a:moveTo>
                  <a:pt x="1939" y="3693"/>
                </a:moveTo>
                <a:cubicBezTo>
                  <a:pt x="1904" y="3690"/>
                  <a:pt x="1871" y="3690"/>
                  <a:pt x="1836" y="3686"/>
                </a:cubicBezTo>
                <a:cubicBezTo>
                  <a:pt x="1836" y="3686"/>
                  <a:pt x="1836" y="3686"/>
                  <a:pt x="1836" y="3686"/>
                </a:cubicBezTo>
                <a:cubicBezTo>
                  <a:pt x="1836" y="3683"/>
                  <a:pt x="1836" y="3683"/>
                  <a:pt x="1836" y="3683"/>
                </a:cubicBezTo>
                <a:cubicBezTo>
                  <a:pt x="1832" y="3644"/>
                  <a:pt x="1832" y="3609"/>
                  <a:pt x="1832" y="3573"/>
                </a:cubicBezTo>
                <a:cubicBezTo>
                  <a:pt x="1832" y="3570"/>
                  <a:pt x="1832" y="3570"/>
                  <a:pt x="1832" y="3567"/>
                </a:cubicBezTo>
                <a:cubicBezTo>
                  <a:pt x="1836" y="3567"/>
                  <a:pt x="1836" y="3567"/>
                  <a:pt x="1836" y="3567"/>
                </a:cubicBezTo>
                <a:cubicBezTo>
                  <a:pt x="1871" y="3570"/>
                  <a:pt x="1904" y="3570"/>
                  <a:pt x="1939" y="3573"/>
                </a:cubicBezTo>
                <a:cubicBezTo>
                  <a:pt x="1939" y="3573"/>
                  <a:pt x="1939" y="3573"/>
                  <a:pt x="1939" y="3573"/>
                </a:cubicBezTo>
                <a:cubicBezTo>
                  <a:pt x="1939" y="3576"/>
                  <a:pt x="1939" y="3576"/>
                  <a:pt x="1939" y="3576"/>
                </a:cubicBezTo>
                <a:cubicBezTo>
                  <a:pt x="1939" y="3615"/>
                  <a:pt x="1939" y="3651"/>
                  <a:pt x="1939" y="3686"/>
                </a:cubicBezTo>
                <a:cubicBezTo>
                  <a:pt x="1939" y="3690"/>
                  <a:pt x="1939" y="3690"/>
                  <a:pt x="1939" y="3693"/>
                </a:cubicBezTo>
                <a:cubicBezTo>
                  <a:pt x="1939" y="3693"/>
                  <a:pt x="1939" y="3693"/>
                  <a:pt x="1939" y="3693"/>
                </a:cubicBezTo>
                <a:close/>
                <a:moveTo>
                  <a:pt x="619" y="3502"/>
                </a:moveTo>
                <a:cubicBezTo>
                  <a:pt x="602" y="3499"/>
                  <a:pt x="583" y="3499"/>
                  <a:pt x="567" y="3499"/>
                </a:cubicBezTo>
                <a:cubicBezTo>
                  <a:pt x="567" y="3499"/>
                  <a:pt x="567" y="3499"/>
                  <a:pt x="567" y="3499"/>
                </a:cubicBezTo>
                <a:cubicBezTo>
                  <a:pt x="564" y="3496"/>
                  <a:pt x="564" y="3496"/>
                  <a:pt x="564" y="3496"/>
                </a:cubicBezTo>
                <a:cubicBezTo>
                  <a:pt x="564" y="3463"/>
                  <a:pt x="564" y="3431"/>
                  <a:pt x="564" y="3398"/>
                </a:cubicBezTo>
                <a:cubicBezTo>
                  <a:pt x="564" y="3395"/>
                  <a:pt x="564" y="3395"/>
                  <a:pt x="564" y="3395"/>
                </a:cubicBezTo>
                <a:cubicBezTo>
                  <a:pt x="567" y="3395"/>
                  <a:pt x="567" y="3395"/>
                  <a:pt x="567" y="3395"/>
                </a:cubicBezTo>
                <a:cubicBezTo>
                  <a:pt x="583" y="3395"/>
                  <a:pt x="602" y="3395"/>
                  <a:pt x="619" y="3395"/>
                </a:cubicBezTo>
                <a:cubicBezTo>
                  <a:pt x="619" y="3395"/>
                  <a:pt x="619" y="3395"/>
                  <a:pt x="619" y="3395"/>
                </a:cubicBezTo>
                <a:cubicBezTo>
                  <a:pt x="619" y="3398"/>
                  <a:pt x="619" y="3398"/>
                  <a:pt x="619" y="3398"/>
                </a:cubicBezTo>
                <a:cubicBezTo>
                  <a:pt x="619" y="3431"/>
                  <a:pt x="622" y="3463"/>
                  <a:pt x="622" y="3499"/>
                </a:cubicBezTo>
                <a:cubicBezTo>
                  <a:pt x="622" y="3499"/>
                  <a:pt x="622" y="3499"/>
                  <a:pt x="622" y="3502"/>
                </a:cubicBezTo>
                <a:cubicBezTo>
                  <a:pt x="619" y="3502"/>
                  <a:pt x="619" y="3502"/>
                  <a:pt x="619" y="3502"/>
                </a:cubicBezTo>
                <a:close/>
                <a:moveTo>
                  <a:pt x="687" y="3502"/>
                </a:moveTo>
                <a:cubicBezTo>
                  <a:pt x="667" y="3502"/>
                  <a:pt x="651" y="3502"/>
                  <a:pt x="632" y="3502"/>
                </a:cubicBezTo>
                <a:cubicBezTo>
                  <a:pt x="632" y="3502"/>
                  <a:pt x="632" y="3502"/>
                  <a:pt x="632" y="3502"/>
                </a:cubicBezTo>
                <a:cubicBezTo>
                  <a:pt x="632" y="3499"/>
                  <a:pt x="632" y="3499"/>
                  <a:pt x="632" y="3499"/>
                </a:cubicBezTo>
                <a:cubicBezTo>
                  <a:pt x="632" y="3466"/>
                  <a:pt x="632" y="3431"/>
                  <a:pt x="632" y="3398"/>
                </a:cubicBezTo>
                <a:cubicBezTo>
                  <a:pt x="632" y="3398"/>
                  <a:pt x="632" y="3398"/>
                  <a:pt x="632" y="3395"/>
                </a:cubicBezTo>
                <a:cubicBezTo>
                  <a:pt x="632" y="3395"/>
                  <a:pt x="632" y="3395"/>
                  <a:pt x="632" y="3395"/>
                </a:cubicBezTo>
                <a:cubicBezTo>
                  <a:pt x="651" y="3395"/>
                  <a:pt x="667" y="3398"/>
                  <a:pt x="683" y="3398"/>
                </a:cubicBezTo>
                <a:cubicBezTo>
                  <a:pt x="687" y="3398"/>
                  <a:pt x="687" y="3398"/>
                  <a:pt x="687" y="3398"/>
                </a:cubicBezTo>
                <a:cubicBezTo>
                  <a:pt x="687" y="3398"/>
                  <a:pt x="687" y="3398"/>
                  <a:pt x="687" y="3402"/>
                </a:cubicBezTo>
                <a:cubicBezTo>
                  <a:pt x="687" y="3434"/>
                  <a:pt x="687" y="3466"/>
                  <a:pt x="687" y="3499"/>
                </a:cubicBezTo>
                <a:cubicBezTo>
                  <a:pt x="687" y="3502"/>
                  <a:pt x="687" y="3502"/>
                  <a:pt x="687" y="3502"/>
                </a:cubicBezTo>
                <a:cubicBezTo>
                  <a:pt x="687" y="3502"/>
                  <a:pt x="687" y="3502"/>
                  <a:pt x="687" y="3502"/>
                </a:cubicBezTo>
                <a:close/>
                <a:moveTo>
                  <a:pt x="755" y="3505"/>
                </a:moveTo>
                <a:cubicBezTo>
                  <a:pt x="735" y="3505"/>
                  <a:pt x="719" y="3505"/>
                  <a:pt x="700" y="3502"/>
                </a:cubicBezTo>
                <a:cubicBezTo>
                  <a:pt x="700" y="3502"/>
                  <a:pt x="700" y="3502"/>
                  <a:pt x="700" y="3502"/>
                </a:cubicBezTo>
                <a:cubicBezTo>
                  <a:pt x="700" y="3502"/>
                  <a:pt x="700" y="3502"/>
                  <a:pt x="700" y="3499"/>
                </a:cubicBezTo>
                <a:cubicBezTo>
                  <a:pt x="696" y="3466"/>
                  <a:pt x="696" y="3434"/>
                  <a:pt x="696" y="3402"/>
                </a:cubicBezTo>
                <a:cubicBezTo>
                  <a:pt x="696" y="3398"/>
                  <a:pt x="696" y="3398"/>
                  <a:pt x="696" y="3398"/>
                </a:cubicBezTo>
                <a:cubicBezTo>
                  <a:pt x="700" y="3398"/>
                  <a:pt x="700" y="3398"/>
                  <a:pt x="700" y="3398"/>
                </a:cubicBezTo>
                <a:cubicBezTo>
                  <a:pt x="716" y="3398"/>
                  <a:pt x="735" y="3398"/>
                  <a:pt x="751" y="3398"/>
                </a:cubicBezTo>
                <a:cubicBezTo>
                  <a:pt x="755" y="3398"/>
                  <a:pt x="755" y="3398"/>
                  <a:pt x="755" y="3398"/>
                </a:cubicBezTo>
                <a:cubicBezTo>
                  <a:pt x="755" y="3402"/>
                  <a:pt x="755" y="3402"/>
                  <a:pt x="755" y="3402"/>
                </a:cubicBezTo>
                <a:cubicBezTo>
                  <a:pt x="755" y="3437"/>
                  <a:pt x="755" y="3470"/>
                  <a:pt x="755" y="3502"/>
                </a:cubicBezTo>
                <a:cubicBezTo>
                  <a:pt x="755" y="3505"/>
                  <a:pt x="755" y="3505"/>
                  <a:pt x="755" y="3505"/>
                </a:cubicBezTo>
                <a:cubicBezTo>
                  <a:pt x="755" y="3505"/>
                  <a:pt x="755" y="3505"/>
                  <a:pt x="755" y="3505"/>
                </a:cubicBezTo>
                <a:close/>
                <a:moveTo>
                  <a:pt x="823" y="3508"/>
                </a:moveTo>
                <a:cubicBezTo>
                  <a:pt x="803" y="3508"/>
                  <a:pt x="787" y="3505"/>
                  <a:pt x="768" y="3505"/>
                </a:cubicBezTo>
                <a:cubicBezTo>
                  <a:pt x="768" y="3505"/>
                  <a:pt x="768" y="3505"/>
                  <a:pt x="764" y="3505"/>
                </a:cubicBezTo>
                <a:cubicBezTo>
                  <a:pt x="764" y="3502"/>
                  <a:pt x="764" y="3502"/>
                  <a:pt x="764" y="3502"/>
                </a:cubicBezTo>
                <a:cubicBezTo>
                  <a:pt x="764" y="3470"/>
                  <a:pt x="764" y="3437"/>
                  <a:pt x="764" y="3402"/>
                </a:cubicBezTo>
                <a:cubicBezTo>
                  <a:pt x="764" y="3402"/>
                  <a:pt x="764" y="3402"/>
                  <a:pt x="764" y="3398"/>
                </a:cubicBezTo>
                <a:cubicBezTo>
                  <a:pt x="768" y="3398"/>
                  <a:pt x="768" y="3398"/>
                  <a:pt x="768" y="3398"/>
                </a:cubicBezTo>
                <a:cubicBezTo>
                  <a:pt x="784" y="3398"/>
                  <a:pt x="803" y="3402"/>
                  <a:pt x="823" y="3402"/>
                </a:cubicBezTo>
                <a:cubicBezTo>
                  <a:pt x="823" y="3402"/>
                  <a:pt x="823" y="3402"/>
                  <a:pt x="823" y="3402"/>
                </a:cubicBezTo>
                <a:cubicBezTo>
                  <a:pt x="823" y="3402"/>
                  <a:pt x="823" y="3402"/>
                  <a:pt x="823" y="3405"/>
                </a:cubicBezTo>
                <a:cubicBezTo>
                  <a:pt x="823" y="3437"/>
                  <a:pt x="823" y="3470"/>
                  <a:pt x="823" y="3505"/>
                </a:cubicBezTo>
                <a:cubicBezTo>
                  <a:pt x="823" y="3505"/>
                  <a:pt x="823" y="3505"/>
                  <a:pt x="823" y="3508"/>
                </a:cubicBezTo>
                <a:cubicBezTo>
                  <a:pt x="823" y="3508"/>
                  <a:pt x="823" y="3508"/>
                  <a:pt x="823" y="3508"/>
                </a:cubicBezTo>
                <a:close/>
                <a:moveTo>
                  <a:pt x="891" y="3508"/>
                </a:moveTo>
                <a:cubicBezTo>
                  <a:pt x="874" y="3508"/>
                  <a:pt x="855" y="3508"/>
                  <a:pt x="836" y="3508"/>
                </a:cubicBezTo>
                <a:cubicBezTo>
                  <a:pt x="836" y="3508"/>
                  <a:pt x="836" y="3508"/>
                  <a:pt x="836" y="3508"/>
                </a:cubicBezTo>
                <a:cubicBezTo>
                  <a:pt x="836" y="3505"/>
                  <a:pt x="836" y="3505"/>
                  <a:pt x="836" y="3505"/>
                </a:cubicBezTo>
                <a:cubicBezTo>
                  <a:pt x="836" y="3470"/>
                  <a:pt x="836" y="3437"/>
                  <a:pt x="836" y="3405"/>
                </a:cubicBezTo>
                <a:cubicBezTo>
                  <a:pt x="836" y="3402"/>
                  <a:pt x="836" y="3402"/>
                  <a:pt x="836" y="3402"/>
                </a:cubicBezTo>
                <a:cubicBezTo>
                  <a:pt x="836" y="3402"/>
                  <a:pt x="836" y="3402"/>
                  <a:pt x="836" y="3402"/>
                </a:cubicBezTo>
                <a:cubicBezTo>
                  <a:pt x="855" y="3402"/>
                  <a:pt x="871" y="3402"/>
                  <a:pt x="891" y="3402"/>
                </a:cubicBezTo>
                <a:cubicBezTo>
                  <a:pt x="894" y="3402"/>
                  <a:pt x="894" y="3402"/>
                  <a:pt x="894" y="3402"/>
                </a:cubicBezTo>
                <a:cubicBezTo>
                  <a:pt x="894" y="3405"/>
                  <a:pt x="894" y="3405"/>
                  <a:pt x="894" y="3405"/>
                </a:cubicBezTo>
                <a:cubicBezTo>
                  <a:pt x="894" y="3441"/>
                  <a:pt x="894" y="3473"/>
                  <a:pt x="894" y="3505"/>
                </a:cubicBezTo>
                <a:cubicBezTo>
                  <a:pt x="894" y="3508"/>
                  <a:pt x="894" y="3508"/>
                  <a:pt x="894" y="3508"/>
                </a:cubicBezTo>
                <a:cubicBezTo>
                  <a:pt x="894" y="3508"/>
                  <a:pt x="894" y="3508"/>
                  <a:pt x="891" y="3508"/>
                </a:cubicBezTo>
                <a:close/>
                <a:moveTo>
                  <a:pt x="962" y="3512"/>
                </a:moveTo>
                <a:cubicBezTo>
                  <a:pt x="942" y="3512"/>
                  <a:pt x="926" y="3512"/>
                  <a:pt x="907" y="3512"/>
                </a:cubicBezTo>
                <a:cubicBezTo>
                  <a:pt x="907" y="3512"/>
                  <a:pt x="907" y="3512"/>
                  <a:pt x="904" y="3512"/>
                </a:cubicBezTo>
                <a:cubicBezTo>
                  <a:pt x="904" y="3508"/>
                  <a:pt x="904" y="3508"/>
                  <a:pt x="904" y="3505"/>
                </a:cubicBezTo>
                <a:cubicBezTo>
                  <a:pt x="904" y="3473"/>
                  <a:pt x="904" y="3441"/>
                  <a:pt x="904" y="3405"/>
                </a:cubicBezTo>
                <a:cubicBezTo>
                  <a:pt x="904" y="3405"/>
                  <a:pt x="904" y="3405"/>
                  <a:pt x="904" y="3402"/>
                </a:cubicBezTo>
                <a:cubicBezTo>
                  <a:pt x="907" y="3402"/>
                  <a:pt x="907" y="3402"/>
                  <a:pt x="907" y="3402"/>
                </a:cubicBezTo>
                <a:cubicBezTo>
                  <a:pt x="926" y="3402"/>
                  <a:pt x="942" y="3402"/>
                  <a:pt x="962" y="3402"/>
                </a:cubicBezTo>
                <a:cubicBezTo>
                  <a:pt x="962" y="3405"/>
                  <a:pt x="962" y="3405"/>
                  <a:pt x="965" y="3405"/>
                </a:cubicBezTo>
                <a:cubicBezTo>
                  <a:pt x="965" y="3405"/>
                  <a:pt x="965" y="3405"/>
                  <a:pt x="965" y="3408"/>
                </a:cubicBezTo>
                <a:cubicBezTo>
                  <a:pt x="965" y="3441"/>
                  <a:pt x="965" y="3476"/>
                  <a:pt x="965" y="3508"/>
                </a:cubicBezTo>
                <a:cubicBezTo>
                  <a:pt x="965" y="3512"/>
                  <a:pt x="965" y="3512"/>
                  <a:pt x="965" y="3512"/>
                </a:cubicBezTo>
                <a:cubicBezTo>
                  <a:pt x="962" y="3512"/>
                  <a:pt x="962" y="3512"/>
                  <a:pt x="962" y="3512"/>
                </a:cubicBezTo>
                <a:close/>
                <a:moveTo>
                  <a:pt x="1033" y="3515"/>
                </a:moveTo>
                <a:cubicBezTo>
                  <a:pt x="1017" y="3515"/>
                  <a:pt x="997" y="3512"/>
                  <a:pt x="978" y="3512"/>
                </a:cubicBezTo>
                <a:cubicBezTo>
                  <a:pt x="978" y="3512"/>
                  <a:pt x="978" y="3512"/>
                  <a:pt x="975" y="3512"/>
                </a:cubicBezTo>
                <a:cubicBezTo>
                  <a:pt x="975" y="3512"/>
                  <a:pt x="975" y="3512"/>
                  <a:pt x="975" y="3508"/>
                </a:cubicBezTo>
                <a:cubicBezTo>
                  <a:pt x="975" y="3476"/>
                  <a:pt x="975" y="3441"/>
                  <a:pt x="975" y="3408"/>
                </a:cubicBezTo>
                <a:cubicBezTo>
                  <a:pt x="975" y="3405"/>
                  <a:pt x="975" y="3405"/>
                  <a:pt x="975" y="3405"/>
                </a:cubicBezTo>
                <a:cubicBezTo>
                  <a:pt x="978" y="3405"/>
                  <a:pt x="978" y="3405"/>
                  <a:pt x="978" y="3405"/>
                </a:cubicBezTo>
                <a:cubicBezTo>
                  <a:pt x="997" y="3405"/>
                  <a:pt x="1014" y="3405"/>
                  <a:pt x="1033" y="3405"/>
                </a:cubicBezTo>
                <a:cubicBezTo>
                  <a:pt x="1036" y="3405"/>
                  <a:pt x="1036" y="3405"/>
                  <a:pt x="1036" y="3405"/>
                </a:cubicBezTo>
                <a:cubicBezTo>
                  <a:pt x="1036" y="3408"/>
                  <a:pt x="1036" y="3408"/>
                  <a:pt x="1036" y="3408"/>
                </a:cubicBezTo>
                <a:cubicBezTo>
                  <a:pt x="1036" y="3444"/>
                  <a:pt x="1036" y="3476"/>
                  <a:pt x="1036" y="3512"/>
                </a:cubicBezTo>
                <a:cubicBezTo>
                  <a:pt x="1036" y="3512"/>
                  <a:pt x="1036" y="3512"/>
                  <a:pt x="1036" y="3515"/>
                </a:cubicBezTo>
                <a:cubicBezTo>
                  <a:pt x="1036" y="3515"/>
                  <a:pt x="1036" y="3515"/>
                  <a:pt x="1033" y="3515"/>
                </a:cubicBezTo>
                <a:close/>
                <a:moveTo>
                  <a:pt x="1107" y="3518"/>
                </a:moveTo>
                <a:cubicBezTo>
                  <a:pt x="1088" y="3515"/>
                  <a:pt x="1069" y="3515"/>
                  <a:pt x="1049" y="3515"/>
                </a:cubicBezTo>
                <a:cubicBezTo>
                  <a:pt x="1049" y="3515"/>
                  <a:pt x="1049" y="3515"/>
                  <a:pt x="1049" y="3515"/>
                </a:cubicBezTo>
                <a:cubicBezTo>
                  <a:pt x="1049" y="3512"/>
                  <a:pt x="1049" y="3512"/>
                  <a:pt x="1049" y="3512"/>
                </a:cubicBezTo>
                <a:cubicBezTo>
                  <a:pt x="1049" y="3476"/>
                  <a:pt x="1046" y="3444"/>
                  <a:pt x="1046" y="3408"/>
                </a:cubicBezTo>
                <a:cubicBezTo>
                  <a:pt x="1046" y="3408"/>
                  <a:pt x="1046" y="3408"/>
                  <a:pt x="1046" y="3405"/>
                </a:cubicBezTo>
                <a:cubicBezTo>
                  <a:pt x="1049" y="3405"/>
                  <a:pt x="1049" y="3405"/>
                  <a:pt x="1049" y="3405"/>
                </a:cubicBezTo>
                <a:cubicBezTo>
                  <a:pt x="1069" y="3405"/>
                  <a:pt x="1088" y="3405"/>
                  <a:pt x="1107" y="3408"/>
                </a:cubicBezTo>
                <a:cubicBezTo>
                  <a:pt x="1107" y="3408"/>
                  <a:pt x="1107" y="3408"/>
                  <a:pt x="1107" y="3408"/>
                </a:cubicBezTo>
                <a:cubicBezTo>
                  <a:pt x="1107" y="3408"/>
                  <a:pt x="1107" y="3408"/>
                  <a:pt x="1107" y="3411"/>
                </a:cubicBezTo>
                <a:cubicBezTo>
                  <a:pt x="1107" y="3444"/>
                  <a:pt x="1111" y="3479"/>
                  <a:pt x="1111" y="3512"/>
                </a:cubicBezTo>
                <a:cubicBezTo>
                  <a:pt x="1111" y="3515"/>
                  <a:pt x="1111" y="3515"/>
                  <a:pt x="1111" y="3518"/>
                </a:cubicBezTo>
                <a:cubicBezTo>
                  <a:pt x="1107" y="3518"/>
                  <a:pt x="1107" y="3518"/>
                  <a:pt x="1107" y="3518"/>
                </a:cubicBezTo>
                <a:close/>
                <a:moveTo>
                  <a:pt x="1182" y="3518"/>
                </a:moveTo>
                <a:cubicBezTo>
                  <a:pt x="1162" y="3518"/>
                  <a:pt x="1143" y="3518"/>
                  <a:pt x="1124" y="3518"/>
                </a:cubicBezTo>
                <a:cubicBezTo>
                  <a:pt x="1120" y="3518"/>
                  <a:pt x="1120" y="3518"/>
                  <a:pt x="1120" y="3518"/>
                </a:cubicBezTo>
                <a:cubicBezTo>
                  <a:pt x="1120" y="3515"/>
                  <a:pt x="1120" y="3515"/>
                  <a:pt x="1120" y="3515"/>
                </a:cubicBezTo>
                <a:cubicBezTo>
                  <a:pt x="1120" y="3479"/>
                  <a:pt x="1120" y="3444"/>
                  <a:pt x="1120" y="3411"/>
                </a:cubicBezTo>
                <a:cubicBezTo>
                  <a:pt x="1120" y="3408"/>
                  <a:pt x="1120" y="3408"/>
                  <a:pt x="1120" y="3408"/>
                </a:cubicBezTo>
                <a:cubicBezTo>
                  <a:pt x="1120" y="3408"/>
                  <a:pt x="1120" y="3408"/>
                  <a:pt x="1124" y="3408"/>
                </a:cubicBezTo>
                <a:cubicBezTo>
                  <a:pt x="1143" y="3408"/>
                  <a:pt x="1162" y="3408"/>
                  <a:pt x="1182" y="3408"/>
                </a:cubicBezTo>
                <a:cubicBezTo>
                  <a:pt x="1182" y="3408"/>
                  <a:pt x="1182" y="3408"/>
                  <a:pt x="1182" y="3408"/>
                </a:cubicBezTo>
                <a:cubicBezTo>
                  <a:pt x="1182" y="3411"/>
                  <a:pt x="1182" y="3411"/>
                  <a:pt x="1182" y="3411"/>
                </a:cubicBezTo>
                <a:cubicBezTo>
                  <a:pt x="1182" y="3447"/>
                  <a:pt x="1182" y="3483"/>
                  <a:pt x="1182" y="3515"/>
                </a:cubicBezTo>
                <a:cubicBezTo>
                  <a:pt x="1182" y="3518"/>
                  <a:pt x="1182" y="3518"/>
                  <a:pt x="1182" y="3518"/>
                </a:cubicBezTo>
                <a:cubicBezTo>
                  <a:pt x="1182" y="3518"/>
                  <a:pt x="1182" y="3518"/>
                  <a:pt x="1182" y="3518"/>
                </a:cubicBezTo>
                <a:close/>
                <a:moveTo>
                  <a:pt x="1256" y="3521"/>
                </a:moveTo>
                <a:cubicBezTo>
                  <a:pt x="1237" y="3521"/>
                  <a:pt x="1217" y="3521"/>
                  <a:pt x="1198" y="3521"/>
                </a:cubicBezTo>
                <a:cubicBezTo>
                  <a:pt x="1195" y="3521"/>
                  <a:pt x="1195" y="3521"/>
                  <a:pt x="1195" y="3521"/>
                </a:cubicBezTo>
                <a:cubicBezTo>
                  <a:pt x="1195" y="3518"/>
                  <a:pt x="1195" y="3518"/>
                  <a:pt x="1195" y="3515"/>
                </a:cubicBezTo>
                <a:cubicBezTo>
                  <a:pt x="1195" y="3483"/>
                  <a:pt x="1195" y="3447"/>
                  <a:pt x="1195" y="3411"/>
                </a:cubicBezTo>
                <a:cubicBezTo>
                  <a:pt x="1195" y="3411"/>
                  <a:pt x="1195" y="3411"/>
                  <a:pt x="1195" y="3408"/>
                </a:cubicBezTo>
                <a:cubicBezTo>
                  <a:pt x="1195" y="3408"/>
                  <a:pt x="1195" y="3408"/>
                  <a:pt x="1198" y="3408"/>
                </a:cubicBezTo>
                <a:cubicBezTo>
                  <a:pt x="1217" y="3408"/>
                  <a:pt x="1237" y="3408"/>
                  <a:pt x="1256" y="3411"/>
                </a:cubicBezTo>
                <a:cubicBezTo>
                  <a:pt x="1256" y="3411"/>
                  <a:pt x="1256" y="3411"/>
                  <a:pt x="1260" y="3411"/>
                </a:cubicBezTo>
                <a:cubicBezTo>
                  <a:pt x="1260" y="3411"/>
                  <a:pt x="1260" y="3411"/>
                  <a:pt x="1260" y="3415"/>
                </a:cubicBezTo>
                <a:cubicBezTo>
                  <a:pt x="1260" y="3450"/>
                  <a:pt x="1260" y="3483"/>
                  <a:pt x="1260" y="3518"/>
                </a:cubicBezTo>
                <a:cubicBezTo>
                  <a:pt x="1260" y="3521"/>
                  <a:pt x="1260" y="3521"/>
                  <a:pt x="1260" y="3521"/>
                </a:cubicBezTo>
                <a:cubicBezTo>
                  <a:pt x="1256" y="3521"/>
                  <a:pt x="1256" y="3521"/>
                  <a:pt x="1256" y="3521"/>
                </a:cubicBezTo>
                <a:close/>
                <a:moveTo>
                  <a:pt x="1334" y="3525"/>
                </a:moveTo>
                <a:cubicBezTo>
                  <a:pt x="1311" y="3525"/>
                  <a:pt x="1292" y="3525"/>
                  <a:pt x="1273" y="3521"/>
                </a:cubicBezTo>
                <a:cubicBezTo>
                  <a:pt x="1273" y="3521"/>
                  <a:pt x="1273" y="3521"/>
                  <a:pt x="1269" y="3521"/>
                </a:cubicBezTo>
                <a:cubicBezTo>
                  <a:pt x="1269" y="3521"/>
                  <a:pt x="1269" y="3521"/>
                  <a:pt x="1269" y="3518"/>
                </a:cubicBezTo>
                <a:cubicBezTo>
                  <a:pt x="1269" y="3483"/>
                  <a:pt x="1269" y="3450"/>
                  <a:pt x="1269" y="3415"/>
                </a:cubicBezTo>
                <a:cubicBezTo>
                  <a:pt x="1269" y="3411"/>
                  <a:pt x="1269" y="3411"/>
                  <a:pt x="1269" y="3411"/>
                </a:cubicBezTo>
                <a:cubicBezTo>
                  <a:pt x="1273" y="3411"/>
                  <a:pt x="1273" y="3411"/>
                  <a:pt x="1273" y="3411"/>
                </a:cubicBezTo>
                <a:cubicBezTo>
                  <a:pt x="1292" y="3411"/>
                  <a:pt x="1311" y="3411"/>
                  <a:pt x="1331" y="3411"/>
                </a:cubicBezTo>
                <a:cubicBezTo>
                  <a:pt x="1334" y="3411"/>
                  <a:pt x="1334" y="3411"/>
                  <a:pt x="1334" y="3411"/>
                </a:cubicBezTo>
                <a:cubicBezTo>
                  <a:pt x="1334" y="3415"/>
                  <a:pt x="1334" y="3415"/>
                  <a:pt x="1334" y="3415"/>
                </a:cubicBezTo>
                <a:cubicBezTo>
                  <a:pt x="1334" y="3450"/>
                  <a:pt x="1334" y="3486"/>
                  <a:pt x="1334" y="3521"/>
                </a:cubicBezTo>
                <a:cubicBezTo>
                  <a:pt x="1334" y="3525"/>
                  <a:pt x="1334" y="3525"/>
                  <a:pt x="1334" y="3525"/>
                </a:cubicBezTo>
                <a:cubicBezTo>
                  <a:pt x="1334" y="3525"/>
                  <a:pt x="1334" y="3525"/>
                  <a:pt x="1334" y="3525"/>
                </a:cubicBezTo>
                <a:close/>
                <a:moveTo>
                  <a:pt x="1412" y="3528"/>
                </a:moveTo>
                <a:cubicBezTo>
                  <a:pt x="1389" y="3528"/>
                  <a:pt x="1370" y="3525"/>
                  <a:pt x="1350" y="3525"/>
                </a:cubicBezTo>
                <a:cubicBezTo>
                  <a:pt x="1347" y="3525"/>
                  <a:pt x="1347" y="3525"/>
                  <a:pt x="1347" y="3525"/>
                </a:cubicBezTo>
                <a:cubicBezTo>
                  <a:pt x="1347" y="3521"/>
                  <a:pt x="1347" y="3521"/>
                  <a:pt x="1347" y="3521"/>
                </a:cubicBezTo>
                <a:cubicBezTo>
                  <a:pt x="1347" y="3486"/>
                  <a:pt x="1347" y="3450"/>
                  <a:pt x="1347" y="3415"/>
                </a:cubicBezTo>
                <a:cubicBezTo>
                  <a:pt x="1347" y="3415"/>
                  <a:pt x="1347" y="3415"/>
                  <a:pt x="1347" y="3411"/>
                </a:cubicBezTo>
                <a:cubicBezTo>
                  <a:pt x="1347" y="3411"/>
                  <a:pt x="1347" y="3411"/>
                  <a:pt x="1350" y="3411"/>
                </a:cubicBezTo>
                <a:cubicBezTo>
                  <a:pt x="1370" y="3411"/>
                  <a:pt x="1389" y="3415"/>
                  <a:pt x="1408" y="3415"/>
                </a:cubicBezTo>
                <a:cubicBezTo>
                  <a:pt x="1412" y="3415"/>
                  <a:pt x="1412" y="3415"/>
                  <a:pt x="1412" y="3415"/>
                </a:cubicBezTo>
                <a:cubicBezTo>
                  <a:pt x="1412" y="3415"/>
                  <a:pt x="1412" y="3415"/>
                  <a:pt x="1412" y="3418"/>
                </a:cubicBezTo>
                <a:cubicBezTo>
                  <a:pt x="1412" y="3453"/>
                  <a:pt x="1412" y="3489"/>
                  <a:pt x="1412" y="3525"/>
                </a:cubicBezTo>
                <a:cubicBezTo>
                  <a:pt x="1412" y="3525"/>
                  <a:pt x="1412" y="3525"/>
                  <a:pt x="1412" y="3528"/>
                </a:cubicBezTo>
                <a:cubicBezTo>
                  <a:pt x="1412" y="3528"/>
                  <a:pt x="1412" y="3528"/>
                  <a:pt x="1412" y="3528"/>
                </a:cubicBezTo>
                <a:close/>
                <a:moveTo>
                  <a:pt x="1489" y="3531"/>
                </a:moveTo>
                <a:cubicBezTo>
                  <a:pt x="1470" y="3528"/>
                  <a:pt x="1447" y="3528"/>
                  <a:pt x="1428" y="3528"/>
                </a:cubicBezTo>
                <a:cubicBezTo>
                  <a:pt x="1425" y="3528"/>
                  <a:pt x="1425" y="3528"/>
                  <a:pt x="1425" y="3528"/>
                </a:cubicBezTo>
                <a:cubicBezTo>
                  <a:pt x="1425" y="3525"/>
                  <a:pt x="1425" y="3525"/>
                  <a:pt x="1425" y="3525"/>
                </a:cubicBezTo>
                <a:cubicBezTo>
                  <a:pt x="1425" y="3489"/>
                  <a:pt x="1425" y="3453"/>
                  <a:pt x="1425" y="3418"/>
                </a:cubicBezTo>
                <a:cubicBezTo>
                  <a:pt x="1425" y="3415"/>
                  <a:pt x="1425" y="3415"/>
                  <a:pt x="1425" y="3415"/>
                </a:cubicBezTo>
                <a:cubicBezTo>
                  <a:pt x="1425" y="3415"/>
                  <a:pt x="1425" y="3415"/>
                  <a:pt x="1428" y="3415"/>
                </a:cubicBezTo>
                <a:cubicBezTo>
                  <a:pt x="1447" y="3415"/>
                  <a:pt x="1467" y="3415"/>
                  <a:pt x="1489" y="3415"/>
                </a:cubicBezTo>
                <a:cubicBezTo>
                  <a:pt x="1489" y="3415"/>
                  <a:pt x="1489" y="3415"/>
                  <a:pt x="1493" y="3415"/>
                </a:cubicBezTo>
                <a:cubicBezTo>
                  <a:pt x="1493" y="3418"/>
                  <a:pt x="1493" y="3418"/>
                  <a:pt x="1493" y="3418"/>
                </a:cubicBezTo>
                <a:cubicBezTo>
                  <a:pt x="1493" y="3453"/>
                  <a:pt x="1493" y="3489"/>
                  <a:pt x="1493" y="3525"/>
                </a:cubicBezTo>
                <a:cubicBezTo>
                  <a:pt x="1493" y="3528"/>
                  <a:pt x="1493" y="3528"/>
                  <a:pt x="1493" y="3531"/>
                </a:cubicBezTo>
                <a:cubicBezTo>
                  <a:pt x="1489" y="3531"/>
                  <a:pt x="1489" y="3531"/>
                  <a:pt x="1489" y="3531"/>
                </a:cubicBezTo>
                <a:close/>
                <a:moveTo>
                  <a:pt x="1570" y="3531"/>
                </a:moveTo>
                <a:cubicBezTo>
                  <a:pt x="1548" y="3531"/>
                  <a:pt x="1528" y="3531"/>
                  <a:pt x="1506" y="3531"/>
                </a:cubicBezTo>
                <a:cubicBezTo>
                  <a:pt x="1506" y="3531"/>
                  <a:pt x="1506" y="3531"/>
                  <a:pt x="1506" y="3531"/>
                </a:cubicBezTo>
                <a:cubicBezTo>
                  <a:pt x="1506" y="3528"/>
                  <a:pt x="1506" y="3528"/>
                  <a:pt x="1506" y="3525"/>
                </a:cubicBezTo>
                <a:cubicBezTo>
                  <a:pt x="1502" y="3489"/>
                  <a:pt x="1502" y="3453"/>
                  <a:pt x="1502" y="3418"/>
                </a:cubicBezTo>
                <a:cubicBezTo>
                  <a:pt x="1502" y="3418"/>
                  <a:pt x="1502" y="3418"/>
                  <a:pt x="1502" y="3415"/>
                </a:cubicBezTo>
                <a:cubicBezTo>
                  <a:pt x="1506" y="3415"/>
                  <a:pt x="1506" y="3415"/>
                  <a:pt x="1506" y="3415"/>
                </a:cubicBezTo>
                <a:cubicBezTo>
                  <a:pt x="1528" y="3415"/>
                  <a:pt x="1548" y="3418"/>
                  <a:pt x="1570" y="3418"/>
                </a:cubicBezTo>
                <a:cubicBezTo>
                  <a:pt x="1570" y="3418"/>
                  <a:pt x="1570" y="3418"/>
                  <a:pt x="1570" y="3418"/>
                </a:cubicBezTo>
                <a:cubicBezTo>
                  <a:pt x="1570" y="3421"/>
                  <a:pt x="1570" y="3421"/>
                  <a:pt x="1570" y="3421"/>
                </a:cubicBezTo>
                <a:cubicBezTo>
                  <a:pt x="1570" y="3457"/>
                  <a:pt x="1570" y="3492"/>
                  <a:pt x="1570" y="3528"/>
                </a:cubicBezTo>
                <a:cubicBezTo>
                  <a:pt x="1570" y="3531"/>
                  <a:pt x="1570" y="3531"/>
                  <a:pt x="1570" y="3531"/>
                </a:cubicBezTo>
                <a:cubicBezTo>
                  <a:pt x="1570" y="3531"/>
                  <a:pt x="1570" y="3531"/>
                  <a:pt x="1570" y="3531"/>
                </a:cubicBezTo>
                <a:close/>
                <a:moveTo>
                  <a:pt x="1651" y="3534"/>
                </a:moveTo>
                <a:cubicBezTo>
                  <a:pt x="1629" y="3534"/>
                  <a:pt x="1609" y="3534"/>
                  <a:pt x="1586" y="3534"/>
                </a:cubicBezTo>
                <a:cubicBezTo>
                  <a:pt x="1586" y="3534"/>
                  <a:pt x="1586" y="3534"/>
                  <a:pt x="1583" y="3534"/>
                </a:cubicBezTo>
                <a:cubicBezTo>
                  <a:pt x="1583" y="3531"/>
                  <a:pt x="1583" y="3531"/>
                  <a:pt x="1583" y="3528"/>
                </a:cubicBezTo>
                <a:cubicBezTo>
                  <a:pt x="1583" y="3492"/>
                  <a:pt x="1583" y="3457"/>
                  <a:pt x="1583" y="3421"/>
                </a:cubicBezTo>
                <a:cubicBezTo>
                  <a:pt x="1583" y="3418"/>
                  <a:pt x="1583" y="3418"/>
                  <a:pt x="1583" y="3418"/>
                </a:cubicBezTo>
                <a:cubicBezTo>
                  <a:pt x="1586" y="3418"/>
                  <a:pt x="1586" y="3418"/>
                  <a:pt x="1586" y="3418"/>
                </a:cubicBezTo>
                <a:cubicBezTo>
                  <a:pt x="1606" y="3418"/>
                  <a:pt x="1629" y="3418"/>
                  <a:pt x="1651" y="3418"/>
                </a:cubicBezTo>
                <a:cubicBezTo>
                  <a:pt x="1651" y="3418"/>
                  <a:pt x="1651" y="3418"/>
                  <a:pt x="1651" y="3418"/>
                </a:cubicBezTo>
                <a:cubicBezTo>
                  <a:pt x="1651" y="3421"/>
                  <a:pt x="1651" y="3421"/>
                  <a:pt x="1651" y="3424"/>
                </a:cubicBezTo>
                <a:cubicBezTo>
                  <a:pt x="1651" y="3460"/>
                  <a:pt x="1654" y="3496"/>
                  <a:pt x="1654" y="3531"/>
                </a:cubicBezTo>
                <a:cubicBezTo>
                  <a:pt x="1654" y="3534"/>
                  <a:pt x="1654" y="3534"/>
                  <a:pt x="1654" y="3534"/>
                </a:cubicBezTo>
                <a:cubicBezTo>
                  <a:pt x="1651" y="3534"/>
                  <a:pt x="1651" y="3534"/>
                  <a:pt x="1651" y="3534"/>
                </a:cubicBezTo>
                <a:close/>
                <a:moveTo>
                  <a:pt x="1732" y="3538"/>
                </a:moveTo>
                <a:cubicBezTo>
                  <a:pt x="1713" y="3538"/>
                  <a:pt x="1690" y="3538"/>
                  <a:pt x="1667" y="3534"/>
                </a:cubicBezTo>
                <a:cubicBezTo>
                  <a:pt x="1667" y="3534"/>
                  <a:pt x="1667" y="3534"/>
                  <a:pt x="1667" y="3534"/>
                </a:cubicBezTo>
                <a:cubicBezTo>
                  <a:pt x="1667" y="3534"/>
                  <a:pt x="1667" y="3534"/>
                  <a:pt x="1667" y="3531"/>
                </a:cubicBezTo>
                <a:cubicBezTo>
                  <a:pt x="1667" y="3496"/>
                  <a:pt x="1664" y="3460"/>
                  <a:pt x="1664" y="3424"/>
                </a:cubicBezTo>
                <a:cubicBezTo>
                  <a:pt x="1664" y="3421"/>
                  <a:pt x="1664" y="3421"/>
                  <a:pt x="1664" y="3418"/>
                </a:cubicBezTo>
                <a:cubicBezTo>
                  <a:pt x="1667" y="3418"/>
                  <a:pt x="1667" y="3418"/>
                  <a:pt x="1667" y="3418"/>
                </a:cubicBezTo>
                <a:cubicBezTo>
                  <a:pt x="1690" y="3421"/>
                  <a:pt x="1713" y="3421"/>
                  <a:pt x="1732" y="3421"/>
                </a:cubicBezTo>
                <a:cubicBezTo>
                  <a:pt x="1735" y="3421"/>
                  <a:pt x="1735" y="3421"/>
                  <a:pt x="1735" y="3421"/>
                </a:cubicBezTo>
                <a:cubicBezTo>
                  <a:pt x="1735" y="3424"/>
                  <a:pt x="1735" y="3424"/>
                  <a:pt x="1735" y="3424"/>
                </a:cubicBezTo>
                <a:cubicBezTo>
                  <a:pt x="1735" y="3460"/>
                  <a:pt x="1735" y="3499"/>
                  <a:pt x="1735" y="3534"/>
                </a:cubicBezTo>
                <a:cubicBezTo>
                  <a:pt x="1735" y="3538"/>
                  <a:pt x="1735" y="3538"/>
                  <a:pt x="1735" y="3538"/>
                </a:cubicBezTo>
                <a:cubicBezTo>
                  <a:pt x="1735" y="3538"/>
                  <a:pt x="1735" y="3538"/>
                  <a:pt x="1732" y="3538"/>
                </a:cubicBezTo>
                <a:close/>
                <a:moveTo>
                  <a:pt x="1816" y="3541"/>
                </a:moveTo>
                <a:cubicBezTo>
                  <a:pt x="1797" y="3541"/>
                  <a:pt x="1774" y="3538"/>
                  <a:pt x="1752" y="3538"/>
                </a:cubicBezTo>
                <a:cubicBezTo>
                  <a:pt x="1748" y="3538"/>
                  <a:pt x="1748" y="3538"/>
                  <a:pt x="1748" y="3538"/>
                </a:cubicBezTo>
                <a:cubicBezTo>
                  <a:pt x="1748" y="3534"/>
                  <a:pt x="1748" y="3534"/>
                  <a:pt x="1748" y="3534"/>
                </a:cubicBezTo>
                <a:cubicBezTo>
                  <a:pt x="1748" y="3499"/>
                  <a:pt x="1748" y="3460"/>
                  <a:pt x="1748" y="3424"/>
                </a:cubicBezTo>
                <a:cubicBezTo>
                  <a:pt x="1748" y="3421"/>
                  <a:pt x="1748" y="3421"/>
                  <a:pt x="1748" y="3421"/>
                </a:cubicBezTo>
                <a:cubicBezTo>
                  <a:pt x="1748" y="3421"/>
                  <a:pt x="1748" y="3421"/>
                  <a:pt x="1752" y="3421"/>
                </a:cubicBezTo>
                <a:cubicBezTo>
                  <a:pt x="1774" y="3421"/>
                  <a:pt x="1794" y="3421"/>
                  <a:pt x="1816" y="3421"/>
                </a:cubicBezTo>
                <a:cubicBezTo>
                  <a:pt x="1820" y="3421"/>
                  <a:pt x="1820" y="3421"/>
                  <a:pt x="1820" y="3421"/>
                </a:cubicBezTo>
                <a:cubicBezTo>
                  <a:pt x="1820" y="3424"/>
                  <a:pt x="1820" y="3424"/>
                  <a:pt x="1820" y="3428"/>
                </a:cubicBezTo>
                <a:cubicBezTo>
                  <a:pt x="1820" y="3463"/>
                  <a:pt x="1820" y="3499"/>
                  <a:pt x="1820" y="3538"/>
                </a:cubicBezTo>
                <a:cubicBezTo>
                  <a:pt x="1820" y="3541"/>
                  <a:pt x="1820" y="3541"/>
                  <a:pt x="1820" y="3541"/>
                </a:cubicBezTo>
                <a:cubicBezTo>
                  <a:pt x="1820" y="3541"/>
                  <a:pt x="1820" y="3541"/>
                  <a:pt x="1816" y="3541"/>
                </a:cubicBezTo>
                <a:close/>
                <a:moveTo>
                  <a:pt x="1939" y="3544"/>
                </a:moveTo>
                <a:cubicBezTo>
                  <a:pt x="1904" y="3544"/>
                  <a:pt x="1871" y="3544"/>
                  <a:pt x="1836" y="3541"/>
                </a:cubicBezTo>
                <a:cubicBezTo>
                  <a:pt x="1836" y="3541"/>
                  <a:pt x="1836" y="3541"/>
                  <a:pt x="1832" y="3541"/>
                </a:cubicBezTo>
                <a:cubicBezTo>
                  <a:pt x="1832" y="3538"/>
                  <a:pt x="1832" y="3538"/>
                  <a:pt x="1832" y="3538"/>
                </a:cubicBezTo>
                <a:cubicBezTo>
                  <a:pt x="1832" y="3499"/>
                  <a:pt x="1832" y="3463"/>
                  <a:pt x="1832" y="3428"/>
                </a:cubicBezTo>
                <a:cubicBezTo>
                  <a:pt x="1832" y="3424"/>
                  <a:pt x="1832" y="3424"/>
                  <a:pt x="1832" y="3424"/>
                </a:cubicBezTo>
                <a:cubicBezTo>
                  <a:pt x="1836" y="3424"/>
                  <a:pt x="1836" y="3424"/>
                  <a:pt x="1836" y="3424"/>
                </a:cubicBezTo>
                <a:cubicBezTo>
                  <a:pt x="1868" y="3424"/>
                  <a:pt x="1904" y="3424"/>
                  <a:pt x="1936" y="3424"/>
                </a:cubicBezTo>
                <a:cubicBezTo>
                  <a:pt x="1939" y="3424"/>
                  <a:pt x="1939" y="3424"/>
                  <a:pt x="1939" y="3424"/>
                </a:cubicBezTo>
                <a:cubicBezTo>
                  <a:pt x="1939" y="3428"/>
                  <a:pt x="1939" y="3428"/>
                  <a:pt x="1939" y="3431"/>
                </a:cubicBezTo>
                <a:cubicBezTo>
                  <a:pt x="1939" y="3466"/>
                  <a:pt x="1939" y="3502"/>
                  <a:pt x="1939" y="3541"/>
                </a:cubicBezTo>
                <a:cubicBezTo>
                  <a:pt x="1939" y="3544"/>
                  <a:pt x="1939" y="3544"/>
                  <a:pt x="1939" y="3544"/>
                </a:cubicBezTo>
                <a:cubicBezTo>
                  <a:pt x="1939" y="3544"/>
                  <a:pt x="1939" y="3544"/>
                  <a:pt x="1939" y="3544"/>
                </a:cubicBezTo>
                <a:close/>
                <a:moveTo>
                  <a:pt x="619" y="3373"/>
                </a:moveTo>
                <a:cubicBezTo>
                  <a:pt x="599" y="3373"/>
                  <a:pt x="583" y="3373"/>
                  <a:pt x="567" y="3369"/>
                </a:cubicBezTo>
                <a:cubicBezTo>
                  <a:pt x="564" y="3369"/>
                  <a:pt x="564" y="3369"/>
                  <a:pt x="564" y="3369"/>
                </a:cubicBezTo>
                <a:cubicBezTo>
                  <a:pt x="564" y="3369"/>
                  <a:pt x="564" y="3369"/>
                  <a:pt x="564" y="3366"/>
                </a:cubicBezTo>
                <a:cubicBezTo>
                  <a:pt x="564" y="3334"/>
                  <a:pt x="564" y="3301"/>
                  <a:pt x="564" y="3269"/>
                </a:cubicBezTo>
                <a:cubicBezTo>
                  <a:pt x="564" y="3269"/>
                  <a:pt x="564" y="3269"/>
                  <a:pt x="564" y="3266"/>
                </a:cubicBezTo>
                <a:cubicBezTo>
                  <a:pt x="564" y="3266"/>
                  <a:pt x="564" y="3266"/>
                  <a:pt x="567" y="3266"/>
                </a:cubicBezTo>
                <a:cubicBezTo>
                  <a:pt x="583" y="3266"/>
                  <a:pt x="599" y="3266"/>
                  <a:pt x="619" y="3266"/>
                </a:cubicBezTo>
                <a:cubicBezTo>
                  <a:pt x="619" y="3266"/>
                  <a:pt x="619" y="3266"/>
                  <a:pt x="619" y="3266"/>
                </a:cubicBezTo>
                <a:cubicBezTo>
                  <a:pt x="619" y="3269"/>
                  <a:pt x="619" y="3269"/>
                  <a:pt x="619" y="3272"/>
                </a:cubicBezTo>
                <a:cubicBezTo>
                  <a:pt x="619" y="3305"/>
                  <a:pt x="619" y="3337"/>
                  <a:pt x="619" y="3369"/>
                </a:cubicBezTo>
                <a:cubicBezTo>
                  <a:pt x="619" y="3369"/>
                  <a:pt x="619" y="3369"/>
                  <a:pt x="619" y="3373"/>
                </a:cubicBezTo>
                <a:cubicBezTo>
                  <a:pt x="619" y="3373"/>
                  <a:pt x="619" y="3373"/>
                  <a:pt x="619" y="3373"/>
                </a:cubicBezTo>
                <a:close/>
                <a:moveTo>
                  <a:pt x="683" y="3373"/>
                </a:moveTo>
                <a:cubicBezTo>
                  <a:pt x="667" y="3373"/>
                  <a:pt x="651" y="3373"/>
                  <a:pt x="632" y="3373"/>
                </a:cubicBezTo>
                <a:cubicBezTo>
                  <a:pt x="632" y="3373"/>
                  <a:pt x="632" y="3373"/>
                  <a:pt x="632" y="3373"/>
                </a:cubicBezTo>
                <a:cubicBezTo>
                  <a:pt x="632" y="3369"/>
                  <a:pt x="632" y="3369"/>
                  <a:pt x="632" y="3369"/>
                </a:cubicBezTo>
                <a:cubicBezTo>
                  <a:pt x="632" y="3337"/>
                  <a:pt x="628" y="3305"/>
                  <a:pt x="628" y="3269"/>
                </a:cubicBezTo>
                <a:cubicBezTo>
                  <a:pt x="628" y="3269"/>
                  <a:pt x="628" y="3269"/>
                  <a:pt x="628" y="3266"/>
                </a:cubicBezTo>
                <a:cubicBezTo>
                  <a:pt x="632" y="3266"/>
                  <a:pt x="632" y="3266"/>
                  <a:pt x="632" y="3266"/>
                </a:cubicBezTo>
                <a:cubicBezTo>
                  <a:pt x="648" y="3266"/>
                  <a:pt x="667" y="3269"/>
                  <a:pt x="683" y="3269"/>
                </a:cubicBezTo>
                <a:cubicBezTo>
                  <a:pt x="687" y="3269"/>
                  <a:pt x="687" y="3269"/>
                  <a:pt x="687" y="3269"/>
                </a:cubicBezTo>
                <a:cubicBezTo>
                  <a:pt x="687" y="3269"/>
                  <a:pt x="687" y="3269"/>
                  <a:pt x="687" y="3272"/>
                </a:cubicBezTo>
                <a:cubicBezTo>
                  <a:pt x="687" y="3305"/>
                  <a:pt x="687" y="3337"/>
                  <a:pt x="687" y="3369"/>
                </a:cubicBezTo>
                <a:cubicBezTo>
                  <a:pt x="687" y="3373"/>
                  <a:pt x="687" y="3373"/>
                  <a:pt x="687" y="3373"/>
                </a:cubicBezTo>
                <a:cubicBezTo>
                  <a:pt x="687" y="3373"/>
                  <a:pt x="687" y="3373"/>
                  <a:pt x="683" y="3373"/>
                </a:cubicBezTo>
                <a:close/>
                <a:moveTo>
                  <a:pt x="751" y="3376"/>
                </a:moveTo>
                <a:cubicBezTo>
                  <a:pt x="735" y="3376"/>
                  <a:pt x="716" y="3373"/>
                  <a:pt x="700" y="3373"/>
                </a:cubicBezTo>
                <a:cubicBezTo>
                  <a:pt x="696" y="3373"/>
                  <a:pt x="696" y="3373"/>
                  <a:pt x="696" y="3373"/>
                </a:cubicBezTo>
                <a:cubicBezTo>
                  <a:pt x="696" y="3369"/>
                  <a:pt x="696" y="3369"/>
                  <a:pt x="696" y="3369"/>
                </a:cubicBezTo>
                <a:cubicBezTo>
                  <a:pt x="696" y="3337"/>
                  <a:pt x="696" y="3305"/>
                  <a:pt x="696" y="3272"/>
                </a:cubicBezTo>
                <a:cubicBezTo>
                  <a:pt x="696" y="3269"/>
                  <a:pt x="696" y="3269"/>
                  <a:pt x="696" y="3269"/>
                </a:cubicBezTo>
                <a:cubicBezTo>
                  <a:pt x="700" y="3269"/>
                  <a:pt x="700" y="3269"/>
                  <a:pt x="700" y="3269"/>
                </a:cubicBezTo>
                <a:cubicBezTo>
                  <a:pt x="716" y="3269"/>
                  <a:pt x="735" y="3269"/>
                  <a:pt x="751" y="3269"/>
                </a:cubicBezTo>
                <a:cubicBezTo>
                  <a:pt x="755" y="3269"/>
                  <a:pt x="755" y="3269"/>
                  <a:pt x="755" y="3269"/>
                </a:cubicBezTo>
                <a:cubicBezTo>
                  <a:pt x="755" y="3272"/>
                  <a:pt x="755" y="3272"/>
                  <a:pt x="755" y="3272"/>
                </a:cubicBezTo>
                <a:cubicBezTo>
                  <a:pt x="755" y="3305"/>
                  <a:pt x="755" y="3337"/>
                  <a:pt x="755" y="3373"/>
                </a:cubicBezTo>
                <a:cubicBezTo>
                  <a:pt x="755" y="3373"/>
                  <a:pt x="755" y="3373"/>
                  <a:pt x="755" y="3376"/>
                </a:cubicBezTo>
                <a:cubicBezTo>
                  <a:pt x="755" y="3376"/>
                  <a:pt x="755" y="3376"/>
                  <a:pt x="751" y="3376"/>
                </a:cubicBezTo>
                <a:close/>
                <a:moveTo>
                  <a:pt x="823" y="3376"/>
                </a:moveTo>
                <a:cubicBezTo>
                  <a:pt x="803" y="3376"/>
                  <a:pt x="784" y="3376"/>
                  <a:pt x="768" y="3376"/>
                </a:cubicBezTo>
                <a:cubicBezTo>
                  <a:pt x="764" y="3376"/>
                  <a:pt x="764" y="3376"/>
                  <a:pt x="764" y="3376"/>
                </a:cubicBezTo>
                <a:cubicBezTo>
                  <a:pt x="764" y="3373"/>
                  <a:pt x="764" y="3373"/>
                  <a:pt x="764" y="3373"/>
                </a:cubicBezTo>
                <a:cubicBezTo>
                  <a:pt x="764" y="3337"/>
                  <a:pt x="764" y="3305"/>
                  <a:pt x="764" y="3272"/>
                </a:cubicBezTo>
                <a:cubicBezTo>
                  <a:pt x="764" y="3269"/>
                  <a:pt x="764" y="3269"/>
                  <a:pt x="764" y="3269"/>
                </a:cubicBezTo>
                <a:cubicBezTo>
                  <a:pt x="764" y="3269"/>
                  <a:pt x="764" y="3269"/>
                  <a:pt x="768" y="3269"/>
                </a:cubicBezTo>
                <a:cubicBezTo>
                  <a:pt x="784" y="3269"/>
                  <a:pt x="803" y="3269"/>
                  <a:pt x="819" y="3269"/>
                </a:cubicBezTo>
                <a:cubicBezTo>
                  <a:pt x="823" y="3269"/>
                  <a:pt x="823" y="3269"/>
                  <a:pt x="823" y="3269"/>
                </a:cubicBezTo>
                <a:cubicBezTo>
                  <a:pt x="823" y="3272"/>
                  <a:pt x="823" y="3272"/>
                  <a:pt x="823" y="3272"/>
                </a:cubicBezTo>
                <a:cubicBezTo>
                  <a:pt x="823" y="3305"/>
                  <a:pt x="823" y="3340"/>
                  <a:pt x="823" y="3373"/>
                </a:cubicBezTo>
                <a:cubicBezTo>
                  <a:pt x="823" y="3376"/>
                  <a:pt x="823" y="3376"/>
                  <a:pt x="823" y="3376"/>
                </a:cubicBezTo>
                <a:cubicBezTo>
                  <a:pt x="823" y="3376"/>
                  <a:pt x="823" y="3376"/>
                  <a:pt x="823" y="3376"/>
                </a:cubicBezTo>
                <a:close/>
                <a:moveTo>
                  <a:pt x="891" y="3376"/>
                </a:moveTo>
                <a:cubicBezTo>
                  <a:pt x="874" y="3376"/>
                  <a:pt x="855" y="3376"/>
                  <a:pt x="836" y="3376"/>
                </a:cubicBezTo>
                <a:cubicBezTo>
                  <a:pt x="836" y="3376"/>
                  <a:pt x="836" y="3376"/>
                  <a:pt x="836" y="3376"/>
                </a:cubicBezTo>
                <a:cubicBezTo>
                  <a:pt x="836" y="3373"/>
                  <a:pt x="836" y="3373"/>
                  <a:pt x="836" y="3373"/>
                </a:cubicBezTo>
                <a:cubicBezTo>
                  <a:pt x="832" y="3340"/>
                  <a:pt x="832" y="3305"/>
                  <a:pt x="832" y="3272"/>
                </a:cubicBezTo>
                <a:cubicBezTo>
                  <a:pt x="832" y="3269"/>
                  <a:pt x="832" y="3269"/>
                  <a:pt x="832" y="3269"/>
                </a:cubicBezTo>
                <a:cubicBezTo>
                  <a:pt x="836" y="3269"/>
                  <a:pt x="836" y="3269"/>
                  <a:pt x="836" y="3269"/>
                </a:cubicBezTo>
                <a:cubicBezTo>
                  <a:pt x="855" y="3269"/>
                  <a:pt x="871" y="3269"/>
                  <a:pt x="891" y="3269"/>
                </a:cubicBezTo>
                <a:cubicBezTo>
                  <a:pt x="891" y="3269"/>
                  <a:pt x="891" y="3269"/>
                  <a:pt x="894" y="3269"/>
                </a:cubicBezTo>
                <a:cubicBezTo>
                  <a:pt x="894" y="3272"/>
                  <a:pt x="894" y="3272"/>
                  <a:pt x="894" y="3272"/>
                </a:cubicBezTo>
                <a:cubicBezTo>
                  <a:pt x="894" y="3308"/>
                  <a:pt x="894" y="3340"/>
                  <a:pt x="894" y="3373"/>
                </a:cubicBezTo>
                <a:cubicBezTo>
                  <a:pt x="894" y="3376"/>
                  <a:pt x="894" y="3376"/>
                  <a:pt x="894" y="3379"/>
                </a:cubicBezTo>
                <a:cubicBezTo>
                  <a:pt x="894" y="3376"/>
                  <a:pt x="891" y="3376"/>
                  <a:pt x="891" y="3376"/>
                </a:cubicBezTo>
                <a:close/>
                <a:moveTo>
                  <a:pt x="962" y="3379"/>
                </a:moveTo>
                <a:cubicBezTo>
                  <a:pt x="942" y="3379"/>
                  <a:pt x="926" y="3379"/>
                  <a:pt x="907" y="3379"/>
                </a:cubicBezTo>
                <a:cubicBezTo>
                  <a:pt x="904" y="3379"/>
                  <a:pt x="904" y="3379"/>
                  <a:pt x="904" y="3379"/>
                </a:cubicBezTo>
                <a:cubicBezTo>
                  <a:pt x="904" y="3376"/>
                  <a:pt x="904" y="3376"/>
                  <a:pt x="904" y="3373"/>
                </a:cubicBezTo>
                <a:cubicBezTo>
                  <a:pt x="904" y="3340"/>
                  <a:pt x="904" y="3308"/>
                  <a:pt x="904" y="3272"/>
                </a:cubicBezTo>
                <a:cubicBezTo>
                  <a:pt x="904" y="3269"/>
                  <a:pt x="904" y="3269"/>
                  <a:pt x="904" y="3269"/>
                </a:cubicBezTo>
                <a:cubicBezTo>
                  <a:pt x="904" y="3269"/>
                  <a:pt x="904" y="3269"/>
                  <a:pt x="907" y="3269"/>
                </a:cubicBezTo>
                <a:cubicBezTo>
                  <a:pt x="923" y="3269"/>
                  <a:pt x="942" y="3269"/>
                  <a:pt x="962" y="3269"/>
                </a:cubicBezTo>
                <a:cubicBezTo>
                  <a:pt x="962" y="3269"/>
                  <a:pt x="962" y="3269"/>
                  <a:pt x="962" y="3269"/>
                </a:cubicBezTo>
                <a:cubicBezTo>
                  <a:pt x="962" y="3272"/>
                  <a:pt x="962" y="3272"/>
                  <a:pt x="962" y="3272"/>
                </a:cubicBezTo>
                <a:cubicBezTo>
                  <a:pt x="962" y="3308"/>
                  <a:pt x="965" y="3340"/>
                  <a:pt x="965" y="3376"/>
                </a:cubicBezTo>
                <a:cubicBezTo>
                  <a:pt x="965" y="3379"/>
                  <a:pt x="965" y="3379"/>
                  <a:pt x="965" y="3379"/>
                </a:cubicBezTo>
                <a:cubicBezTo>
                  <a:pt x="962" y="3379"/>
                  <a:pt x="962" y="3379"/>
                  <a:pt x="962" y="3379"/>
                </a:cubicBezTo>
                <a:close/>
                <a:moveTo>
                  <a:pt x="1033" y="3379"/>
                </a:moveTo>
                <a:cubicBezTo>
                  <a:pt x="1014" y="3379"/>
                  <a:pt x="997" y="3379"/>
                  <a:pt x="978" y="3379"/>
                </a:cubicBezTo>
                <a:cubicBezTo>
                  <a:pt x="975" y="3379"/>
                  <a:pt x="975" y="3379"/>
                  <a:pt x="975" y="3379"/>
                </a:cubicBezTo>
                <a:cubicBezTo>
                  <a:pt x="975" y="3376"/>
                  <a:pt x="975" y="3376"/>
                  <a:pt x="975" y="3376"/>
                </a:cubicBezTo>
                <a:cubicBezTo>
                  <a:pt x="975" y="3340"/>
                  <a:pt x="975" y="3308"/>
                  <a:pt x="975" y="3272"/>
                </a:cubicBezTo>
                <a:cubicBezTo>
                  <a:pt x="975" y="3272"/>
                  <a:pt x="975" y="3272"/>
                  <a:pt x="975" y="3269"/>
                </a:cubicBezTo>
                <a:cubicBezTo>
                  <a:pt x="975" y="3269"/>
                  <a:pt x="975" y="3269"/>
                  <a:pt x="978" y="3269"/>
                </a:cubicBezTo>
                <a:cubicBezTo>
                  <a:pt x="994" y="3269"/>
                  <a:pt x="1014" y="3269"/>
                  <a:pt x="1033" y="3269"/>
                </a:cubicBezTo>
                <a:cubicBezTo>
                  <a:pt x="1033" y="3269"/>
                  <a:pt x="1033" y="3269"/>
                  <a:pt x="1036" y="3269"/>
                </a:cubicBezTo>
                <a:cubicBezTo>
                  <a:pt x="1036" y="3272"/>
                  <a:pt x="1036" y="3272"/>
                  <a:pt x="1036" y="3275"/>
                </a:cubicBezTo>
                <a:cubicBezTo>
                  <a:pt x="1036" y="3308"/>
                  <a:pt x="1036" y="3343"/>
                  <a:pt x="1036" y="3376"/>
                </a:cubicBezTo>
                <a:cubicBezTo>
                  <a:pt x="1036" y="3379"/>
                  <a:pt x="1036" y="3379"/>
                  <a:pt x="1036" y="3379"/>
                </a:cubicBezTo>
                <a:cubicBezTo>
                  <a:pt x="1033" y="3379"/>
                  <a:pt x="1033" y="3379"/>
                  <a:pt x="1033" y="3379"/>
                </a:cubicBezTo>
                <a:close/>
                <a:moveTo>
                  <a:pt x="1107" y="3382"/>
                </a:moveTo>
                <a:cubicBezTo>
                  <a:pt x="1088" y="3382"/>
                  <a:pt x="1069" y="3379"/>
                  <a:pt x="1049" y="3379"/>
                </a:cubicBezTo>
                <a:cubicBezTo>
                  <a:pt x="1049" y="3379"/>
                  <a:pt x="1049" y="3379"/>
                  <a:pt x="1046" y="3379"/>
                </a:cubicBezTo>
                <a:cubicBezTo>
                  <a:pt x="1046" y="3379"/>
                  <a:pt x="1046" y="3379"/>
                  <a:pt x="1046" y="3376"/>
                </a:cubicBezTo>
                <a:cubicBezTo>
                  <a:pt x="1046" y="3343"/>
                  <a:pt x="1046" y="3308"/>
                  <a:pt x="1046" y="3275"/>
                </a:cubicBezTo>
                <a:cubicBezTo>
                  <a:pt x="1046" y="3272"/>
                  <a:pt x="1046" y="3272"/>
                  <a:pt x="1046" y="3269"/>
                </a:cubicBezTo>
                <a:cubicBezTo>
                  <a:pt x="1049" y="3269"/>
                  <a:pt x="1049" y="3269"/>
                  <a:pt x="1049" y="3269"/>
                </a:cubicBezTo>
                <a:cubicBezTo>
                  <a:pt x="1069" y="3269"/>
                  <a:pt x="1088" y="3272"/>
                  <a:pt x="1107" y="3272"/>
                </a:cubicBezTo>
                <a:cubicBezTo>
                  <a:pt x="1107" y="3272"/>
                  <a:pt x="1107" y="3272"/>
                  <a:pt x="1107" y="3272"/>
                </a:cubicBezTo>
                <a:cubicBezTo>
                  <a:pt x="1107" y="3272"/>
                  <a:pt x="1107" y="3272"/>
                  <a:pt x="1107" y="3275"/>
                </a:cubicBezTo>
                <a:cubicBezTo>
                  <a:pt x="1107" y="3308"/>
                  <a:pt x="1107" y="3343"/>
                  <a:pt x="1107" y="3379"/>
                </a:cubicBezTo>
                <a:cubicBezTo>
                  <a:pt x="1107" y="3379"/>
                  <a:pt x="1107" y="3379"/>
                  <a:pt x="1107" y="3382"/>
                </a:cubicBezTo>
                <a:cubicBezTo>
                  <a:pt x="1107" y="3382"/>
                  <a:pt x="1107" y="3382"/>
                  <a:pt x="1107" y="3382"/>
                </a:cubicBezTo>
                <a:close/>
                <a:moveTo>
                  <a:pt x="1182" y="3382"/>
                </a:moveTo>
                <a:cubicBezTo>
                  <a:pt x="1162" y="3382"/>
                  <a:pt x="1143" y="3382"/>
                  <a:pt x="1124" y="3382"/>
                </a:cubicBezTo>
                <a:cubicBezTo>
                  <a:pt x="1120" y="3382"/>
                  <a:pt x="1120" y="3382"/>
                  <a:pt x="1120" y="3382"/>
                </a:cubicBezTo>
                <a:cubicBezTo>
                  <a:pt x="1120" y="3379"/>
                  <a:pt x="1120" y="3379"/>
                  <a:pt x="1120" y="3379"/>
                </a:cubicBezTo>
                <a:cubicBezTo>
                  <a:pt x="1120" y="3343"/>
                  <a:pt x="1120" y="3308"/>
                  <a:pt x="1120" y="3275"/>
                </a:cubicBezTo>
                <a:cubicBezTo>
                  <a:pt x="1120" y="3272"/>
                  <a:pt x="1120" y="3272"/>
                  <a:pt x="1120" y="3272"/>
                </a:cubicBezTo>
                <a:cubicBezTo>
                  <a:pt x="1120" y="3272"/>
                  <a:pt x="1120" y="3272"/>
                  <a:pt x="1120" y="3272"/>
                </a:cubicBezTo>
                <a:cubicBezTo>
                  <a:pt x="1140" y="3272"/>
                  <a:pt x="1159" y="3272"/>
                  <a:pt x="1179" y="3272"/>
                </a:cubicBezTo>
                <a:cubicBezTo>
                  <a:pt x="1182" y="3272"/>
                  <a:pt x="1182" y="3272"/>
                  <a:pt x="1182" y="3272"/>
                </a:cubicBezTo>
                <a:cubicBezTo>
                  <a:pt x="1182" y="3275"/>
                  <a:pt x="1182" y="3275"/>
                  <a:pt x="1182" y="3275"/>
                </a:cubicBezTo>
                <a:cubicBezTo>
                  <a:pt x="1182" y="3311"/>
                  <a:pt x="1182" y="3343"/>
                  <a:pt x="1182" y="3379"/>
                </a:cubicBezTo>
                <a:cubicBezTo>
                  <a:pt x="1182" y="3382"/>
                  <a:pt x="1182" y="3382"/>
                  <a:pt x="1182" y="3382"/>
                </a:cubicBezTo>
                <a:cubicBezTo>
                  <a:pt x="1182" y="3382"/>
                  <a:pt x="1182" y="3382"/>
                  <a:pt x="1182" y="3382"/>
                </a:cubicBezTo>
                <a:close/>
                <a:moveTo>
                  <a:pt x="1256" y="3385"/>
                </a:moveTo>
                <a:cubicBezTo>
                  <a:pt x="1237" y="3385"/>
                  <a:pt x="1217" y="3382"/>
                  <a:pt x="1198" y="3382"/>
                </a:cubicBezTo>
                <a:cubicBezTo>
                  <a:pt x="1195" y="3382"/>
                  <a:pt x="1195" y="3382"/>
                  <a:pt x="1195" y="3382"/>
                </a:cubicBezTo>
                <a:cubicBezTo>
                  <a:pt x="1195" y="3379"/>
                  <a:pt x="1195" y="3379"/>
                  <a:pt x="1195" y="3379"/>
                </a:cubicBezTo>
                <a:cubicBezTo>
                  <a:pt x="1195" y="3343"/>
                  <a:pt x="1195" y="3311"/>
                  <a:pt x="1195" y="3275"/>
                </a:cubicBezTo>
                <a:cubicBezTo>
                  <a:pt x="1195" y="3272"/>
                  <a:pt x="1195" y="3272"/>
                  <a:pt x="1195" y="3272"/>
                </a:cubicBezTo>
                <a:cubicBezTo>
                  <a:pt x="1195" y="3272"/>
                  <a:pt x="1195" y="3272"/>
                  <a:pt x="1195" y="3272"/>
                </a:cubicBezTo>
                <a:cubicBezTo>
                  <a:pt x="1214" y="3272"/>
                  <a:pt x="1237" y="3272"/>
                  <a:pt x="1256" y="3272"/>
                </a:cubicBezTo>
                <a:cubicBezTo>
                  <a:pt x="1256" y="3272"/>
                  <a:pt x="1256" y="3272"/>
                  <a:pt x="1256" y="3272"/>
                </a:cubicBezTo>
                <a:cubicBezTo>
                  <a:pt x="1256" y="3275"/>
                  <a:pt x="1256" y="3275"/>
                  <a:pt x="1256" y="3275"/>
                </a:cubicBezTo>
                <a:cubicBezTo>
                  <a:pt x="1256" y="3311"/>
                  <a:pt x="1256" y="3347"/>
                  <a:pt x="1260" y="3379"/>
                </a:cubicBezTo>
                <a:cubicBezTo>
                  <a:pt x="1260" y="3382"/>
                  <a:pt x="1260" y="3382"/>
                  <a:pt x="1260" y="3385"/>
                </a:cubicBezTo>
                <a:cubicBezTo>
                  <a:pt x="1256" y="3385"/>
                  <a:pt x="1256" y="3385"/>
                  <a:pt x="1256" y="3385"/>
                </a:cubicBezTo>
                <a:close/>
                <a:moveTo>
                  <a:pt x="1331" y="3385"/>
                </a:moveTo>
                <a:cubicBezTo>
                  <a:pt x="1311" y="3385"/>
                  <a:pt x="1292" y="3385"/>
                  <a:pt x="1273" y="3385"/>
                </a:cubicBezTo>
                <a:cubicBezTo>
                  <a:pt x="1269" y="3385"/>
                  <a:pt x="1269" y="3385"/>
                  <a:pt x="1269" y="3385"/>
                </a:cubicBezTo>
                <a:cubicBezTo>
                  <a:pt x="1269" y="3382"/>
                  <a:pt x="1269" y="3382"/>
                  <a:pt x="1269" y="3379"/>
                </a:cubicBezTo>
                <a:cubicBezTo>
                  <a:pt x="1269" y="3347"/>
                  <a:pt x="1269" y="3311"/>
                  <a:pt x="1269" y="3275"/>
                </a:cubicBezTo>
                <a:cubicBezTo>
                  <a:pt x="1269" y="3272"/>
                  <a:pt x="1269" y="3272"/>
                  <a:pt x="1269" y="3272"/>
                </a:cubicBezTo>
                <a:cubicBezTo>
                  <a:pt x="1269" y="3272"/>
                  <a:pt x="1269" y="3272"/>
                  <a:pt x="1273" y="3272"/>
                </a:cubicBezTo>
                <a:cubicBezTo>
                  <a:pt x="1292" y="3272"/>
                  <a:pt x="1311" y="3272"/>
                  <a:pt x="1331" y="3272"/>
                </a:cubicBezTo>
                <a:cubicBezTo>
                  <a:pt x="1334" y="3272"/>
                  <a:pt x="1334" y="3272"/>
                  <a:pt x="1334" y="3272"/>
                </a:cubicBezTo>
                <a:cubicBezTo>
                  <a:pt x="1334" y="3275"/>
                  <a:pt x="1334" y="3275"/>
                  <a:pt x="1334" y="3275"/>
                </a:cubicBezTo>
                <a:cubicBezTo>
                  <a:pt x="1334" y="3311"/>
                  <a:pt x="1334" y="3347"/>
                  <a:pt x="1334" y="3382"/>
                </a:cubicBezTo>
                <a:cubicBezTo>
                  <a:pt x="1334" y="3385"/>
                  <a:pt x="1334" y="3385"/>
                  <a:pt x="1334" y="3385"/>
                </a:cubicBezTo>
                <a:cubicBezTo>
                  <a:pt x="1334" y="3385"/>
                  <a:pt x="1334" y="3385"/>
                  <a:pt x="1331" y="3385"/>
                </a:cubicBezTo>
                <a:close/>
                <a:moveTo>
                  <a:pt x="1408" y="3389"/>
                </a:moveTo>
                <a:cubicBezTo>
                  <a:pt x="1389" y="3385"/>
                  <a:pt x="1370" y="3385"/>
                  <a:pt x="1350" y="3385"/>
                </a:cubicBezTo>
                <a:cubicBezTo>
                  <a:pt x="1347" y="3385"/>
                  <a:pt x="1347" y="3385"/>
                  <a:pt x="1347" y="3385"/>
                </a:cubicBezTo>
                <a:cubicBezTo>
                  <a:pt x="1347" y="3382"/>
                  <a:pt x="1347" y="3382"/>
                  <a:pt x="1347" y="3382"/>
                </a:cubicBezTo>
                <a:cubicBezTo>
                  <a:pt x="1347" y="3347"/>
                  <a:pt x="1347" y="3311"/>
                  <a:pt x="1347" y="3275"/>
                </a:cubicBezTo>
                <a:cubicBezTo>
                  <a:pt x="1347" y="3275"/>
                  <a:pt x="1347" y="3275"/>
                  <a:pt x="1347" y="3272"/>
                </a:cubicBezTo>
                <a:cubicBezTo>
                  <a:pt x="1347" y="3272"/>
                  <a:pt x="1347" y="3272"/>
                  <a:pt x="1347" y="3272"/>
                </a:cubicBezTo>
                <a:cubicBezTo>
                  <a:pt x="1370" y="3272"/>
                  <a:pt x="1389" y="3272"/>
                  <a:pt x="1408" y="3272"/>
                </a:cubicBezTo>
                <a:cubicBezTo>
                  <a:pt x="1412" y="3272"/>
                  <a:pt x="1412" y="3272"/>
                  <a:pt x="1412" y="3272"/>
                </a:cubicBezTo>
                <a:cubicBezTo>
                  <a:pt x="1412" y="3275"/>
                  <a:pt x="1412" y="3275"/>
                  <a:pt x="1412" y="3279"/>
                </a:cubicBezTo>
                <a:cubicBezTo>
                  <a:pt x="1412" y="3314"/>
                  <a:pt x="1412" y="3347"/>
                  <a:pt x="1412" y="3382"/>
                </a:cubicBezTo>
                <a:cubicBezTo>
                  <a:pt x="1412" y="3385"/>
                  <a:pt x="1412" y="3385"/>
                  <a:pt x="1412" y="3389"/>
                </a:cubicBezTo>
                <a:cubicBezTo>
                  <a:pt x="1412" y="3389"/>
                  <a:pt x="1412" y="3389"/>
                  <a:pt x="1408" y="3389"/>
                </a:cubicBezTo>
                <a:close/>
                <a:moveTo>
                  <a:pt x="1489" y="3389"/>
                </a:moveTo>
                <a:cubicBezTo>
                  <a:pt x="1467" y="3389"/>
                  <a:pt x="1447" y="3389"/>
                  <a:pt x="1428" y="3389"/>
                </a:cubicBezTo>
                <a:cubicBezTo>
                  <a:pt x="1425" y="3389"/>
                  <a:pt x="1425" y="3389"/>
                  <a:pt x="1425" y="3389"/>
                </a:cubicBezTo>
                <a:cubicBezTo>
                  <a:pt x="1425" y="3385"/>
                  <a:pt x="1425" y="3385"/>
                  <a:pt x="1425" y="3382"/>
                </a:cubicBezTo>
                <a:cubicBezTo>
                  <a:pt x="1425" y="3347"/>
                  <a:pt x="1425" y="3314"/>
                  <a:pt x="1425" y="3279"/>
                </a:cubicBezTo>
                <a:cubicBezTo>
                  <a:pt x="1425" y="3275"/>
                  <a:pt x="1425" y="3275"/>
                  <a:pt x="1425" y="3272"/>
                </a:cubicBezTo>
                <a:cubicBezTo>
                  <a:pt x="1425" y="3272"/>
                  <a:pt x="1425" y="3272"/>
                  <a:pt x="1425" y="3272"/>
                </a:cubicBezTo>
                <a:cubicBezTo>
                  <a:pt x="1447" y="3272"/>
                  <a:pt x="1467" y="3272"/>
                  <a:pt x="1489" y="3272"/>
                </a:cubicBezTo>
                <a:cubicBezTo>
                  <a:pt x="1489" y="3272"/>
                  <a:pt x="1489" y="3272"/>
                  <a:pt x="1489" y="3272"/>
                </a:cubicBezTo>
                <a:cubicBezTo>
                  <a:pt x="1489" y="3275"/>
                  <a:pt x="1489" y="3275"/>
                  <a:pt x="1489" y="3279"/>
                </a:cubicBezTo>
                <a:cubicBezTo>
                  <a:pt x="1489" y="3314"/>
                  <a:pt x="1489" y="3350"/>
                  <a:pt x="1489" y="3385"/>
                </a:cubicBezTo>
                <a:cubicBezTo>
                  <a:pt x="1489" y="3389"/>
                  <a:pt x="1489" y="3389"/>
                  <a:pt x="1489" y="3389"/>
                </a:cubicBezTo>
                <a:cubicBezTo>
                  <a:pt x="1489" y="3389"/>
                  <a:pt x="1489" y="3389"/>
                  <a:pt x="1489" y="3389"/>
                </a:cubicBezTo>
                <a:close/>
                <a:moveTo>
                  <a:pt x="1570" y="3389"/>
                </a:moveTo>
                <a:cubicBezTo>
                  <a:pt x="1548" y="3389"/>
                  <a:pt x="1528" y="3389"/>
                  <a:pt x="1506" y="3389"/>
                </a:cubicBezTo>
                <a:cubicBezTo>
                  <a:pt x="1506" y="3389"/>
                  <a:pt x="1506" y="3389"/>
                  <a:pt x="1502" y="3389"/>
                </a:cubicBezTo>
                <a:cubicBezTo>
                  <a:pt x="1502" y="3385"/>
                  <a:pt x="1502" y="3385"/>
                  <a:pt x="1502" y="3385"/>
                </a:cubicBezTo>
                <a:cubicBezTo>
                  <a:pt x="1502" y="3350"/>
                  <a:pt x="1502" y="3314"/>
                  <a:pt x="1502" y="3279"/>
                </a:cubicBezTo>
                <a:cubicBezTo>
                  <a:pt x="1502" y="3275"/>
                  <a:pt x="1502" y="3275"/>
                  <a:pt x="1502" y="3272"/>
                </a:cubicBezTo>
                <a:cubicBezTo>
                  <a:pt x="1502" y="3275"/>
                  <a:pt x="1506" y="3275"/>
                  <a:pt x="1506" y="3275"/>
                </a:cubicBezTo>
                <a:cubicBezTo>
                  <a:pt x="1525" y="3275"/>
                  <a:pt x="1548" y="3275"/>
                  <a:pt x="1567" y="3275"/>
                </a:cubicBezTo>
                <a:cubicBezTo>
                  <a:pt x="1570" y="3275"/>
                  <a:pt x="1570" y="3275"/>
                  <a:pt x="1570" y="3275"/>
                </a:cubicBezTo>
                <a:cubicBezTo>
                  <a:pt x="1570" y="3279"/>
                  <a:pt x="1570" y="3279"/>
                  <a:pt x="1570" y="3279"/>
                </a:cubicBezTo>
                <a:cubicBezTo>
                  <a:pt x="1570" y="3314"/>
                  <a:pt x="1570" y="3350"/>
                  <a:pt x="1570" y="3385"/>
                </a:cubicBezTo>
                <a:cubicBezTo>
                  <a:pt x="1570" y="3389"/>
                  <a:pt x="1570" y="3389"/>
                  <a:pt x="1570" y="3392"/>
                </a:cubicBezTo>
                <a:cubicBezTo>
                  <a:pt x="1570" y="3389"/>
                  <a:pt x="1570" y="3389"/>
                  <a:pt x="1570" y="3389"/>
                </a:cubicBezTo>
                <a:close/>
                <a:moveTo>
                  <a:pt x="1651" y="3392"/>
                </a:moveTo>
                <a:cubicBezTo>
                  <a:pt x="1629" y="3392"/>
                  <a:pt x="1609" y="3392"/>
                  <a:pt x="1586" y="3392"/>
                </a:cubicBezTo>
                <a:cubicBezTo>
                  <a:pt x="1583" y="3392"/>
                  <a:pt x="1583" y="3392"/>
                  <a:pt x="1583" y="3392"/>
                </a:cubicBezTo>
                <a:cubicBezTo>
                  <a:pt x="1583" y="3389"/>
                  <a:pt x="1583" y="3389"/>
                  <a:pt x="1583" y="3385"/>
                </a:cubicBezTo>
                <a:cubicBezTo>
                  <a:pt x="1583" y="3350"/>
                  <a:pt x="1583" y="3314"/>
                  <a:pt x="1583" y="3279"/>
                </a:cubicBezTo>
                <a:cubicBezTo>
                  <a:pt x="1583" y="3275"/>
                  <a:pt x="1583" y="3275"/>
                  <a:pt x="1583" y="3275"/>
                </a:cubicBezTo>
                <a:cubicBezTo>
                  <a:pt x="1583" y="3275"/>
                  <a:pt x="1583" y="3275"/>
                  <a:pt x="1586" y="3275"/>
                </a:cubicBezTo>
                <a:cubicBezTo>
                  <a:pt x="1606" y="3275"/>
                  <a:pt x="1629" y="3275"/>
                  <a:pt x="1651" y="3275"/>
                </a:cubicBezTo>
                <a:cubicBezTo>
                  <a:pt x="1651" y="3275"/>
                  <a:pt x="1651" y="3275"/>
                  <a:pt x="1651" y="3275"/>
                </a:cubicBezTo>
                <a:cubicBezTo>
                  <a:pt x="1651" y="3279"/>
                  <a:pt x="1651" y="3279"/>
                  <a:pt x="1651" y="3279"/>
                </a:cubicBezTo>
                <a:cubicBezTo>
                  <a:pt x="1651" y="3314"/>
                  <a:pt x="1651" y="3353"/>
                  <a:pt x="1651" y="3389"/>
                </a:cubicBezTo>
                <a:cubicBezTo>
                  <a:pt x="1651" y="3392"/>
                  <a:pt x="1651" y="3392"/>
                  <a:pt x="1651" y="3392"/>
                </a:cubicBezTo>
                <a:cubicBezTo>
                  <a:pt x="1651" y="3392"/>
                  <a:pt x="1651" y="3392"/>
                  <a:pt x="1651" y="3392"/>
                </a:cubicBezTo>
                <a:close/>
                <a:moveTo>
                  <a:pt x="1732" y="3392"/>
                </a:moveTo>
                <a:cubicBezTo>
                  <a:pt x="1713" y="3392"/>
                  <a:pt x="1690" y="3392"/>
                  <a:pt x="1667" y="3392"/>
                </a:cubicBezTo>
                <a:cubicBezTo>
                  <a:pt x="1667" y="3392"/>
                  <a:pt x="1667" y="3392"/>
                  <a:pt x="1664" y="3392"/>
                </a:cubicBezTo>
                <a:cubicBezTo>
                  <a:pt x="1664" y="3389"/>
                  <a:pt x="1664" y="3389"/>
                  <a:pt x="1664" y="3389"/>
                </a:cubicBezTo>
                <a:cubicBezTo>
                  <a:pt x="1664" y="3353"/>
                  <a:pt x="1664" y="3314"/>
                  <a:pt x="1664" y="3279"/>
                </a:cubicBezTo>
                <a:cubicBezTo>
                  <a:pt x="1664" y="3275"/>
                  <a:pt x="1664" y="3275"/>
                  <a:pt x="1664" y="3275"/>
                </a:cubicBezTo>
                <a:cubicBezTo>
                  <a:pt x="1667" y="3275"/>
                  <a:pt x="1667" y="3275"/>
                  <a:pt x="1667" y="3275"/>
                </a:cubicBezTo>
                <a:cubicBezTo>
                  <a:pt x="1690" y="3275"/>
                  <a:pt x="1709" y="3275"/>
                  <a:pt x="1732" y="3275"/>
                </a:cubicBezTo>
                <a:cubicBezTo>
                  <a:pt x="1735" y="3275"/>
                  <a:pt x="1735" y="3275"/>
                  <a:pt x="1735" y="3275"/>
                </a:cubicBezTo>
                <a:cubicBezTo>
                  <a:pt x="1735" y="3279"/>
                  <a:pt x="1735" y="3279"/>
                  <a:pt x="1735" y="3279"/>
                </a:cubicBezTo>
                <a:cubicBezTo>
                  <a:pt x="1735" y="3317"/>
                  <a:pt x="1735" y="3353"/>
                  <a:pt x="1735" y="3389"/>
                </a:cubicBezTo>
                <a:cubicBezTo>
                  <a:pt x="1735" y="3392"/>
                  <a:pt x="1735" y="3392"/>
                  <a:pt x="1735" y="3392"/>
                </a:cubicBezTo>
                <a:cubicBezTo>
                  <a:pt x="1735" y="3392"/>
                  <a:pt x="1735" y="3392"/>
                  <a:pt x="1732" y="3392"/>
                </a:cubicBezTo>
                <a:close/>
                <a:moveTo>
                  <a:pt x="1816" y="3395"/>
                </a:moveTo>
                <a:cubicBezTo>
                  <a:pt x="1794" y="3395"/>
                  <a:pt x="1774" y="3395"/>
                  <a:pt x="1752" y="3395"/>
                </a:cubicBezTo>
                <a:cubicBezTo>
                  <a:pt x="1748" y="3395"/>
                  <a:pt x="1748" y="3395"/>
                  <a:pt x="1748" y="3395"/>
                </a:cubicBezTo>
                <a:cubicBezTo>
                  <a:pt x="1748" y="3392"/>
                  <a:pt x="1748" y="3392"/>
                  <a:pt x="1748" y="3389"/>
                </a:cubicBezTo>
                <a:cubicBezTo>
                  <a:pt x="1748" y="3353"/>
                  <a:pt x="1748" y="3317"/>
                  <a:pt x="1748" y="3279"/>
                </a:cubicBezTo>
                <a:cubicBezTo>
                  <a:pt x="1748" y="3279"/>
                  <a:pt x="1748" y="3279"/>
                  <a:pt x="1748" y="3275"/>
                </a:cubicBezTo>
                <a:cubicBezTo>
                  <a:pt x="1748" y="3275"/>
                  <a:pt x="1748" y="3275"/>
                  <a:pt x="1748" y="3275"/>
                </a:cubicBezTo>
                <a:cubicBezTo>
                  <a:pt x="1771" y="3275"/>
                  <a:pt x="1794" y="3275"/>
                  <a:pt x="1816" y="3275"/>
                </a:cubicBezTo>
                <a:cubicBezTo>
                  <a:pt x="1816" y="3275"/>
                  <a:pt x="1816" y="3275"/>
                  <a:pt x="1820" y="3275"/>
                </a:cubicBezTo>
                <a:cubicBezTo>
                  <a:pt x="1820" y="3279"/>
                  <a:pt x="1820" y="3279"/>
                  <a:pt x="1820" y="3282"/>
                </a:cubicBezTo>
                <a:cubicBezTo>
                  <a:pt x="1820" y="3317"/>
                  <a:pt x="1820" y="3353"/>
                  <a:pt x="1820" y="3392"/>
                </a:cubicBezTo>
                <a:cubicBezTo>
                  <a:pt x="1820" y="3395"/>
                  <a:pt x="1820" y="3395"/>
                  <a:pt x="1820" y="3395"/>
                </a:cubicBezTo>
                <a:cubicBezTo>
                  <a:pt x="1816" y="3395"/>
                  <a:pt x="1816" y="3395"/>
                  <a:pt x="1816" y="3395"/>
                </a:cubicBezTo>
                <a:close/>
                <a:moveTo>
                  <a:pt x="1936" y="3398"/>
                </a:moveTo>
                <a:cubicBezTo>
                  <a:pt x="1904" y="3395"/>
                  <a:pt x="1868" y="3395"/>
                  <a:pt x="1836" y="3395"/>
                </a:cubicBezTo>
                <a:cubicBezTo>
                  <a:pt x="1832" y="3395"/>
                  <a:pt x="1832" y="3395"/>
                  <a:pt x="1832" y="3395"/>
                </a:cubicBezTo>
                <a:cubicBezTo>
                  <a:pt x="1832" y="3392"/>
                  <a:pt x="1832" y="3392"/>
                  <a:pt x="1832" y="3392"/>
                </a:cubicBezTo>
                <a:cubicBezTo>
                  <a:pt x="1832" y="3353"/>
                  <a:pt x="1832" y="3317"/>
                  <a:pt x="1832" y="3282"/>
                </a:cubicBezTo>
                <a:cubicBezTo>
                  <a:pt x="1832" y="3279"/>
                  <a:pt x="1832" y="3279"/>
                  <a:pt x="1832" y="3275"/>
                </a:cubicBezTo>
                <a:cubicBezTo>
                  <a:pt x="1832" y="3275"/>
                  <a:pt x="1832" y="3275"/>
                  <a:pt x="1836" y="3275"/>
                </a:cubicBezTo>
                <a:cubicBezTo>
                  <a:pt x="1868" y="3275"/>
                  <a:pt x="1904" y="3279"/>
                  <a:pt x="1936" y="3279"/>
                </a:cubicBezTo>
                <a:cubicBezTo>
                  <a:pt x="1939" y="3279"/>
                  <a:pt x="1939" y="3279"/>
                  <a:pt x="1939" y="3279"/>
                </a:cubicBezTo>
                <a:cubicBezTo>
                  <a:pt x="1939" y="3282"/>
                  <a:pt x="1939" y="3282"/>
                  <a:pt x="1939" y="3282"/>
                </a:cubicBezTo>
                <a:cubicBezTo>
                  <a:pt x="1939" y="3317"/>
                  <a:pt x="1939" y="3356"/>
                  <a:pt x="1939" y="3392"/>
                </a:cubicBezTo>
                <a:cubicBezTo>
                  <a:pt x="1939" y="3395"/>
                  <a:pt x="1939" y="3395"/>
                  <a:pt x="1939" y="3398"/>
                </a:cubicBezTo>
                <a:cubicBezTo>
                  <a:pt x="1939" y="3398"/>
                  <a:pt x="1939" y="3398"/>
                  <a:pt x="1936" y="3398"/>
                </a:cubicBezTo>
                <a:close/>
                <a:moveTo>
                  <a:pt x="619" y="3243"/>
                </a:moveTo>
                <a:cubicBezTo>
                  <a:pt x="599" y="3243"/>
                  <a:pt x="583" y="3243"/>
                  <a:pt x="567" y="3243"/>
                </a:cubicBezTo>
                <a:cubicBezTo>
                  <a:pt x="564" y="3243"/>
                  <a:pt x="564" y="3243"/>
                  <a:pt x="564" y="3243"/>
                </a:cubicBezTo>
                <a:cubicBezTo>
                  <a:pt x="564" y="3240"/>
                  <a:pt x="564" y="3240"/>
                  <a:pt x="564" y="3240"/>
                </a:cubicBezTo>
                <a:cubicBezTo>
                  <a:pt x="564" y="3207"/>
                  <a:pt x="564" y="3175"/>
                  <a:pt x="564" y="3143"/>
                </a:cubicBezTo>
                <a:cubicBezTo>
                  <a:pt x="564" y="3140"/>
                  <a:pt x="564" y="3140"/>
                  <a:pt x="564" y="3140"/>
                </a:cubicBezTo>
                <a:cubicBezTo>
                  <a:pt x="564" y="3140"/>
                  <a:pt x="564" y="3140"/>
                  <a:pt x="564" y="3140"/>
                </a:cubicBezTo>
                <a:cubicBezTo>
                  <a:pt x="583" y="3140"/>
                  <a:pt x="599" y="3140"/>
                  <a:pt x="615" y="3140"/>
                </a:cubicBezTo>
                <a:cubicBezTo>
                  <a:pt x="619" y="3140"/>
                  <a:pt x="619" y="3140"/>
                  <a:pt x="619" y="3140"/>
                </a:cubicBezTo>
                <a:cubicBezTo>
                  <a:pt x="619" y="3140"/>
                  <a:pt x="619" y="3140"/>
                  <a:pt x="619" y="3143"/>
                </a:cubicBezTo>
                <a:cubicBezTo>
                  <a:pt x="619" y="3175"/>
                  <a:pt x="619" y="3207"/>
                  <a:pt x="619" y="3240"/>
                </a:cubicBezTo>
                <a:cubicBezTo>
                  <a:pt x="619" y="3243"/>
                  <a:pt x="619" y="3243"/>
                  <a:pt x="619" y="3243"/>
                </a:cubicBezTo>
                <a:cubicBezTo>
                  <a:pt x="619" y="3243"/>
                  <a:pt x="619" y="3243"/>
                  <a:pt x="619" y="3243"/>
                </a:cubicBezTo>
                <a:close/>
                <a:moveTo>
                  <a:pt x="683" y="3243"/>
                </a:moveTo>
                <a:cubicBezTo>
                  <a:pt x="667" y="3243"/>
                  <a:pt x="648" y="3243"/>
                  <a:pt x="632" y="3243"/>
                </a:cubicBezTo>
                <a:cubicBezTo>
                  <a:pt x="632" y="3243"/>
                  <a:pt x="632" y="3243"/>
                  <a:pt x="628" y="3243"/>
                </a:cubicBezTo>
                <a:cubicBezTo>
                  <a:pt x="628" y="3240"/>
                  <a:pt x="628" y="3240"/>
                  <a:pt x="628" y="3240"/>
                </a:cubicBezTo>
                <a:cubicBezTo>
                  <a:pt x="628" y="3207"/>
                  <a:pt x="628" y="3175"/>
                  <a:pt x="628" y="3143"/>
                </a:cubicBezTo>
                <a:cubicBezTo>
                  <a:pt x="628" y="3140"/>
                  <a:pt x="628" y="3140"/>
                  <a:pt x="628" y="3140"/>
                </a:cubicBezTo>
                <a:cubicBezTo>
                  <a:pt x="632" y="3140"/>
                  <a:pt x="632" y="3140"/>
                  <a:pt x="632" y="3140"/>
                </a:cubicBezTo>
                <a:cubicBezTo>
                  <a:pt x="648" y="3140"/>
                  <a:pt x="667" y="3140"/>
                  <a:pt x="683" y="3136"/>
                </a:cubicBezTo>
                <a:cubicBezTo>
                  <a:pt x="683" y="3136"/>
                  <a:pt x="683" y="3136"/>
                  <a:pt x="687" y="3136"/>
                </a:cubicBezTo>
                <a:cubicBezTo>
                  <a:pt x="687" y="3140"/>
                  <a:pt x="687" y="3140"/>
                  <a:pt x="687" y="3143"/>
                </a:cubicBezTo>
                <a:cubicBezTo>
                  <a:pt x="687" y="3175"/>
                  <a:pt x="687" y="3207"/>
                  <a:pt x="687" y="3240"/>
                </a:cubicBezTo>
                <a:cubicBezTo>
                  <a:pt x="687" y="3243"/>
                  <a:pt x="687" y="3243"/>
                  <a:pt x="687" y="3243"/>
                </a:cubicBezTo>
                <a:cubicBezTo>
                  <a:pt x="683" y="3243"/>
                  <a:pt x="683" y="3243"/>
                  <a:pt x="683" y="3243"/>
                </a:cubicBezTo>
                <a:close/>
                <a:moveTo>
                  <a:pt x="751" y="3243"/>
                </a:moveTo>
                <a:cubicBezTo>
                  <a:pt x="735" y="3243"/>
                  <a:pt x="716" y="3243"/>
                  <a:pt x="700" y="3243"/>
                </a:cubicBezTo>
                <a:cubicBezTo>
                  <a:pt x="696" y="3243"/>
                  <a:pt x="696" y="3243"/>
                  <a:pt x="696" y="3243"/>
                </a:cubicBezTo>
                <a:cubicBezTo>
                  <a:pt x="696" y="3240"/>
                  <a:pt x="696" y="3240"/>
                  <a:pt x="696" y="3240"/>
                </a:cubicBezTo>
                <a:cubicBezTo>
                  <a:pt x="696" y="3207"/>
                  <a:pt x="696" y="3175"/>
                  <a:pt x="696" y="3143"/>
                </a:cubicBezTo>
                <a:cubicBezTo>
                  <a:pt x="696" y="3140"/>
                  <a:pt x="696" y="3140"/>
                  <a:pt x="696" y="3136"/>
                </a:cubicBezTo>
                <a:cubicBezTo>
                  <a:pt x="696" y="3136"/>
                  <a:pt x="696" y="3136"/>
                  <a:pt x="696" y="3136"/>
                </a:cubicBezTo>
                <a:cubicBezTo>
                  <a:pt x="716" y="3136"/>
                  <a:pt x="732" y="3136"/>
                  <a:pt x="751" y="3136"/>
                </a:cubicBezTo>
                <a:cubicBezTo>
                  <a:pt x="751" y="3136"/>
                  <a:pt x="751" y="3136"/>
                  <a:pt x="755" y="3136"/>
                </a:cubicBezTo>
                <a:cubicBezTo>
                  <a:pt x="755" y="3140"/>
                  <a:pt x="755" y="3140"/>
                  <a:pt x="755" y="3143"/>
                </a:cubicBezTo>
                <a:cubicBezTo>
                  <a:pt x="755" y="3175"/>
                  <a:pt x="755" y="3207"/>
                  <a:pt x="755" y="3240"/>
                </a:cubicBezTo>
                <a:cubicBezTo>
                  <a:pt x="755" y="3243"/>
                  <a:pt x="755" y="3243"/>
                  <a:pt x="755" y="3243"/>
                </a:cubicBezTo>
                <a:cubicBezTo>
                  <a:pt x="751" y="3243"/>
                  <a:pt x="751" y="3243"/>
                  <a:pt x="751" y="3243"/>
                </a:cubicBezTo>
                <a:close/>
                <a:moveTo>
                  <a:pt x="819" y="3243"/>
                </a:moveTo>
                <a:cubicBezTo>
                  <a:pt x="803" y="3243"/>
                  <a:pt x="784" y="3243"/>
                  <a:pt x="768" y="3243"/>
                </a:cubicBezTo>
                <a:cubicBezTo>
                  <a:pt x="764" y="3243"/>
                  <a:pt x="764" y="3243"/>
                  <a:pt x="764" y="3243"/>
                </a:cubicBezTo>
                <a:cubicBezTo>
                  <a:pt x="764" y="3240"/>
                  <a:pt x="764" y="3240"/>
                  <a:pt x="764" y="3240"/>
                </a:cubicBezTo>
                <a:cubicBezTo>
                  <a:pt x="764" y="3207"/>
                  <a:pt x="764" y="3175"/>
                  <a:pt x="764" y="3140"/>
                </a:cubicBezTo>
                <a:cubicBezTo>
                  <a:pt x="764" y="3140"/>
                  <a:pt x="764" y="3140"/>
                  <a:pt x="764" y="3136"/>
                </a:cubicBezTo>
                <a:cubicBezTo>
                  <a:pt x="764" y="3136"/>
                  <a:pt x="764" y="3136"/>
                  <a:pt x="764" y="3136"/>
                </a:cubicBezTo>
                <a:cubicBezTo>
                  <a:pt x="784" y="3136"/>
                  <a:pt x="803" y="3136"/>
                  <a:pt x="819" y="3136"/>
                </a:cubicBezTo>
                <a:cubicBezTo>
                  <a:pt x="823" y="3136"/>
                  <a:pt x="823" y="3136"/>
                  <a:pt x="823" y="3136"/>
                </a:cubicBezTo>
                <a:cubicBezTo>
                  <a:pt x="823" y="3140"/>
                  <a:pt x="823" y="3140"/>
                  <a:pt x="823" y="3140"/>
                </a:cubicBezTo>
                <a:cubicBezTo>
                  <a:pt x="823" y="3175"/>
                  <a:pt x="823" y="3207"/>
                  <a:pt x="823" y="3240"/>
                </a:cubicBezTo>
                <a:cubicBezTo>
                  <a:pt x="823" y="3243"/>
                  <a:pt x="823" y="3243"/>
                  <a:pt x="823" y="3243"/>
                </a:cubicBezTo>
                <a:cubicBezTo>
                  <a:pt x="823" y="3243"/>
                  <a:pt x="823" y="3243"/>
                  <a:pt x="819" y="3243"/>
                </a:cubicBezTo>
                <a:close/>
                <a:moveTo>
                  <a:pt x="891" y="3243"/>
                </a:moveTo>
                <a:cubicBezTo>
                  <a:pt x="871" y="3243"/>
                  <a:pt x="855" y="3243"/>
                  <a:pt x="836" y="3243"/>
                </a:cubicBezTo>
                <a:cubicBezTo>
                  <a:pt x="832" y="3243"/>
                  <a:pt x="832" y="3243"/>
                  <a:pt x="832" y="3243"/>
                </a:cubicBezTo>
                <a:cubicBezTo>
                  <a:pt x="832" y="3240"/>
                  <a:pt x="832" y="3240"/>
                  <a:pt x="832" y="3240"/>
                </a:cubicBezTo>
                <a:cubicBezTo>
                  <a:pt x="832" y="3207"/>
                  <a:pt x="832" y="3175"/>
                  <a:pt x="832" y="3140"/>
                </a:cubicBezTo>
                <a:cubicBezTo>
                  <a:pt x="832" y="3140"/>
                  <a:pt x="832" y="3140"/>
                  <a:pt x="832" y="3136"/>
                </a:cubicBezTo>
                <a:cubicBezTo>
                  <a:pt x="836" y="3136"/>
                  <a:pt x="836" y="3136"/>
                  <a:pt x="836" y="3136"/>
                </a:cubicBezTo>
                <a:cubicBezTo>
                  <a:pt x="852" y="3136"/>
                  <a:pt x="871" y="3136"/>
                  <a:pt x="891" y="3136"/>
                </a:cubicBezTo>
                <a:cubicBezTo>
                  <a:pt x="891" y="3136"/>
                  <a:pt x="891" y="3136"/>
                  <a:pt x="891" y="3136"/>
                </a:cubicBezTo>
                <a:cubicBezTo>
                  <a:pt x="891" y="3140"/>
                  <a:pt x="891" y="3140"/>
                  <a:pt x="891" y="3140"/>
                </a:cubicBezTo>
                <a:cubicBezTo>
                  <a:pt x="891" y="3175"/>
                  <a:pt x="891" y="3207"/>
                  <a:pt x="894" y="3240"/>
                </a:cubicBezTo>
                <a:cubicBezTo>
                  <a:pt x="894" y="3243"/>
                  <a:pt x="894" y="3243"/>
                  <a:pt x="894" y="3243"/>
                </a:cubicBezTo>
                <a:cubicBezTo>
                  <a:pt x="891" y="3243"/>
                  <a:pt x="891" y="3243"/>
                  <a:pt x="891" y="3243"/>
                </a:cubicBezTo>
                <a:close/>
                <a:moveTo>
                  <a:pt x="962" y="3246"/>
                </a:moveTo>
                <a:cubicBezTo>
                  <a:pt x="942" y="3246"/>
                  <a:pt x="923" y="3243"/>
                  <a:pt x="907" y="3243"/>
                </a:cubicBezTo>
                <a:cubicBezTo>
                  <a:pt x="904" y="3243"/>
                  <a:pt x="904" y="3243"/>
                  <a:pt x="904" y="3243"/>
                </a:cubicBezTo>
                <a:cubicBezTo>
                  <a:pt x="904" y="3243"/>
                  <a:pt x="904" y="3243"/>
                  <a:pt x="904" y="3240"/>
                </a:cubicBezTo>
                <a:cubicBezTo>
                  <a:pt x="904" y="3207"/>
                  <a:pt x="904" y="3175"/>
                  <a:pt x="904" y="3140"/>
                </a:cubicBezTo>
                <a:cubicBezTo>
                  <a:pt x="904" y="3136"/>
                  <a:pt x="904" y="3136"/>
                  <a:pt x="904" y="3136"/>
                </a:cubicBezTo>
                <a:cubicBezTo>
                  <a:pt x="904" y="3136"/>
                  <a:pt x="904" y="3136"/>
                  <a:pt x="904" y="3136"/>
                </a:cubicBezTo>
                <a:cubicBezTo>
                  <a:pt x="923" y="3136"/>
                  <a:pt x="942" y="3136"/>
                  <a:pt x="962" y="3136"/>
                </a:cubicBezTo>
                <a:cubicBezTo>
                  <a:pt x="962" y="3136"/>
                  <a:pt x="962" y="3136"/>
                  <a:pt x="962" y="3136"/>
                </a:cubicBezTo>
                <a:cubicBezTo>
                  <a:pt x="962" y="3140"/>
                  <a:pt x="962" y="3140"/>
                  <a:pt x="962" y="3140"/>
                </a:cubicBezTo>
                <a:cubicBezTo>
                  <a:pt x="962" y="3175"/>
                  <a:pt x="962" y="3207"/>
                  <a:pt x="962" y="3240"/>
                </a:cubicBezTo>
                <a:cubicBezTo>
                  <a:pt x="962" y="3243"/>
                  <a:pt x="962" y="3243"/>
                  <a:pt x="962" y="3246"/>
                </a:cubicBezTo>
                <a:cubicBezTo>
                  <a:pt x="962" y="3246"/>
                  <a:pt x="962" y="3246"/>
                  <a:pt x="962" y="3246"/>
                </a:cubicBezTo>
                <a:close/>
                <a:moveTo>
                  <a:pt x="1033" y="3246"/>
                </a:moveTo>
                <a:cubicBezTo>
                  <a:pt x="1014" y="3246"/>
                  <a:pt x="994" y="3246"/>
                  <a:pt x="978" y="3246"/>
                </a:cubicBezTo>
                <a:cubicBezTo>
                  <a:pt x="975" y="3246"/>
                  <a:pt x="975" y="3246"/>
                  <a:pt x="975" y="3246"/>
                </a:cubicBezTo>
                <a:cubicBezTo>
                  <a:pt x="975" y="3243"/>
                  <a:pt x="975" y="3243"/>
                  <a:pt x="975" y="3240"/>
                </a:cubicBezTo>
                <a:cubicBezTo>
                  <a:pt x="975" y="3207"/>
                  <a:pt x="975" y="3172"/>
                  <a:pt x="975" y="3140"/>
                </a:cubicBezTo>
                <a:cubicBezTo>
                  <a:pt x="975" y="3136"/>
                  <a:pt x="975" y="3136"/>
                  <a:pt x="975" y="3136"/>
                </a:cubicBezTo>
                <a:cubicBezTo>
                  <a:pt x="975" y="3136"/>
                  <a:pt x="975" y="3136"/>
                  <a:pt x="975" y="3136"/>
                </a:cubicBezTo>
                <a:cubicBezTo>
                  <a:pt x="994" y="3136"/>
                  <a:pt x="1014" y="3136"/>
                  <a:pt x="1033" y="3136"/>
                </a:cubicBezTo>
                <a:cubicBezTo>
                  <a:pt x="1033" y="3136"/>
                  <a:pt x="1033" y="3136"/>
                  <a:pt x="1033" y="3136"/>
                </a:cubicBezTo>
                <a:cubicBezTo>
                  <a:pt x="1033" y="3140"/>
                  <a:pt x="1033" y="3140"/>
                  <a:pt x="1033" y="3140"/>
                </a:cubicBezTo>
                <a:cubicBezTo>
                  <a:pt x="1033" y="3175"/>
                  <a:pt x="1036" y="3207"/>
                  <a:pt x="1036" y="3240"/>
                </a:cubicBezTo>
                <a:cubicBezTo>
                  <a:pt x="1036" y="3243"/>
                  <a:pt x="1036" y="3243"/>
                  <a:pt x="1036" y="3246"/>
                </a:cubicBezTo>
                <a:cubicBezTo>
                  <a:pt x="1033" y="3246"/>
                  <a:pt x="1033" y="3246"/>
                  <a:pt x="1033" y="3246"/>
                </a:cubicBezTo>
                <a:close/>
                <a:moveTo>
                  <a:pt x="1107" y="3246"/>
                </a:moveTo>
                <a:cubicBezTo>
                  <a:pt x="1088" y="3246"/>
                  <a:pt x="1069" y="3246"/>
                  <a:pt x="1049" y="3246"/>
                </a:cubicBezTo>
                <a:cubicBezTo>
                  <a:pt x="1046" y="3246"/>
                  <a:pt x="1046" y="3246"/>
                  <a:pt x="1046" y="3246"/>
                </a:cubicBezTo>
                <a:cubicBezTo>
                  <a:pt x="1046" y="3243"/>
                  <a:pt x="1046" y="3243"/>
                  <a:pt x="1046" y="3240"/>
                </a:cubicBezTo>
                <a:cubicBezTo>
                  <a:pt x="1046" y="3207"/>
                  <a:pt x="1046" y="3172"/>
                  <a:pt x="1046" y="3140"/>
                </a:cubicBezTo>
                <a:cubicBezTo>
                  <a:pt x="1046" y="3136"/>
                  <a:pt x="1046" y="3136"/>
                  <a:pt x="1046" y="3136"/>
                </a:cubicBezTo>
                <a:cubicBezTo>
                  <a:pt x="1046" y="3136"/>
                  <a:pt x="1046" y="3136"/>
                  <a:pt x="1049" y="3136"/>
                </a:cubicBezTo>
                <a:cubicBezTo>
                  <a:pt x="1069" y="3136"/>
                  <a:pt x="1085" y="3136"/>
                  <a:pt x="1104" y="3136"/>
                </a:cubicBezTo>
                <a:cubicBezTo>
                  <a:pt x="1107" y="3136"/>
                  <a:pt x="1107" y="3136"/>
                  <a:pt x="1107" y="3136"/>
                </a:cubicBezTo>
                <a:cubicBezTo>
                  <a:pt x="1107" y="3140"/>
                  <a:pt x="1107" y="3140"/>
                  <a:pt x="1107" y="3140"/>
                </a:cubicBezTo>
                <a:cubicBezTo>
                  <a:pt x="1107" y="3175"/>
                  <a:pt x="1107" y="3207"/>
                  <a:pt x="1107" y="3243"/>
                </a:cubicBezTo>
                <a:cubicBezTo>
                  <a:pt x="1107" y="3243"/>
                  <a:pt x="1107" y="3243"/>
                  <a:pt x="1107" y="3246"/>
                </a:cubicBezTo>
                <a:cubicBezTo>
                  <a:pt x="1107" y="3246"/>
                  <a:pt x="1107" y="3246"/>
                  <a:pt x="1107" y="3246"/>
                </a:cubicBezTo>
                <a:close/>
                <a:moveTo>
                  <a:pt x="1179" y="3246"/>
                </a:moveTo>
                <a:cubicBezTo>
                  <a:pt x="1159" y="3246"/>
                  <a:pt x="1140" y="3246"/>
                  <a:pt x="1120" y="3246"/>
                </a:cubicBezTo>
                <a:cubicBezTo>
                  <a:pt x="1120" y="3246"/>
                  <a:pt x="1120" y="3246"/>
                  <a:pt x="1120" y="3246"/>
                </a:cubicBezTo>
                <a:cubicBezTo>
                  <a:pt x="1120" y="3243"/>
                  <a:pt x="1120" y="3243"/>
                  <a:pt x="1120" y="3243"/>
                </a:cubicBezTo>
                <a:cubicBezTo>
                  <a:pt x="1120" y="3207"/>
                  <a:pt x="1120" y="3172"/>
                  <a:pt x="1120" y="3140"/>
                </a:cubicBezTo>
                <a:cubicBezTo>
                  <a:pt x="1120" y="3136"/>
                  <a:pt x="1120" y="3136"/>
                  <a:pt x="1120" y="3136"/>
                </a:cubicBezTo>
                <a:cubicBezTo>
                  <a:pt x="1120" y="3136"/>
                  <a:pt x="1120" y="3136"/>
                  <a:pt x="1120" y="3136"/>
                </a:cubicBezTo>
                <a:cubicBezTo>
                  <a:pt x="1140" y="3136"/>
                  <a:pt x="1159" y="3136"/>
                  <a:pt x="1179" y="3136"/>
                </a:cubicBezTo>
                <a:cubicBezTo>
                  <a:pt x="1182" y="3136"/>
                  <a:pt x="1182" y="3136"/>
                  <a:pt x="1182" y="3136"/>
                </a:cubicBezTo>
                <a:cubicBezTo>
                  <a:pt x="1182" y="3136"/>
                  <a:pt x="1182" y="3136"/>
                  <a:pt x="1182" y="3140"/>
                </a:cubicBezTo>
                <a:cubicBezTo>
                  <a:pt x="1182" y="3172"/>
                  <a:pt x="1182" y="3207"/>
                  <a:pt x="1182" y="3243"/>
                </a:cubicBezTo>
                <a:cubicBezTo>
                  <a:pt x="1182" y="3246"/>
                  <a:pt x="1182" y="3246"/>
                  <a:pt x="1182" y="3246"/>
                </a:cubicBezTo>
                <a:cubicBezTo>
                  <a:pt x="1182" y="3246"/>
                  <a:pt x="1182" y="3246"/>
                  <a:pt x="1179" y="3246"/>
                </a:cubicBezTo>
                <a:close/>
                <a:moveTo>
                  <a:pt x="1256" y="3246"/>
                </a:moveTo>
                <a:cubicBezTo>
                  <a:pt x="1237" y="3246"/>
                  <a:pt x="1214" y="3246"/>
                  <a:pt x="1195" y="3246"/>
                </a:cubicBezTo>
                <a:cubicBezTo>
                  <a:pt x="1195" y="3246"/>
                  <a:pt x="1195" y="3246"/>
                  <a:pt x="1195" y="3246"/>
                </a:cubicBezTo>
                <a:cubicBezTo>
                  <a:pt x="1195" y="3243"/>
                  <a:pt x="1195" y="3243"/>
                  <a:pt x="1195" y="3243"/>
                </a:cubicBezTo>
                <a:cubicBezTo>
                  <a:pt x="1195" y="3207"/>
                  <a:pt x="1195" y="3172"/>
                  <a:pt x="1195" y="3140"/>
                </a:cubicBezTo>
                <a:cubicBezTo>
                  <a:pt x="1195" y="3136"/>
                  <a:pt x="1195" y="3136"/>
                  <a:pt x="1195" y="3136"/>
                </a:cubicBezTo>
                <a:cubicBezTo>
                  <a:pt x="1195" y="3133"/>
                  <a:pt x="1195" y="3133"/>
                  <a:pt x="1195" y="3133"/>
                </a:cubicBezTo>
                <a:cubicBezTo>
                  <a:pt x="1214" y="3133"/>
                  <a:pt x="1234" y="3133"/>
                  <a:pt x="1253" y="3133"/>
                </a:cubicBezTo>
                <a:cubicBezTo>
                  <a:pt x="1256" y="3133"/>
                  <a:pt x="1256" y="3133"/>
                  <a:pt x="1256" y="3133"/>
                </a:cubicBezTo>
                <a:cubicBezTo>
                  <a:pt x="1256" y="3136"/>
                  <a:pt x="1256" y="3136"/>
                  <a:pt x="1256" y="3140"/>
                </a:cubicBezTo>
                <a:cubicBezTo>
                  <a:pt x="1256" y="3172"/>
                  <a:pt x="1256" y="3207"/>
                  <a:pt x="1256" y="3243"/>
                </a:cubicBezTo>
                <a:cubicBezTo>
                  <a:pt x="1256" y="3246"/>
                  <a:pt x="1256" y="3246"/>
                  <a:pt x="1256" y="3246"/>
                </a:cubicBezTo>
                <a:cubicBezTo>
                  <a:pt x="1256" y="3246"/>
                  <a:pt x="1256" y="3246"/>
                  <a:pt x="1256" y="3246"/>
                </a:cubicBezTo>
                <a:close/>
                <a:moveTo>
                  <a:pt x="1331" y="3246"/>
                </a:moveTo>
                <a:cubicBezTo>
                  <a:pt x="1311" y="3246"/>
                  <a:pt x="1292" y="3246"/>
                  <a:pt x="1273" y="3246"/>
                </a:cubicBezTo>
                <a:cubicBezTo>
                  <a:pt x="1269" y="3246"/>
                  <a:pt x="1269" y="3246"/>
                  <a:pt x="1269" y="3246"/>
                </a:cubicBezTo>
                <a:cubicBezTo>
                  <a:pt x="1269" y="3243"/>
                  <a:pt x="1269" y="3243"/>
                  <a:pt x="1269" y="3243"/>
                </a:cubicBezTo>
                <a:cubicBezTo>
                  <a:pt x="1269" y="3207"/>
                  <a:pt x="1269" y="3172"/>
                  <a:pt x="1269" y="3140"/>
                </a:cubicBezTo>
                <a:cubicBezTo>
                  <a:pt x="1269" y="3136"/>
                  <a:pt x="1269" y="3136"/>
                  <a:pt x="1269" y="3133"/>
                </a:cubicBezTo>
                <a:cubicBezTo>
                  <a:pt x="1269" y="3133"/>
                  <a:pt x="1269" y="3133"/>
                  <a:pt x="1269" y="3133"/>
                </a:cubicBezTo>
                <a:cubicBezTo>
                  <a:pt x="1292" y="3133"/>
                  <a:pt x="1311" y="3133"/>
                  <a:pt x="1331" y="3133"/>
                </a:cubicBezTo>
                <a:cubicBezTo>
                  <a:pt x="1331" y="3133"/>
                  <a:pt x="1331" y="3133"/>
                  <a:pt x="1334" y="3133"/>
                </a:cubicBezTo>
                <a:cubicBezTo>
                  <a:pt x="1334" y="3136"/>
                  <a:pt x="1334" y="3136"/>
                  <a:pt x="1334" y="3140"/>
                </a:cubicBezTo>
                <a:cubicBezTo>
                  <a:pt x="1334" y="3172"/>
                  <a:pt x="1334" y="3207"/>
                  <a:pt x="1334" y="3243"/>
                </a:cubicBezTo>
                <a:cubicBezTo>
                  <a:pt x="1334" y="3246"/>
                  <a:pt x="1334" y="3246"/>
                  <a:pt x="1334" y="3246"/>
                </a:cubicBezTo>
                <a:cubicBezTo>
                  <a:pt x="1331" y="3246"/>
                  <a:pt x="1331" y="3246"/>
                  <a:pt x="1331" y="3246"/>
                </a:cubicBezTo>
                <a:close/>
                <a:moveTo>
                  <a:pt x="1408" y="3246"/>
                </a:moveTo>
                <a:cubicBezTo>
                  <a:pt x="1389" y="3246"/>
                  <a:pt x="1370" y="3246"/>
                  <a:pt x="1347" y="3246"/>
                </a:cubicBezTo>
                <a:cubicBezTo>
                  <a:pt x="1347" y="3246"/>
                  <a:pt x="1347" y="3246"/>
                  <a:pt x="1347" y="3246"/>
                </a:cubicBezTo>
                <a:cubicBezTo>
                  <a:pt x="1347" y="3243"/>
                  <a:pt x="1347" y="3243"/>
                  <a:pt x="1347" y="3243"/>
                </a:cubicBezTo>
                <a:cubicBezTo>
                  <a:pt x="1347" y="3207"/>
                  <a:pt x="1347" y="3172"/>
                  <a:pt x="1347" y="3136"/>
                </a:cubicBezTo>
                <a:cubicBezTo>
                  <a:pt x="1344" y="3136"/>
                  <a:pt x="1344" y="3136"/>
                  <a:pt x="1344" y="3133"/>
                </a:cubicBezTo>
                <a:cubicBezTo>
                  <a:pt x="1347" y="3133"/>
                  <a:pt x="1347" y="3133"/>
                  <a:pt x="1347" y="3133"/>
                </a:cubicBezTo>
                <a:cubicBezTo>
                  <a:pt x="1366" y="3133"/>
                  <a:pt x="1389" y="3133"/>
                  <a:pt x="1408" y="3133"/>
                </a:cubicBezTo>
                <a:cubicBezTo>
                  <a:pt x="1408" y="3133"/>
                  <a:pt x="1408" y="3133"/>
                  <a:pt x="1412" y="3133"/>
                </a:cubicBezTo>
                <a:cubicBezTo>
                  <a:pt x="1412" y="3136"/>
                  <a:pt x="1412" y="3136"/>
                  <a:pt x="1412" y="3136"/>
                </a:cubicBezTo>
                <a:cubicBezTo>
                  <a:pt x="1412" y="3172"/>
                  <a:pt x="1412" y="3207"/>
                  <a:pt x="1412" y="3243"/>
                </a:cubicBezTo>
                <a:cubicBezTo>
                  <a:pt x="1412" y="3246"/>
                  <a:pt x="1412" y="3246"/>
                  <a:pt x="1412" y="3246"/>
                </a:cubicBezTo>
                <a:cubicBezTo>
                  <a:pt x="1408" y="3246"/>
                  <a:pt x="1408" y="3246"/>
                  <a:pt x="1408" y="3246"/>
                </a:cubicBezTo>
                <a:close/>
                <a:moveTo>
                  <a:pt x="1489" y="3246"/>
                </a:moveTo>
                <a:cubicBezTo>
                  <a:pt x="1467" y="3246"/>
                  <a:pt x="1447" y="3246"/>
                  <a:pt x="1425" y="3246"/>
                </a:cubicBezTo>
                <a:cubicBezTo>
                  <a:pt x="1425" y="3246"/>
                  <a:pt x="1425" y="3246"/>
                  <a:pt x="1425" y="3246"/>
                </a:cubicBezTo>
                <a:cubicBezTo>
                  <a:pt x="1425" y="3243"/>
                  <a:pt x="1425" y="3243"/>
                  <a:pt x="1425" y="3243"/>
                </a:cubicBezTo>
                <a:cubicBezTo>
                  <a:pt x="1425" y="3207"/>
                  <a:pt x="1425" y="3172"/>
                  <a:pt x="1421" y="3136"/>
                </a:cubicBezTo>
                <a:cubicBezTo>
                  <a:pt x="1421" y="3136"/>
                  <a:pt x="1421" y="3136"/>
                  <a:pt x="1421" y="3133"/>
                </a:cubicBezTo>
                <a:cubicBezTo>
                  <a:pt x="1425" y="3133"/>
                  <a:pt x="1425" y="3133"/>
                  <a:pt x="1425" y="3133"/>
                </a:cubicBezTo>
                <a:cubicBezTo>
                  <a:pt x="1447" y="3133"/>
                  <a:pt x="1467" y="3133"/>
                  <a:pt x="1486" y="3133"/>
                </a:cubicBezTo>
                <a:cubicBezTo>
                  <a:pt x="1489" y="3133"/>
                  <a:pt x="1489" y="3133"/>
                  <a:pt x="1489" y="3133"/>
                </a:cubicBezTo>
                <a:cubicBezTo>
                  <a:pt x="1489" y="3136"/>
                  <a:pt x="1489" y="3136"/>
                  <a:pt x="1489" y="3136"/>
                </a:cubicBezTo>
                <a:cubicBezTo>
                  <a:pt x="1489" y="3172"/>
                  <a:pt x="1489" y="3207"/>
                  <a:pt x="1489" y="3243"/>
                </a:cubicBezTo>
                <a:cubicBezTo>
                  <a:pt x="1489" y="3246"/>
                  <a:pt x="1489" y="3246"/>
                  <a:pt x="1489" y="3246"/>
                </a:cubicBezTo>
                <a:cubicBezTo>
                  <a:pt x="1489" y="3246"/>
                  <a:pt x="1489" y="3246"/>
                  <a:pt x="1489" y="3246"/>
                </a:cubicBezTo>
                <a:close/>
                <a:moveTo>
                  <a:pt x="1567" y="3250"/>
                </a:moveTo>
                <a:cubicBezTo>
                  <a:pt x="1548" y="3250"/>
                  <a:pt x="1525" y="3250"/>
                  <a:pt x="1506" y="3246"/>
                </a:cubicBezTo>
                <a:cubicBezTo>
                  <a:pt x="1502" y="3246"/>
                  <a:pt x="1502" y="3246"/>
                  <a:pt x="1502" y="3246"/>
                </a:cubicBezTo>
                <a:cubicBezTo>
                  <a:pt x="1502" y="3246"/>
                  <a:pt x="1502" y="3246"/>
                  <a:pt x="1502" y="3243"/>
                </a:cubicBezTo>
                <a:cubicBezTo>
                  <a:pt x="1502" y="3207"/>
                  <a:pt x="1502" y="3172"/>
                  <a:pt x="1502" y="3136"/>
                </a:cubicBezTo>
                <a:cubicBezTo>
                  <a:pt x="1502" y="3133"/>
                  <a:pt x="1502" y="3133"/>
                  <a:pt x="1502" y="3133"/>
                </a:cubicBezTo>
                <a:cubicBezTo>
                  <a:pt x="1502" y="3133"/>
                  <a:pt x="1502" y="3133"/>
                  <a:pt x="1506" y="3133"/>
                </a:cubicBezTo>
                <a:cubicBezTo>
                  <a:pt x="1525" y="3133"/>
                  <a:pt x="1548" y="3133"/>
                  <a:pt x="1567" y="3133"/>
                </a:cubicBezTo>
                <a:cubicBezTo>
                  <a:pt x="1570" y="3133"/>
                  <a:pt x="1570" y="3133"/>
                  <a:pt x="1570" y="3133"/>
                </a:cubicBezTo>
                <a:cubicBezTo>
                  <a:pt x="1570" y="3136"/>
                  <a:pt x="1570" y="3136"/>
                  <a:pt x="1570" y="3136"/>
                </a:cubicBezTo>
                <a:cubicBezTo>
                  <a:pt x="1570" y="3172"/>
                  <a:pt x="1570" y="3207"/>
                  <a:pt x="1570" y="3243"/>
                </a:cubicBezTo>
                <a:cubicBezTo>
                  <a:pt x="1570" y="3246"/>
                  <a:pt x="1570" y="3246"/>
                  <a:pt x="1570" y="3250"/>
                </a:cubicBezTo>
                <a:cubicBezTo>
                  <a:pt x="1570" y="3250"/>
                  <a:pt x="1570" y="3250"/>
                  <a:pt x="1567" y="3250"/>
                </a:cubicBezTo>
                <a:close/>
                <a:moveTo>
                  <a:pt x="1648" y="3250"/>
                </a:moveTo>
                <a:cubicBezTo>
                  <a:pt x="1629" y="3250"/>
                  <a:pt x="1606" y="3250"/>
                  <a:pt x="1586" y="3250"/>
                </a:cubicBezTo>
                <a:cubicBezTo>
                  <a:pt x="1583" y="3250"/>
                  <a:pt x="1583" y="3250"/>
                  <a:pt x="1583" y="3250"/>
                </a:cubicBezTo>
                <a:cubicBezTo>
                  <a:pt x="1583" y="3246"/>
                  <a:pt x="1583" y="3246"/>
                  <a:pt x="1583" y="3243"/>
                </a:cubicBezTo>
                <a:cubicBezTo>
                  <a:pt x="1583" y="3207"/>
                  <a:pt x="1583" y="3172"/>
                  <a:pt x="1583" y="3136"/>
                </a:cubicBezTo>
                <a:cubicBezTo>
                  <a:pt x="1583" y="3133"/>
                  <a:pt x="1583" y="3133"/>
                  <a:pt x="1583" y="3133"/>
                </a:cubicBezTo>
                <a:cubicBezTo>
                  <a:pt x="1583" y="3133"/>
                  <a:pt x="1583" y="3133"/>
                  <a:pt x="1583" y="3133"/>
                </a:cubicBezTo>
                <a:cubicBezTo>
                  <a:pt x="1606" y="3133"/>
                  <a:pt x="1629" y="3133"/>
                  <a:pt x="1648" y="3133"/>
                </a:cubicBezTo>
                <a:cubicBezTo>
                  <a:pt x="1651" y="3133"/>
                  <a:pt x="1651" y="3133"/>
                  <a:pt x="1651" y="3133"/>
                </a:cubicBezTo>
                <a:cubicBezTo>
                  <a:pt x="1651" y="3136"/>
                  <a:pt x="1651" y="3136"/>
                  <a:pt x="1651" y="3136"/>
                </a:cubicBezTo>
                <a:cubicBezTo>
                  <a:pt x="1651" y="3172"/>
                  <a:pt x="1651" y="3207"/>
                  <a:pt x="1651" y="3243"/>
                </a:cubicBezTo>
                <a:cubicBezTo>
                  <a:pt x="1651" y="3246"/>
                  <a:pt x="1651" y="3246"/>
                  <a:pt x="1651" y="3250"/>
                </a:cubicBezTo>
                <a:cubicBezTo>
                  <a:pt x="1651" y="3250"/>
                  <a:pt x="1651" y="3250"/>
                  <a:pt x="1648" y="3250"/>
                </a:cubicBezTo>
                <a:close/>
                <a:moveTo>
                  <a:pt x="1732" y="3250"/>
                </a:moveTo>
                <a:cubicBezTo>
                  <a:pt x="1709" y="3250"/>
                  <a:pt x="1690" y="3250"/>
                  <a:pt x="1667" y="3250"/>
                </a:cubicBezTo>
                <a:cubicBezTo>
                  <a:pt x="1664" y="3250"/>
                  <a:pt x="1664" y="3250"/>
                  <a:pt x="1664" y="3250"/>
                </a:cubicBezTo>
                <a:cubicBezTo>
                  <a:pt x="1664" y="3246"/>
                  <a:pt x="1664" y="3246"/>
                  <a:pt x="1664" y="3243"/>
                </a:cubicBezTo>
                <a:cubicBezTo>
                  <a:pt x="1664" y="3207"/>
                  <a:pt x="1664" y="3172"/>
                  <a:pt x="1664" y="3136"/>
                </a:cubicBezTo>
                <a:cubicBezTo>
                  <a:pt x="1664" y="3133"/>
                  <a:pt x="1664" y="3133"/>
                  <a:pt x="1664" y="3133"/>
                </a:cubicBezTo>
                <a:cubicBezTo>
                  <a:pt x="1664" y="3133"/>
                  <a:pt x="1664" y="3133"/>
                  <a:pt x="1667" y="3133"/>
                </a:cubicBezTo>
                <a:cubicBezTo>
                  <a:pt x="1687" y="3133"/>
                  <a:pt x="1709" y="3133"/>
                  <a:pt x="1732" y="3133"/>
                </a:cubicBezTo>
                <a:cubicBezTo>
                  <a:pt x="1732" y="3133"/>
                  <a:pt x="1732" y="3133"/>
                  <a:pt x="1735" y="3133"/>
                </a:cubicBezTo>
                <a:cubicBezTo>
                  <a:pt x="1735" y="3133"/>
                  <a:pt x="1735" y="3133"/>
                  <a:pt x="1735" y="3136"/>
                </a:cubicBezTo>
                <a:cubicBezTo>
                  <a:pt x="1735" y="3172"/>
                  <a:pt x="1735" y="3207"/>
                  <a:pt x="1735" y="3246"/>
                </a:cubicBezTo>
                <a:cubicBezTo>
                  <a:pt x="1735" y="3246"/>
                  <a:pt x="1735" y="3246"/>
                  <a:pt x="1735" y="3250"/>
                </a:cubicBezTo>
                <a:cubicBezTo>
                  <a:pt x="1732" y="3250"/>
                  <a:pt x="1732" y="3250"/>
                  <a:pt x="1732" y="3250"/>
                </a:cubicBezTo>
                <a:close/>
                <a:moveTo>
                  <a:pt x="1816" y="3250"/>
                </a:moveTo>
                <a:cubicBezTo>
                  <a:pt x="1794" y="3250"/>
                  <a:pt x="1771" y="3250"/>
                  <a:pt x="1752" y="3250"/>
                </a:cubicBezTo>
                <a:cubicBezTo>
                  <a:pt x="1748" y="3250"/>
                  <a:pt x="1748" y="3250"/>
                  <a:pt x="1748" y="3250"/>
                </a:cubicBezTo>
                <a:cubicBezTo>
                  <a:pt x="1748" y="3246"/>
                  <a:pt x="1748" y="3246"/>
                  <a:pt x="1748" y="3243"/>
                </a:cubicBezTo>
                <a:cubicBezTo>
                  <a:pt x="1748" y="3207"/>
                  <a:pt x="1748" y="3172"/>
                  <a:pt x="1748" y="3136"/>
                </a:cubicBezTo>
                <a:cubicBezTo>
                  <a:pt x="1748" y="3133"/>
                  <a:pt x="1748" y="3133"/>
                  <a:pt x="1748" y="3133"/>
                </a:cubicBezTo>
                <a:cubicBezTo>
                  <a:pt x="1748" y="3130"/>
                  <a:pt x="1748" y="3130"/>
                  <a:pt x="1748" y="3130"/>
                </a:cubicBezTo>
                <a:cubicBezTo>
                  <a:pt x="1771" y="3130"/>
                  <a:pt x="1794" y="3130"/>
                  <a:pt x="1816" y="3130"/>
                </a:cubicBezTo>
                <a:cubicBezTo>
                  <a:pt x="1816" y="3130"/>
                  <a:pt x="1816" y="3130"/>
                  <a:pt x="1820" y="3130"/>
                </a:cubicBezTo>
                <a:cubicBezTo>
                  <a:pt x="1820" y="3133"/>
                  <a:pt x="1820" y="3133"/>
                  <a:pt x="1820" y="3136"/>
                </a:cubicBezTo>
                <a:cubicBezTo>
                  <a:pt x="1820" y="3172"/>
                  <a:pt x="1820" y="3207"/>
                  <a:pt x="1820" y="3246"/>
                </a:cubicBezTo>
                <a:cubicBezTo>
                  <a:pt x="1820" y="3250"/>
                  <a:pt x="1820" y="3250"/>
                  <a:pt x="1820" y="3250"/>
                </a:cubicBezTo>
                <a:cubicBezTo>
                  <a:pt x="1816" y="3250"/>
                  <a:pt x="1816" y="3250"/>
                  <a:pt x="1816" y="3250"/>
                </a:cubicBezTo>
                <a:close/>
                <a:moveTo>
                  <a:pt x="1936" y="3250"/>
                </a:moveTo>
                <a:cubicBezTo>
                  <a:pt x="1904" y="3250"/>
                  <a:pt x="1868" y="3250"/>
                  <a:pt x="1836" y="3250"/>
                </a:cubicBezTo>
                <a:cubicBezTo>
                  <a:pt x="1832" y="3250"/>
                  <a:pt x="1832" y="3250"/>
                  <a:pt x="1832" y="3250"/>
                </a:cubicBezTo>
                <a:cubicBezTo>
                  <a:pt x="1832" y="3246"/>
                  <a:pt x="1832" y="3246"/>
                  <a:pt x="1832" y="3246"/>
                </a:cubicBezTo>
                <a:cubicBezTo>
                  <a:pt x="1832" y="3207"/>
                  <a:pt x="1832" y="3172"/>
                  <a:pt x="1832" y="3136"/>
                </a:cubicBezTo>
                <a:cubicBezTo>
                  <a:pt x="1832" y="3133"/>
                  <a:pt x="1832" y="3133"/>
                  <a:pt x="1832" y="3130"/>
                </a:cubicBezTo>
                <a:cubicBezTo>
                  <a:pt x="1832" y="3130"/>
                  <a:pt x="1832" y="3130"/>
                  <a:pt x="1832" y="3130"/>
                </a:cubicBezTo>
                <a:cubicBezTo>
                  <a:pt x="1868" y="3130"/>
                  <a:pt x="1900" y="3130"/>
                  <a:pt x="1936" y="3130"/>
                </a:cubicBezTo>
                <a:cubicBezTo>
                  <a:pt x="1936" y="3130"/>
                  <a:pt x="1936" y="3130"/>
                  <a:pt x="1939" y="3130"/>
                </a:cubicBezTo>
                <a:cubicBezTo>
                  <a:pt x="1939" y="3133"/>
                  <a:pt x="1939" y="3133"/>
                  <a:pt x="1939" y="3133"/>
                </a:cubicBezTo>
                <a:cubicBezTo>
                  <a:pt x="1939" y="3172"/>
                  <a:pt x="1939" y="3207"/>
                  <a:pt x="1939" y="3246"/>
                </a:cubicBezTo>
                <a:cubicBezTo>
                  <a:pt x="1939" y="3250"/>
                  <a:pt x="1939" y="3250"/>
                  <a:pt x="1939" y="3250"/>
                </a:cubicBezTo>
                <a:cubicBezTo>
                  <a:pt x="1936" y="3250"/>
                  <a:pt x="1936" y="3250"/>
                  <a:pt x="1936" y="3250"/>
                </a:cubicBezTo>
                <a:close/>
                <a:moveTo>
                  <a:pt x="2383" y="3531"/>
                </a:moveTo>
                <a:cubicBezTo>
                  <a:pt x="2606" y="3771"/>
                  <a:pt x="2920" y="3848"/>
                  <a:pt x="2920" y="3848"/>
                </a:cubicBezTo>
                <a:cubicBezTo>
                  <a:pt x="2920" y="3868"/>
                  <a:pt x="2923" y="3887"/>
                  <a:pt x="2923" y="3907"/>
                </a:cubicBezTo>
                <a:cubicBezTo>
                  <a:pt x="2926" y="3920"/>
                  <a:pt x="2616" y="4114"/>
                  <a:pt x="2454" y="4269"/>
                </a:cubicBezTo>
                <a:cubicBezTo>
                  <a:pt x="2412" y="4308"/>
                  <a:pt x="2396" y="4337"/>
                  <a:pt x="2396" y="4337"/>
                </a:cubicBezTo>
                <a:cubicBezTo>
                  <a:pt x="2457" y="4049"/>
                  <a:pt x="2428" y="3822"/>
                  <a:pt x="2383" y="3531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8"/>
          <p:cNvSpPr>
            <a:spLocks noEditPoints="1"/>
          </p:cNvSpPr>
          <p:nvPr/>
        </p:nvSpPr>
        <p:spPr bwMode="auto">
          <a:xfrm flipH="1">
            <a:off x="366604" y="2202207"/>
            <a:ext cx="1205000" cy="1423246"/>
          </a:xfrm>
          <a:custGeom>
            <a:avLst/>
            <a:gdLst/>
            <a:ahLst/>
            <a:cxnLst>
              <a:cxn ang="0">
                <a:pos x="11076" y="16032"/>
              </a:cxn>
              <a:cxn ang="0">
                <a:pos x="11517" y="1965"/>
              </a:cxn>
              <a:cxn ang="0">
                <a:pos x="11154" y="2735"/>
              </a:cxn>
              <a:cxn ang="0">
                <a:pos x="10834" y="3418"/>
              </a:cxn>
              <a:cxn ang="0">
                <a:pos x="11306" y="4098"/>
              </a:cxn>
              <a:cxn ang="0">
                <a:pos x="12329" y="4535"/>
              </a:cxn>
              <a:cxn ang="0">
                <a:pos x="12924" y="3722"/>
              </a:cxn>
              <a:cxn ang="0">
                <a:pos x="13287" y="2955"/>
              </a:cxn>
              <a:cxn ang="0">
                <a:pos x="12928" y="2217"/>
              </a:cxn>
              <a:cxn ang="0">
                <a:pos x="12051" y="1797"/>
              </a:cxn>
              <a:cxn ang="0">
                <a:pos x="13044" y="2298"/>
              </a:cxn>
              <a:cxn ang="0">
                <a:pos x="12371" y="2107"/>
              </a:cxn>
              <a:cxn ang="0">
                <a:pos x="12390" y="4412"/>
              </a:cxn>
              <a:cxn ang="0">
                <a:pos x="12792" y="3930"/>
              </a:cxn>
              <a:cxn ang="0">
                <a:pos x="12908" y="3311"/>
              </a:cxn>
              <a:cxn ang="0">
                <a:pos x="13164" y="2761"/>
              </a:cxn>
              <a:cxn ang="0">
                <a:pos x="10918" y="3295"/>
              </a:cxn>
              <a:cxn ang="0">
                <a:pos x="11219" y="2661"/>
              </a:cxn>
              <a:cxn ang="0">
                <a:pos x="11478" y="2107"/>
              </a:cxn>
              <a:cxn ang="0">
                <a:pos x="11759" y="2088"/>
              </a:cxn>
              <a:cxn ang="0">
                <a:pos x="11406" y="2593"/>
              </a:cxn>
              <a:cxn ang="0">
                <a:pos x="11144" y="3140"/>
              </a:cxn>
              <a:cxn ang="0">
                <a:pos x="10889" y="3684"/>
              </a:cxn>
              <a:cxn ang="0">
                <a:pos x="11737" y="2208"/>
              </a:cxn>
              <a:cxn ang="0">
                <a:pos x="11520" y="2671"/>
              </a:cxn>
              <a:cxn ang="0">
                <a:pos x="11264" y="3218"/>
              </a:cxn>
              <a:cxn ang="0">
                <a:pos x="11008" y="3768"/>
              </a:cxn>
              <a:cxn ang="0">
                <a:pos x="11898" y="2444"/>
              </a:cxn>
              <a:cxn ang="0">
                <a:pos x="11646" y="2994"/>
              </a:cxn>
              <a:cxn ang="0">
                <a:pos x="11384" y="3548"/>
              </a:cxn>
              <a:cxn ang="0">
                <a:pos x="12141" y="2266"/>
              </a:cxn>
              <a:cxn ang="0">
                <a:pos x="11882" y="2819"/>
              </a:cxn>
              <a:cxn ang="0">
                <a:pos x="11620" y="3366"/>
              </a:cxn>
              <a:cxn ang="0">
                <a:pos x="11267" y="3871"/>
              </a:cxn>
              <a:cxn ang="0">
                <a:pos x="12060" y="2502"/>
              </a:cxn>
              <a:cxn ang="0">
                <a:pos x="11801" y="3046"/>
              </a:cxn>
              <a:cxn ang="0">
                <a:pos x="11594" y="3486"/>
              </a:cxn>
              <a:cxn ang="0">
                <a:pos x="11377" y="3949"/>
              </a:cxn>
              <a:cxn ang="0">
                <a:pos x="12177" y="2577"/>
              </a:cxn>
              <a:cxn ang="0">
                <a:pos x="11921" y="3130"/>
              </a:cxn>
              <a:cxn ang="0">
                <a:pos x="11756" y="3722"/>
              </a:cxn>
              <a:cxn ang="0">
                <a:pos x="12559" y="2357"/>
              </a:cxn>
              <a:cxn ang="0">
                <a:pos x="12300" y="2910"/>
              </a:cxn>
              <a:cxn ang="0">
                <a:pos x="11999" y="3544"/>
              </a:cxn>
              <a:cxn ang="0">
                <a:pos x="11740" y="4098"/>
              </a:cxn>
              <a:cxn ang="0">
                <a:pos x="12533" y="2729"/>
              </a:cxn>
              <a:cxn ang="0">
                <a:pos x="12180" y="3231"/>
              </a:cxn>
              <a:cxn ang="0">
                <a:pos x="11918" y="3781"/>
              </a:cxn>
              <a:cxn ang="0">
                <a:pos x="12717" y="2408"/>
              </a:cxn>
              <a:cxn ang="0">
                <a:pos x="12510" y="2849"/>
              </a:cxn>
              <a:cxn ang="0">
                <a:pos x="12290" y="3311"/>
              </a:cxn>
              <a:cxn ang="0">
                <a:pos x="12034" y="3855"/>
              </a:cxn>
              <a:cxn ang="0">
                <a:pos x="12834" y="2489"/>
              </a:cxn>
              <a:cxn ang="0">
                <a:pos x="12672" y="3085"/>
              </a:cxn>
              <a:cxn ang="0">
                <a:pos x="12416" y="3635"/>
              </a:cxn>
              <a:cxn ang="0">
                <a:pos x="12157" y="4189"/>
              </a:cxn>
              <a:cxn ang="0">
                <a:pos x="12912" y="2907"/>
              </a:cxn>
              <a:cxn ang="0">
                <a:pos x="12653" y="3460"/>
              </a:cxn>
              <a:cxn ang="0">
                <a:pos x="12390" y="4007"/>
              </a:cxn>
              <a:cxn ang="0">
                <a:pos x="13093" y="2593"/>
              </a:cxn>
              <a:cxn ang="0">
                <a:pos x="12831" y="3140"/>
              </a:cxn>
              <a:cxn ang="0">
                <a:pos x="12575" y="3687"/>
              </a:cxn>
              <a:cxn ang="0">
                <a:pos x="12368" y="4127"/>
              </a:cxn>
            </a:cxnLst>
            <a:rect l="0" t="0" r="r" b="b"/>
            <a:pathLst>
              <a:path w="13808" h="16313">
                <a:moveTo>
                  <a:pt x="5428" y="3043"/>
                </a:moveTo>
                <a:cubicBezTo>
                  <a:pt x="5428" y="3043"/>
                  <a:pt x="5160" y="3124"/>
                  <a:pt x="5079" y="3030"/>
                </a:cubicBezTo>
                <a:cubicBezTo>
                  <a:pt x="4998" y="2936"/>
                  <a:pt x="4975" y="2797"/>
                  <a:pt x="4975" y="2797"/>
                </a:cubicBezTo>
                <a:cubicBezTo>
                  <a:pt x="4975" y="2797"/>
                  <a:pt x="4868" y="2774"/>
                  <a:pt x="4868" y="2716"/>
                </a:cubicBezTo>
                <a:cubicBezTo>
                  <a:pt x="4868" y="2658"/>
                  <a:pt x="4868" y="2635"/>
                  <a:pt x="4868" y="2635"/>
                </a:cubicBezTo>
                <a:cubicBezTo>
                  <a:pt x="4784" y="2544"/>
                  <a:pt x="4784" y="2544"/>
                  <a:pt x="4784" y="2544"/>
                </a:cubicBezTo>
                <a:cubicBezTo>
                  <a:pt x="4775" y="2399"/>
                  <a:pt x="4775" y="2399"/>
                  <a:pt x="4775" y="2399"/>
                </a:cubicBezTo>
                <a:cubicBezTo>
                  <a:pt x="4775" y="2399"/>
                  <a:pt x="4635" y="2425"/>
                  <a:pt x="4648" y="2318"/>
                </a:cubicBezTo>
                <a:cubicBezTo>
                  <a:pt x="4658" y="2214"/>
                  <a:pt x="4690" y="1984"/>
                  <a:pt x="4690" y="1984"/>
                </a:cubicBezTo>
                <a:cubicBezTo>
                  <a:pt x="4690" y="1984"/>
                  <a:pt x="4622" y="1839"/>
                  <a:pt x="4622" y="1758"/>
                </a:cubicBezTo>
                <a:cubicBezTo>
                  <a:pt x="4622" y="1677"/>
                  <a:pt x="4616" y="1259"/>
                  <a:pt x="4635" y="1153"/>
                </a:cubicBezTo>
                <a:cubicBezTo>
                  <a:pt x="4655" y="1042"/>
                  <a:pt x="4535" y="777"/>
                  <a:pt x="5017" y="593"/>
                </a:cubicBezTo>
                <a:cubicBezTo>
                  <a:pt x="6571" y="0"/>
                  <a:pt x="6283" y="1182"/>
                  <a:pt x="7383" y="1622"/>
                </a:cubicBezTo>
                <a:cubicBezTo>
                  <a:pt x="7885" y="1823"/>
                  <a:pt x="8516" y="1836"/>
                  <a:pt x="8872" y="2259"/>
                </a:cubicBezTo>
                <a:cubicBezTo>
                  <a:pt x="9047" y="2470"/>
                  <a:pt x="9176" y="2645"/>
                  <a:pt x="9176" y="2645"/>
                </a:cubicBezTo>
                <a:cubicBezTo>
                  <a:pt x="9176" y="2645"/>
                  <a:pt x="8953" y="2366"/>
                  <a:pt x="8649" y="2272"/>
                </a:cubicBezTo>
                <a:cubicBezTo>
                  <a:pt x="8348" y="2179"/>
                  <a:pt x="8720" y="2259"/>
                  <a:pt x="8917" y="2528"/>
                </a:cubicBezTo>
                <a:cubicBezTo>
                  <a:pt x="9118" y="2797"/>
                  <a:pt x="9118" y="2797"/>
                  <a:pt x="9118" y="2797"/>
                </a:cubicBezTo>
                <a:cubicBezTo>
                  <a:pt x="9118" y="2797"/>
                  <a:pt x="8934" y="2603"/>
                  <a:pt x="8678" y="2460"/>
                </a:cubicBezTo>
                <a:cubicBezTo>
                  <a:pt x="8422" y="2321"/>
                  <a:pt x="9018" y="2871"/>
                  <a:pt x="9215" y="3033"/>
                </a:cubicBezTo>
                <a:cubicBezTo>
                  <a:pt x="9413" y="3198"/>
                  <a:pt x="8966" y="2891"/>
                  <a:pt x="8885" y="2855"/>
                </a:cubicBezTo>
                <a:cubicBezTo>
                  <a:pt x="8801" y="2819"/>
                  <a:pt x="9034" y="3182"/>
                  <a:pt x="9235" y="3276"/>
                </a:cubicBezTo>
                <a:cubicBezTo>
                  <a:pt x="9432" y="3370"/>
                  <a:pt x="9856" y="3370"/>
                  <a:pt x="9856" y="3370"/>
                </a:cubicBezTo>
                <a:cubicBezTo>
                  <a:pt x="9856" y="3370"/>
                  <a:pt x="9361" y="3464"/>
                  <a:pt x="9151" y="3438"/>
                </a:cubicBezTo>
                <a:cubicBezTo>
                  <a:pt x="8943" y="3415"/>
                  <a:pt x="8801" y="3357"/>
                  <a:pt x="8801" y="3357"/>
                </a:cubicBezTo>
                <a:cubicBezTo>
                  <a:pt x="9568" y="4454"/>
                  <a:pt x="9568" y="4454"/>
                  <a:pt x="9568" y="4454"/>
                </a:cubicBezTo>
                <a:cubicBezTo>
                  <a:pt x="9765" y="4739"/>
                  <a:pt x="9840" y="5153"/>
                  <a:pt x="9940" y="5477"/>
                </a:cubicBezTo>
                <a:cubicBezTo>
                  <a:pt x="10028" y="5755"/>
                  <a:pt x="10177" y="5927"/>
                  <a:pt x="10355" y="6147"/>
                </a:cubicBezTo>
                <a:cubicBezTo>
                  <a:pt x="10533" y="6082"/>
                  <a:pt x="10533" y="6082"/>
                  <a:pt x="10533" y="6082"/>
                </a:cubicBezTo>
                <a:cubicBezTo>
                  <a:pt x="10714" y="6017"/>
                  <a:pt x="10675" y="4506"/>
                  <a:pt x="10652" y="4260"/>
                </a:cubicBezTo>
                <a:cubicBezTo>
                  <a:pt x="10646" y="4182"/>
                  <a:pt x="10639" y="4111"/>
                  <a:pt x="10630" y="4046"/>
                </a:cubicBezTo>
                <a:cubicBezTo>
                  <a:pt x="10588" y="3768"/>
                  <a:pt x="10507" y="2997"/>
                  <a:pt x="10808" y="2395"/>
                </a:cubicBezTo>
                <a:cubicBezTo>
                  <a:pt x="11209" y="1606"/>
                  <a:pt x="12180" y="1175"/>
                  <a:pt x="13005" y="1667"/>
                </a:cubicBezTo>
                <a:cubicBezTo>
                  <a:pt x="13763" y="2114"/>
                  <a:pt x="13808" y="3163"/>
                  <a:pt x="13326" y="3862"/>
                </a:cubicBezTo>
                <a:cubicBezTo>
                  <a:pt x="13035" y="4286"/>
                  <a:pt x="12552" y="4606"/>
                  <a:pt x="12115" y="4862"/>
                </a:cubicBezTo>
                <a:cubicBezTo>
                  <a:pt x="11662" y="5130"/>
                  <a:pt x="11138" y="5626"/>
                  <a:pt x="10889" y="6098"/>
                </a:cubicBezTo>
                <a:cubicBezTo>
                  <a:pt x="10889" y="6098"/>
                  <a:pt x="11018" y="6156"/>
                  <a:pt x="11031" y="6241"/>
                </a:cubicBezTo>
                <a:cubicBezTo>
                  <a:pt x="11044" y="6321"/>
                  <a:pt x="11028" y="6406"/>
                  <a:pt x="10995" y="6454"/>
                </a:cubicBezTo>
                <a:cubicBezTo>
                  <a:pt x="10963" y="6506"/>
                  <a:pt x="10995" y="6529"/>
                  <a:pt x="10937" y="6613"/>
                </a:cubicBezTo>
                <a:cubicBezTo>
                  <a:pt x="10879" y="6694"/>
                  <a:pt x="10921" y="6723"/>
                  <a:pt x="10850" y="6781"/>
                </a:cubicBezTo>
                <a:cubicBezTo>
                  <a:pt x="10788" y="6833"/>
                  <a:pt x="10821" y="6966"/>
                  <a:pt x="10633" y="7034"/>
                </a:cubicBezTo>
                <a:cubicBezTo>
                  <a:pt x="10578" y="7053"/>
                  <a:pt x="10552" y="7105"/>
                  <a:pt x="10552" y="7105"/>
                </a:cubicBezTo>
                <a:cubicBezTo>
                  <a:pt x="10552" y="7105"/>
                  <a:pt x="10714" y="7202"/>
                  <a:pt x="10659" y="7309"/>
                </a:cubicBezTo>
                <a:cubicBezTo>
                  <a:pt x="10604" y="7419"/>
                  <a:pt x="10516" y="7419"/>
                  <a:pt x="10516" y="7419"/>
                </a:cubicBezTo>
                <a:cubicBezTo>
                  <a:pt x="10529" y="7464"/>
                  <a:pt x="10380" y="7687"/>
                  <a:pt x="10358" y="7739"/>
                </a:cubicBezTo>
                <a:cubicBezTo>
                  <a:pt x="10342" y="7772"/>
                  <a:pt x="10312" y="7807"/>
                  <a:pt x="10264" y="7840"/>
                </a:cubicBezTo>
                <a:cubicBezTo>
                  <a:pt x="10138" y="7920"/>
                  <a:pt x="10050" y="7907"/>
                  <a:pt x="9969" y="7898"/>
                </a:cubicBezTo>
                <a:cubicBezTo>
                  <a:pt x="9888" y="7885"/>
                  <a:pt x="9643" y="7885"/>
                  <a:pt x="9643" y="7885"/>
                </a:cubicBezTo>
                <a:cubicBezTo>
                  <a:pt x="9643" y="7885"/>
                  <a:pt x="9759" y="8539"/>
                  <a:pt x="9701" y="8878"/>
                </a:cubicBezTo>
                <a:cubicBezTo>
                  <a:pt x="9643" y="9215"/>
                  <a:pt x="9597" y="9474"/>
                  <a:pt x="9597" y="9474"/>
                </a:cubicBezTo>
                <a:cubicBezTo>
                  <a:pt x="9597" y="9474"/>
                  <a:pt x="9270" y="10756"/>
                  <a:pt x="9235" y="11015"/>
                </a:cubicBezTo>
                <a:cubicBezTo>
                  <a:pt x="9199" y="11270"/>
                  <a:pt x="9212" y="11633"/>
                  <a:pt x="9316" y="11701"/>
                </a:cubicBezTo>
                <a:cubicBezTo>
                  <a:pt x="9419" y="11772"/>
                  <a:pt x="10063" y="11911"/>
                  <a:pt x="10283" y="12193"/>
                </a:cubicBezTo>
                <a:cubicBezTo>
                  <a:pt x="10507" y="12471"/>
                  <a:pt x="11044" y="13219"/>
                  <a:pt x="11148" y="13384"/>
                </a:cubicBezTo>
                <a:cubicBezTo>
                  <a:pt x="11254" y="13546"/>
                  <a:pt x="11546" y="13873"/>
                  <a:pt x="11546" y="13873"/>
                </a:cubicBezTo>
                <a:cubicBezTo>
                  <a:pt x="11708" y="13931"/>
                  <a:pt x="11708" y="13931"/>
                  <a:pt x="11708" y="13931"/>
                </a:cubicBezTo>
                <a:cubicBezTo>
                  <a:pt x="11756" y="13850"/>
                  <a:pt x="11756" y="13850"/>
                  <a:pt x="11756" y="13850"/>
                </a:cubicBezTo>
                <a:cubicBezTo>
                  <a:pt x="11756" y="13850"/>
                  <a:pt x="12070" y="14187"/>
                  <a:pt x="12141" y="14245"/>
                </a:cubicBezTo>
                <a:cubicBezTo>
                  <a:pt x="12209" y="14303"/>
                  <a:pt x="12348" y="14468"/>
                  <a:pt x="12348" y="14549"/>
                </a:cubicBezTo>
                <a:cubicBezTo>
                  <a:pt x="12348" y="14630"/>
                  <a:pt x="12348" y="14737"/>
                  <a:pt x="12316" y="14805"/>
                </a:cubicBezTo>
                <a:cubicBezTo>
                  <a:pt x="12280" y="14876"/>
                  <a:pt x="12245" y="14921"/>
                  <a:pt x="12245" y="14921"/>
                </a:cubicBezTo>
                <a:cubicBezTo>
                  <a:pt x="12245" y="14921"/>
                  <a:pt x="12280" y="15180"/>
                  <a:pt x="12232" y="15400"/>
                </a:cubicBezTo>
                <a:cubicBezTo>
                  <a:pt x="12187" y="15624"/>
                  <a:pt x="11999" y="15938"/>
                  <a:pt x="11708" y="16044"/>
                </a:cubicBezTo>
                <a:cubicBezTo>
                  <a:pt x="11416" y="16148"/>
                  <a:pt x="11148" y="16184"/>
                  <a:pt x="11076" y="16032"/>
                </a:cubicBezTo>
                <a:cubicBezTo>
                  <a:pt x="11008" y="15879"/>
                  <a:pt x="11148" y="15601"/>
                  <a:pt x="11196" y="15449"/>
                </a:cubicBezTo>
                <a:cubicBezTo>
                  <a:pt x="11241" y="15297"/>
                  <a:pt x="11206" y="15086"/>
                  <a:pt x="11161" y="14947"/>
                </a:cubicBezTo>
                <a:cubicBezTo>
                  <a:pt x="11112" y="14805"/>
                  <a:pt x="11044" y="14643"/>
                  <a:pt x="11054" y="14562"/>
                </a:cubicBezTo>
                <a:cubicBezTo>
                  <a:pt x="11067" y="14478"/>
                  <a:pt x="11089" y="14446"/>
                  <a:pt x="11089" y="14446"/>
                </a:cubicBezTo>
                <a:cubicBezTo>
                  <a:pt x="10973" y="14303"/>
                  <a:pt x="10973" y="14303"/>
                  <a:pt x="10973" y="14303"/>
                </a:cubicBezTo>
                <a:cubicBezTo>
                  <a:pt x="10973" y="14303"/>
                  <a:pt x="10623" y="13685"/>
                  <a:pt x="9772" y="13232"/>
                </a:cubicBezTo>
                <a:cubicBezTo>
                  <a:pt x="8917" y="12775"/>
                  <a:pt x="8827" y="12672"/>
                  <a:pt x="8639" y="12565"/>
                </a:cubicBezTo>
                <a:cubicBezTo>
                  <a:pt x="8451" y="12461"/>
                  <a:pt x="7985" y="12122"/>
                  <a:pt x="7972" y="11795"/>
                </a:cubicBezTo>
                <a:cubicBezTo>
                  <a:pt x="7963" y="11468"/>
                  <a:pt x="7937" y="9448"/>
                  <a:pt x="7937" y="9448"/>
                </a:cubicBezTo>
                <a:cubicBezTo>
                  <a:pt x="6888" y="9474"/>
                  <a:pt x="6888" y="9474"/>
                  <a:pt x="6888" y="9474"/>
                </a:cubicBezTo>
                <a:cubicBezTo>
                  <a:pt x="6888" y="9474"/>
                  <a:pt x="5988" y="10406"/>
                  <a:pt x="5500" y="10746"/>
                </a:cubicBezTo>
                <a:cubicBezTo>
                  <a:pt x="5008" y="11083"/>
                  <a:pt x="4904" y="11374"/>
                  <a:pt x="4752" y="11490"/>
                </a:cubicBezTo>
                <a:cubicBezTo>
                  <a:pt x="4600" y="11607"/>
                  <a:pt x="4321" y="11772"/>
                  <a:pt x="4205" y="11960"/>
                </a:cubicBezTo>
                <a:cubicBezTo>
                  <a:pt x="4088" y="12144"/>
                  <a:pt x="3784" y="12730"/>
                  <a:pt x="3422" y="13044"/>
                </a:cubicBezTo>
                <a:cubicBezTo>
                  <a:pt x="3059" y="13358"/>
                  <a:pt x="2580" y="13918"/>
                  <a:pt x="2383" y="14177"/>
                </a:cubicBezTo>
                <a:cubicBezTo>
                  <a:pt x="2185" y="14433"/>
                  <a:pt x="2104" y="14572"/>
                  <a:pt x="2104" y="14666"/>
                </a:cubicBezTo>
                <a:cubicBezTo>
                  <a:pt x="2104" y="14760"/>
                  <a:pt x="2104" y="15180"/>
                  <a:pt x="2078" y="15332"/>
                </a:cubicBezTo>
                <a:cubicBezTo>
                  <a:pt x="2056" y="15485"/>
                  <a:pt x="2065" y="15604"/>
                  <a:pt x="1900" y="15685"/>
                </a:cubicBezTo>
                <a:cubicBezTo>
                  <a:pt x="1739" y="15769"/>
                  <a:pt x="1567" y="15750"/>
                  <a:pt x="1460" y="15821"/>
                </a:cubicBezTo>
                <a:cubicBezTo>
                  <a:pt x="1357" y="15889"/>
                  <a:pt x="1250" y="16032"/>
                  <a:pt x="1030" y="16148"/>
                </a:cubicBezTo>
                <a:cubicBezTo>
                  <a:pt x="806" y="16265"/>
                  <a:pt x="528" y="16313"/>
                  <a:pt x="305" y="16287"/>
                </a:cubicBezTo>
                <a:cubicBezTo>
                  <a:pt x="85" y="16265"/>
                  <a:pt x="0" y="15973"/>
                  <a:pt x="178" y="15740"/>
                </a:cubicBezTo>
                <a:cubicBezTo>
                  <a:pt x="353" y="15507"/>
                  <a:pt x="690" y="15261"/>
                  <a:pt x="806" y="15099"/>
                </a:cubicBezTo>
                <a:cubicBezTo>
                  <a:pt x="923" y="14934"/>
                  <a:pt x="1007" y="14889"/>
                  <a:pt x="1075" y="14760"/>
                </a:cubicBezTo>
                <a:cubicBezTo>
                  <a:pt x="1146" y="14630"/>
                  <a:pt x="1169" y="14514"/>
                  <a:pt x="1240" y="14526"/>
                </a:cubicBezTo>
                <a:cubicBezTo>
                  <a:pt x="1308" y="14539"/>
                  <a:pt x="1357" y="14607"/>
                  <a:pt x="1357" y="14607"/>
                </a:cubicBezTo>
                <a:cubicBezTo>
                  <a:pt x="1612" y="14280"/>
                  <a:pt x="1612" y="14280"/>
                  <a:pt x="1612" y="14280"/>
                </a:cubicBezTo>
                <a:cubicBezTo>
                  <a:pt x="1612" y="14280"/>
                  <a:pt x="2253" y="13067"/>
                  <a:pt x="2512" y="12529"/>
                </a:cubicBezTo>
                <a:cubicBezTo>
                  <a:pt x="2768" y="11992"/>
                  <a:pt x="3082" y="11607"/>
                  <a:pt x="3247" y="11445"/>
                </a:cubicBezTo>
                <a:cubicBezTo>
                  <a:pt x="3409" y="11280"/>
                  <a:pt x="3645" y="10956"/>
                  <a:pt x="3703" y="10814"/>
                </a:cubicBezTo>
                <a:cubicBezTo>
                  <a:pt x="3761" y="10675"/>
                  <a:pt x="4237" y="9950"/>
                  <a:pt x="4389" y="9752"/>
                </a:cubicBezTo>
                <a:cubicBezTo>
                  <a:pt x="4542" y="9555"/>
                  <a:pt x="5254" y="8587"/>
                  <a:pt x="5254" y="8587"/>
                </a:cubicBezTo>
                <a:cubicBezTo>
                  <a:pt x="5254" y="8587"/>
                  <a:pt x="5826" y="7733"/>
                  <a:pt x="5894" y="7548"/>
                </a:cubicBezTo>
                <a:cubicBezTo>
                  <a:pt x="5966" y="7360"/>
                  <a:pt x="6060" y="6496"/>
                  <a:pt x="6060" y="6496"/>
                </a:cubicBezTo>
                <a:cubicBezTo>
                  <a:pt x="6060" y="6496"/>
                  <a:pt x="5464" y="5891"/>
                  <a:pt x="5008" y="5166"/>
                </a:cubicBezTo>
                <a:cubicBezTo>
                  <a:pt x="4554" y="4441"/>
                  <a:pt x="4532" y="4221"/>
                  <a:pt x="4648" y="3975"/>
                </a:cubicBezTo>
                <a:cubicBezTo>
                  <a:pt x="4765" y="3729"/>
                  <a:pt x="4940" y="3603"/>
                  <a:pt x="4940" y="3603"/>
                </a:cubicBezTo>
                <a:cubicBezTo>
                  <a:pt x="4940" y="3603"/>
                  <a:pt x="5244" y="3379"/>
                  <a:pt x="5312" y="3311"/>
                </a:cubicBezTo>
                <a:cubicBezTo>
                  <a:pt x="5383" y="3240"/>
                  <a:pt x="5545" y="3043"/>
                  <a:pt x="5428" y="3043"/>
                </a:cubicBezTo>
                <a:close/>
                <a:moveTo>
                  <a:pt x="11779" y="1687"/>
                </a:moveTo>
                <a:cubicBezTo>
                  <a:pt x="11733" y="1703"/>
                  <a:pt x="11691" y="1722"/>
                  <a:pt x="11649" y="1745"/>
                </a:cubicBezTo>
                <a:cubicBezTo>
                  <a:pt x="11643" y="1758"/>
                  <a:pt x="11643" y="1758"/>
                  <a:pt x="11643" y="1758"/>
                </a:cubicBezTo>
                <a:cubicBezTo>
                  <a:pt x="11643" y="1761"/>
                  <a:pt x="11643" y="1761"/>
                  <a:pt x="11643" y="1761"/>
                </a:cubicBezTo>
                <a:cubicBezTo>
                  <a:pt x="11646" y="1761"/>
                  <a:pt x="11646" y="1761"/>
                  <a:pt x="11646" y="1761"/>
                </a:cubicBezTo>
                <a:cubicBezTo>
                  <a:pt x="11740" y="1810"/>
                  <a:pt x="11740" y="1810"/>
                  <a:pt x="11740" y="1810"/>
                </a:cubicBezTo>
                <a:cubicBezTo>
                  <a:pt x="11743" y="1810"/>
                  <a:pt x="11743" y="1810"/>
                  <a:pt x="11743" y="1810"/>
                </a:cubicBezTo>
                <a:cubicBezTo>
                  <a:pt x="11743" y="1806"/>
                  <a:pt x="11743" y="1806"/>
                  <a:pt x="11743" y="1806"/>
                </a:cubicBezTo>
                <a:cubicBezTo>
                  <a:pt x="11795" y="1700"/>
                  <a:pt x="11795" y="1700"/>
                  <a:pt x="11795" y="1700"/>
                </a:cubicBezTo>
                <a:cubicBezTo>
                  <a:pt x="11798" y="1696"/>
                  <a:pt x="11798" y="1696"/>
                  <a:pt x="11798" y="1696"/>
                </a:cubicBezTo>
                <a:cubicBezTo>
                  <a:pt x="11795" y="1693"/>
                  <a:pt x="11795" y="1693"/>
                  <a:pt x="11795" y="1693"/>
                </a:cubicBezTo>
                <a:cubicBezTo>
                  <a:pt x="11779" y="1687"/>
                  <a:pt x="11779" y="1687"/>
                  <a:pt x="11779" y="1687"/>
                </a:cubicBezTo>
                <a:close/>
                <a:moveTo>
                  <a:pt x="11607" y="1768"/>
                </a:moveTo>
                <a:cubicBezTo>
                  <a:pt x="11572" y="1787"/>
                  <a:pt x="11536" y="1806"/>
                  <a:pt x="11504" y="1829"/>
                </a:cubicBezTo>
                <a:cubicBezTo>
                  <a:pt x="11562" y="1858"/>
                  <a:pt x="11562" y="1858"/>
                  <a:pt x="11562" y="1858"/>
                </a:cubicBezTo>
                <a:cubicBezTo>
                  <a:pt x="11565" y="1858"/>
                  <a:pt x="11565" y="1858"/>
                  <a:pt x="11565" y="1858"/>
                </a:cubicBezTo>
                <a:cubicBezTo>
                  <a:pt x="11568" y="1855"/>
                  <a:pt x="11568" y="1855"/>
                  <a:pt x="11568" y="1855"/>
                </a:cubicBezTo>
                <a:cubicBezTo>
                  <a:pt x="11607" y="1771"/>
                  <a:pt x="11607" y="1771"/>
                  <a:pt x="11607" y="1771"/>
                </a:cubicBezTo>
                <a:cubicBezTo>
                  <a:pt x="11610" y="1768"/>
                  <a:pt x="11610" y="1768"/>
                  <a:pt x="11610" y="1768"/>
                </a:cubicBezTo>
                <a:cubicBezTo>
                  <a:pt x="11607" y="1768"/>
                  <a:pt x="11607" y="1768"/>
                  <a:pt x="11607" y="1768"/>
                </a:cubicBezTo>
                <a:close/>
                <a:moveTo>
                  <a:pt x="11484" y="1842"/>
                </a:moveTo>
                <a:cubicBezTo>
                  <a:pt x="11452" y="1861"/>
                  <a:pt x="11419" y="1884"/>
                  <a:pt x="11390" y="1910"/>
                </a:cubicBezTo>
                <a:cubicBezTo>
                  <a:pt x="11510" y="1968"/>
                  <a:pt x="11510" y="1968"/>
                  <a:pt x="11510" y="1968"/>
                </a:cubicBezTo>
                <a:cubicBezTo>
                  <a:pt x="11513" y="1968"/>
                  <a:pt x="11513" y="1968"/>
                  <a:pt x="11513" y="1968"/>
                </a:cubicBezTo>
                <a:cubicBezTo>
                  <a:pt x="11517" y="1965"/>
                  <a:pt x="11517" y="1965"/>
                  <a:pt x="11517" y="1965"/>
                </a:cubicBezTo>
                <a:cubicBezTo>
                  <a:pt x="11555" y="1881"/>
                  <a:pt x="11555" y="1881"/>
                  <a:pt x="11555" y="1881"/>
                </a:cubicBezTo>
                <a:cubicBezTo>
                  <a:pt x="11559" y="1878"/>
                  <a:pt x="11559" y="1878"/>
                  <a:pt x="11559" y="1878"/>
                </a:cubicBezTo>
                <a:cubicBezTo>
                  <a:pt x="11555" y="1874"/>
                  <a:pt x="11555" y="1874"/>
                  <a:pt x="11555" y="1874"/>
                </a:cubicBezTo>
                <a:cubicBezTo>
                  <a:pt x="11484" y="1842"/>
                  <a:pt x="11484" y="1842"/>
                  <a:pt x="11484" y="1842"/>
                </a:cubicBezTo>
                <a:close/>
                <a:moveTo>
                  <a:pt x="11374" y="1923"/>
                </a:moveTo>
                <a:cubicBezTo>
                  <a:pt x="11345" y="1946"/>
                  <a:pt x="11316" y="1971"/>
                  <a:pt x="11290" y="1997"/>
                </a:cubicBezTo>
                <a:cubicBezTo>
                  <a:pt x="11458" y="2078"/>
                  <a:pt x="11458" y="2078"/>
                  <a:pt x="11458" y="2078"/>
                </a:cubicBezTo>
                <a:cubicBezTo>
                  <a:pt x="11462" y="2078"/>
                  <a:pt x="11462" y="2078"/>
                  <a:pt x="11462" y="2078"/>
                </a:cubicBezTo>
                <a:cubicBezTo>
                  <a:pt x="11465" y="2075"/>
                  <a:pt x="11465" y="2075"/>
                  <a:pt x="11465" y="2075"/>
                </a:cubicBezTo>
                <a:cubicBezTo>
                  <a:pt x="11504" y="1991"/>
                  <a:pt x="11504" y="1991"/>
                  <a:pt x="11504" y="1991"/>
                </a:cubicBezTo>
                <a:cubicBezTo>
                  <a:pt x="11507" y="1988"/>
                  <a:pt x="11507" y="1988"/>
                  <a:pt x="11507" y="1988"/>
                </a:cubicBezTo>
                <a:cubicBezTo>
                  <a:pt x="11504" y="1984"/>
                  <a:pt x="11504" y="1984"/>
                  <a:pt x="11504" y="1984"/>
                </a:cubicBezTo>
                <a:cubicBezTo>
                  <a:pt x="11374" y="1923"/>
                  <a:pt x="11374" y="1923"/>
                  <a:pt x="11374" y="1923"/>
                </a:cubicBezTo>
                <a:close/>
                <a:moveTo>
                  <a:pt x="11274" y="2010"/>
                </a:moveTo>
                <a:cubicBezTo>
                  <a:pt x="11248" y="2036"/>
                  <a:pt x="11222" y="2062"/>
                  <a:pt x="11199" y="2088"/>
                </a:cubicBezTo>
                <a:cubicBezTo>
                  <a:pt x="11406" y="2188"/>
                  <a:pt x="11406" y="2188"/>
                  <a:pt x="11406" y="2188"/>
                </a:cubicBezTo>
                <a:cubicBezTo>
                  <a:pt x="11410" y="2188"/>
                  <a:pt x="11410" y="2188"/>
                  <a:pt x="11410" y="2188"/>
                </a:cubicBezTo>
                <a:cubicBezTo>
                  <a:pt x="11413" y="2185"/>
                  <a:pt x="11413" y="2185"/>
                  <a:pt x="11413" y="2185"/>
                </a:cubicBezTo>
                <a:cubicBezTo>
                  <a:pt x="11452" y="2101"/>
                  <a:pt x="11452" y="2101"/>
                  <a:pt x="11452" y="2101"/>
                </a:cubicBezTo>
                <a:cubicBezTo>
                  <a:pt x="11455" y="2098"/>
                  <a:pt x="11455" y="2098"/>
                  <a:pt x="11455" y="2098"/>
                </a:cubicBezTo>
                <a:cubicBezTo>
                  <a:pt x="11452" y="2094"/>
                  <a:pt x="11452" y="2094"/>
                  <a:pt x="11452" y="2094"/>
                </a:cubicBezTo>
                <a:cubicBezTo>
                  <a:pt x="11274" y="2010"/>
                  <a:pt x="11274" y="2010"/>
                  <a:pt x="11274" y="2010"/>
                </a:cubicBezTo>
                <a:close/>
                <a:moveTo>
                  <a:pt x="11186" y="2101"/>
                </a:moveTo>
                <a:cubicBezTo>
                  <a:pt x="11164" y="2127"/>
                  <a:pt x="11141" y="2156"/>
                  <a:pt x="11118" y="2182"/>
                </a:cubicBezTo>
                <a:cubicBezTo>
                  <a:pt x="11355" y="2298"/>
                  <a:pt x="11355" y="2298"/>
                  <a:pt x="11355" y="2298"/>
                </a:cubicBezTo>
                <a:cubicBezTo>
                  <a:pt x="11358" y="2298"/>
                  <a:pt x="11358" y="2298"/>
                  <a:pt x="11358" y="2298"/>
                </a:cubicBezTo>
                <a:cubicBezTo>
                  <a:pt x="11361" y="2295"/>
                  <a:pt x="11361" y="2295"/>
                  <a:pt x="11361" y="2295"/>
                </a:cubicBezTo>
                <a:cubicBezTo>
                  <a:pt x="11400" y="2208"/>
                  <a:pt x="11400" y="2208"/>
                  <a:pt x="11400" y="2208"/>
                </a:cubicBezTo>
                <a:cubicBezTo>
                  <a:pt x="11403" y="2208"/>
                  <a:pt x="11403" y="2208"/>
                  <a:pt x="11403" y="2208"/>
                </a:cubicBezTo>
                <a:cubicBezTo>
                  <a:pt x="11400" y="2204"/>
                  <a:pt x="11400" y="2204"/>
                  <a:pt x="11400" y="2204"/>
                </a:cubicBezTo>
                <a:cubicBezTo>
                  <a:pt x="11186" y="2101"/>
                  <a:pt x="11186" y="2101"/>
                  <a:pt x="11186" y="2101"/>
                </a:cubicBezTo>
                <a:close/>
                <a:moveTo>
                  <a:pt x="11105" y="2198"/>
                </a:moveTo>
                <a:cubicBezTo>
                  <a:pt x="11086" y="2227"/>
                  <a:pt x="11067" y="2253"/>
                  <a:pt x="11047" y="2282"/>
                </a:cubicBezTo>
                <a:cubicBezTo>
                  <a:pt x="11303" y="2408"/>
                  <a:pt x="11303" y="2408"/>
                  <a:pt x="11303" y="2408"/>
                </a:cubicBezTo>
                <a:cubicBezTo>
                  <a:pt x="11306" y="2408"/>
                  <a:pt x="11306" y="2408"/>
                  <a:pt x="11306" y="2408"/>
                </a:cubicBezTo>
                <a:cubicBezTo>
                  <a:pt x="11309" y="2405"/>
                  <a:pt x="11309" y="2405"/>
                  <a:pt x="11309" y="2405"/>
                </a:cubicBezTo>
                <a:cubicBezTo>
                  <a:pt x="11351" y="2318"/>
                  <a:pt x="11351" y="2318"/>
                  <a:pt x="11351" y="2318"/>
                </a:cubicBezTo>
                <a:cubicBezTo>
                  <a:pt x="11351" y="2315"/>
                  <a:pt x="11351" y="2315"/>
                  <a:pt x="11351" y="2315"/>
                </a:cubicBezTo>
                <a:cubicBezTo>
                  <a:pt x="11348" y="2315"/>
                  <a:pt x="11348" y="2315"/>
                  <a:pt x="11348" y="2315"/>
                </a:cubicBezTo>
                <a:cubicBezTo>
                  <a:pt x="11105" y="2198"/>
                  <a:pt x="11105" y="2198"/>
                  <a:pt x="11105" y="2198"/>
                </a:cubicBezTo>
                <a:close/>
                <a:moveTo>
                  <a:pt x="11038" y="2298"/>
                </a:moveTo>
                <a:cubicBezTo>
                  <a:pt x="11018" y="2327"/>
                  <a:pt x="11002" y="2357"/>
                  <a:pt x="10982" y="2389"/>
                </a:cubicBezTo>
                <a:cubicBezTo>
                  <a:pt x="11251" y="2515"/>
                  <a:pt x="11251" y="2515"/>
                  <a:pt x="11251" y="2515"/>
                </a:cubicBezTo>
                <a:cubicBezTo>
                  <a:pt x="11258" y="2518"/>
                  <a:pt x="11258" y="2518"/>
                  <a:pt x="11258" y="2518"/>
                </a:cubicBezTo>
                <a:cubicBezTo>
                  <a:pt x="11258" y="2515"/>
                  <a:pt x="11258" y="2515"/>
                  <a:pt x="11258" y="2515"/>
                </a:cubicBezTo>
                <a:cubicBezTo>
                  <a:pt x="11300" y="2428"/>
                  <a:pt x="11300" y="2428"/>
                  <a:pt x="11300" y="2428"/>
                </a:cubicBezTo>
                <a:cubicBezTo>
                  <a:pt x="11300" y="2425"/>
                  <a:pt x="11300" y="2425"/>
                  <a:pt x="11300" y="2425"/>
                </a:cubicBezTo>
                <a:cubicBezTo>
                  <a:pt x="11296" y="2425"/>
                  <a:pt x="11296" y="2425"/>
                  <a:pt x="11296" y="2425"/>
                </a:cubicBezTo>
                <a:cubicBezTo>
                  <a:pt x="11038" y="2298"/>
                  <a:pt x="11038" y="2298"/>
                  <a:pt x="11038" y="2298"/>
                </a:cubicBezTo>
                <a:close/>
                <a:moveTo>
                  <a:pt x="10976" y="2405"/>
                </a:moveTo>
                <a:cubicBezTo>
                  <a:pt x="10970" y="2418"/>
                  <a:pt x="10963" y="2428"/>
                  <a:pt x="10957" y="2441"/>
                </a:cubicBezTo>
                <a:cubicBezTo>
                  <a:pt x="10947" y="2460"/>
                  <a:pt x="10937" y="2476"/>
                  <a:pt x="10931" y="2496"/>
                </a:cubicBezTo>
                <a:cubicBezTo>
                  <a:pt x="11199" y="2625"/>
                  <a:pt x="11199" y="2625"/>
                  <a:pt x="11199" y="2625"/>
                </a:cubicBezTo>
                <a:cubicBezTo>
                  <a:pt x="11206" y="2628"/>
                  <a:pt x="11206" y="2628"/>
                  <a:pt x="11206" y="2628"/>
                </a:cubicBezTo>
                <a:cubicBezTo>
                  <a:pt x="11206" y="2625"/>
                  <a:pt x="11206" y="2625"/>
                  <a:pt x="11206" y="2625"/>
                </a:cubicBezTo>
                <a:cubicBezTo>
                  <a:pt x="11248" y="2538"/>
                  <a:pt x="11248" y="2538"/>
                  <a:pt x="11248" y="2538"/>
                </a:cubicBezTo>
                <a:cubicBezTo>
                  <a:pt x="11248" y="2535"/>
                  <a:pt x="11248" y="2535"/>
                  <a:pt x="11248" y="2535"/>
                </a:cubicBezTo>
                <a:cubicBezTo>
                  <a:pt x="11245" y="2535"/>
                  <a:pt x="11245" y="2535"/>
                  <a:pt x="11245" y="2535"/>
                </a:cubicBezTo>
                <a:cubicBezTo>
                  <a:pt x="10976" y="2405"/>
                  <a:pt x="10976" y="2405"/>
                  <a:pt x="10976" y="2405"/>
                </a:cubicBezTo>
                <a:close/>
                <a:moveTo>
                  <a:pt x="10921" y="2515"/>
                </a:moveTo>
                <a:cubicBezTo>
                  <a:pt x="10908" y="2544"/>
                  <a:pt x="10895" y="2577"/>
                  <a:pt x="10882" y="2609"/>
                </a:cubicBezTo>
                <a:cubicBezTo>
                  <a:pt x="11148" y="2735"/>
                  <a:pt x="11148" y="2735"/>
                  <a:pt x="11148" y="2735"/>
                </a:cubicBezTo>
                <a:cubicBezTo>
                  <a:pt x="11154" y="2738"/>
                  <a:pt x="11154" y="2738"/>
                  <a:pt x="11154" y="2738"/>
                </a:cubicBezTo>
                <a:cubicBezTo>
                  <a:pt x="11154" y="2735"/>
                  <a:pt x="11154" y="2735"/>
                  <a:pt x="11154" y="2735"/>
                </a:cubicBezTo>
                <a:cubicBezTo>
                  <a:pt x="11196" y="2648"/>
                  <a:pt x="11196" y="2648"/>
                  <a:pt x="11196" y="2648"/>
                </a:cubicBezTo>
                <a:cubicBezTo>
                  <a:pt x="11196" y="2645"/>
                  <a:pt x="11196" y="2645"/>
                  <a:pt x="11196" y="2645"/>
                </a:cubicBezTo>
                <a:cubicBezTo>
                  <a:pt x="11193" y="2645"/>
                  <a:pt x="11193" y="2645"/>
                  <a:pt x="11193" y="2645"/>
                </a:cubicBezTo>
                <a:cubicBezTo>
                  <a:pt x="10921" y="2515"/>
                  <a:pt x="10921" y="2515"/>
                  <a:pt x="10921" y="2515"/>
                </a:cubicBezTo>
                <a:close/>
                <a:moveTo>
                  <a:pt x="10876" y="2625"/>
                </a:moveTo>
                <a:cubicBezTo>
                  <a:pt x="10866" y="2658"/>
                  <a:pt x="10853" y="2690"/>
                  <a:pt x="10843" y="2722"/>
                </a:cubicBezTo>
                <a:cubicBezTo>
                  <a:pt x="11096" y="2845"/>
                  <a:pt x="11096" y="2845"/>
                  <a:pt x="11096" y="2845"/>
                </a:cubicBezTo>
                <a:cubicBezTo>
                  <a:pt x="11102" y="2849"/>
                  <a:pt x="11102" y="2849"/>
                  <a:pt x="11102" y="2849"/>
                </a:cubicBezTo>
                <a:cubicBezTo>
                  <a:pt x="11102" y="2845"/>
                  <a:pt x="11102" y="2845"/>
                  <a:pt x="11102" y="2845"/>
                </a:cubicBezTo>
                <a:cubicBezTo>
                  <a:pt x="11144" y="2758"/>
                  <a:pt x="11144" y="2758"/>
                  <a:pt x="11144" y="2758"/>
                </a:cubicBezTo>
                <a:cubicBezTo>
                  <a:pt x="11144" y="2755"/>
                  <a:pt x="11144" y="2755"/>
                  <a:pt x="11144" y="2755"/>
                </a:cubicBezTo>
                <a:cubicBezTo>
                  <a:pt x="11141" y="2755"/>
                  <a:pt x="11141" y="2755"/>
                  <a:pt x="11141" y="2755"/>
                </a:cubicBezTo>
                <a:cubicBezTo>
                  <a:pt x="10876" y="2625"/>
                  <a:pt x="10876" y="2625"/>
                  <a:pt x="10876" y="2625"/>
                </a:cubicBezTo>
                <a:close/>
                <a:moveTo>
                  <a:pt x="10837" y="2742"/>
                </a:moveTo>
                <a:cubicBezTo>
                  <a:pt x="10827" y="2774"/>
                  <a:pt x="10817" y="2810"/>
                  <a:pt x="10808" y="2842"/>
                </a:cubicBezTo>
                <a:cubicBezTo>
                  <a:pt x="11044" y="2955"/>
                  <a:pt x="11044" y="2955"/>
                  <a:pt x="11044" y="2955"/>
                </a:cubicBezTo>
                <a:cubicBezTo>
                  <a:pt x="11050" y="2959"/>
                  <a:pt x="11050" y="2959"/>
                  <a:pt x="11050" y="2959"/>
                </a:cubicBezTo>
                <a:cubicBezTo>
                  <a:pt x="11050" y="2955"/>
                  <a:pt x="11050" y="2955"/>
                  <a:pt x="11050" y="2955"/>
                </a:cubicBezTo>
                <a:cubicBezTo>
                  <a:pt x="11093" y="2868"/>
                  <a:pt x="11093" y="2868"/>
                  <a:pt x="11093" y="2868"/>
                </a:cubicBezTo>
                <a:cubicBezTo>
                  <a:pt x="11093" y="2865"/>
                  <a:pt x="11093" y="2865"/>
                  <a:pt x="11093" y="2865"/>
                </a:cubicBezTo>
                <a:cubicBezTo>
                  <a:pt x="11089" y="2865"/>
                  <a:pt x="11089" y="2865"/>
                  <a:pt x="11089" y="2865"/>
                </a:cubicBezTo>
                <a:cubicBezTo>
                  <a:pt x="10837" y="2742"/>
                  <a:pt x="10837" y="2742"/>
                  <a:pt x="10837" y="2742"/>
                </a:cubicBezTo>
                <a:close/>
                <a:moveTo>
                  <a:pt x="10804" y="2862"/>
                </a:moveTo>
                <a:cubicBezTo>
                  <a:pt x="10795" y="2894"/>
                  <a:pt x="10788" y="2929"/>
                  <a:pt x="10782" y="2965"/>
                </a:cubicBezTo>
                <a:cubicBezTo>
                  <a:pt x="10992" y="3065"/>
                  <a:pt x="10992" y="3065"/>
                  <a:pt x="10992" y="3065"/>
                </a:cubicBezTo>
                <a:cubicBezTo>
                  <a:pt x="10999" y="3069"/>
                  <a:pt x="10999" y="3069"/>
                  <a:pt x="10999" y="3069"/>
                </a:cubicBezTo>
                <a:cubicBezTo>
                  <a:pt x="10999" y="3065"/>
                  <a:pt x="10999" y="3065"/>
                  <a:pt x="10999" y="3065"/>
                </a:cubicBezTo>
                <a:cubicBezTo>
                  <a:pt x="11041" y="2978"/>
                  <a:pt x="11041" y="2978"/>
                  <a:pt x="11041" y="2978"/>
                </a:cubicBezTo>
                <a:cubicBezTo>
                  <a:pt x="11041" y="2975"/>
                  <a:pt x="11041" y="2975"/>
                  <a:pt x="11041" y="2975"/>
                </a:cubicBezTo>
                <a:cubicBezTo>
                  <a:pt x="11038" y="2975"/>
                  <a:pt x="11038" y="2975"/>
                  <a:pt x="11038" y="2975"/>
                </a:cubicBezTo>
                <a:cubicBezTo>
                  <a:pt x="10804" y="2862"/>
                  <a:pt x="10804" y="2862"/>
                  <a:pt x="10804" y="2862"/>
                </a:cubicBezTo>
                <a:close/>
                <a:moveTo>
                  <a:pt x="10779" y="2985"/>
                </a:moveTo>
                <a:cubicBezTo>
                  <a:pt x="10772" y="3017"/>
                  <a:pt x="10766" y="3052"/>
                  <a:pt x="10759" y="3088"/>
                </a:cubicBezTo>
                <a:cubicBezTo>
                  <a:pt x="10944" y="3175"/>
                  <a:pt x="10944" y="3175"/>
                  <a:pt x="10944" y="3175"/>
                </a:cubicBezTo>
                <a:cubicBezTo>
                  <a:pt x="10947" y="3179"/>
                  <a:pt x="10947" y="3179"/>
                  <a:pt x="10947" y="3179"/>
                </a:cubicBezTo>
                <a:cubicBezTo>
                  <a:pt x="10947" y="3175"/>
                  <a:pt x="10947" y="3175"/>
                  <a:pt x="10947" y="3175"/>
                </a:cubicBezTo>
                <a:cubicBezTo>
                  <a:pt x="10989" y="3088"/>
                  <a:pt x="10989" y="3088"/>
                  <a:pt x="10989" y="3088"/>
                </a:cubicBezTo>
                <a:cubicBezTo>
                  <a:pt x="10989" y="3085"/>
                  <a:pt x="10989" y="3085"/>
                  <a:pt x="10989" y="3085"/>
                </a:cubicBezTo>
                <a:cubicBezTo>
                  <a:pt x="10986" y="3082"/>
                  <a:pt x="10986" y="3082"/>
                  <a:pt x="10986" y="3082"/>
                </a:cubicBezTo>
                <a:cubicBezTo>
                  <a:pt x="10779" y="2985"/>
                  <a:pt x="10779" y="2985"/>
                  <a:pt x="10779" y="2985"/>
                </a:cubicBezTo>
                <a:close/>
                <a:moveTo>
                  <a:pt x="10756" y="3108"/>
                </a:moveTo>
                <a:cubicBezTo>
                  <a:pt x="10753" y="3143"/>
                  <a:pt x="10749" y="3179"/>
                  <a:pt x="10746" y="3214"/>
                </a:cubicBezTo>
                <a:cubicBezTo>
                  <a:pt x="10892" y="3285"/>
                  <a:pt x="10892" y="3285"/>
                  <a:pt x="10892" y="3285"/>
                </a:cubicBezTo>
                <a:cubicBezTo>
                  <a:pt x="10895" y="3289"/>
                  <a:pt x="10895" y="3289"/>
                  <a:pt x="10895" y="3289"/>
                </a:cubicBezTo>
                <a:cubicBezTo>
                  <a:pt x="10895" y="3285"/>
                  <a:pt x="10895" y="3285"/>
                  <a:pt x="10895" y="3285"/>
                </a:cubicBezTo>
                <a:cubicBezTo>
                  <a:pt x="10937" y="3198"/>
                  <a:pt x="10937" y="3198"/>
                  <a:pt x="10937" y="3198"/>
                </a:cubicBezTo>
                <a:cubicBezTo>
                  <a:pt x="10937" y="3195"/>
                  <a:pt x="10937" y="3195"/>
                  <a:pt x="10937" y="3195"/>
                </a:cubicBezTo>
                <a:cubicBezTo>
                  <a:pt x="10934" y="3192"/>
                  <a:pt x="10934" y="3192"/>
                  <a:pt x="10934" y="3192"/>
                </a:cubicBezTo>
                <a:cubicBezTo>
                  <a:pt x="10756" y="3108"/>
                  <a:pt x="10756" y="3108"/>
                  <a:pt x="10756" y="3108"/>
                </a:cubicBezTo>
                <a:close/>
                <a:moveTo>
                  <a:pt x="10743" y="3237"/>
                </a:moveTo>
                <a:cubicBezTo>
                  <a:pt x="10740" y="3273"/>
                  <a:pt x="10737" y="3308"/>
                  <a:pt x="10737" y="3347"/>
                </a:cubicBezTo>
                <a:cubicBezTo>
                  <a:pt x="10840" y="3396"/>
                  <a:pt x="10840" y="3396"/>
                  <a:pt x="10840" y="3396"/>
                </a:cubicBezTo>
                <a:cubicBezTo>
                  <a:pt x="10843" y="3396"/>
                  <a:pt x="10843" y="3396"/>
                  <a:pt x="10843" y="3396"/>
                </a:cubicBezTo>
                <a:cubicBezTo>
                  <a:pt x="10843" y="3392"/>
                  <a:pt x="10843" y="3392"/>
                  <a:pt x="10843" y="3392"/>
                </a:cubicBezTo>
                <a:cubicBezTo>
                  <a:pt x="10885" y="3308"/>
                  <a:pt x="10885" y="3308"/>
                  <a:pt x="10885" y="3308"/>
                </a:cubicBezTo>
                <a:cubicBezTo>
                  <a:pt x="10885" y="3305"/>
                  <a:pt x="10885" y="3305"/>
                  <a:pt x="10885" y="3305"/>
                </a:cubicBezTo>
                <a:cubicBezTo>
                  <a:pt x="10882" y="3302"/>
                  <a:pt x="10882" y="3302"/>
                  <a:pt x="10882" y="3302"/>
                </a:cubicBezTo>
                <a:cubicBezTo>
                  <a:pt x="10743" y="3237"/>
                  <a:pt x="10743" y="3237"/>
                  <a:pt x="10743" y="3237"/>
                </a:cubicBezTo>
                <a:close/>
                <a:moveTo>
                  <a:pt x="10737" y="3366"/>
                </a:moveTo>
                <a:cubicBezTo>
                  <a:pt x="10737" y="3405"/>
                  <a:pt x="10737" y="3444"/>
                  <a:pt x="10737" y="3480"/>
                </a:cubicBezTo>
                <a:cubicBezTo>
                  <a:pt x="10788" y="3506"/>
                  <a:pt x="10788" y="3506"/>
                  <a:pt x="10788" y="3506"/>
                </a:cubicBezTo>
                <a:cubicBezTo>
                  <a:pt x="10792" y="3506"/>
                  <a:pt x="10792" y="3506"/>
                  <a:pt x="10792" y="3506"/>
                </a:cubicBezTo>
                <a:cubicBezTo>
                  <a:pt x="10792" y="3502"/>
                  <a:pt x="10792" y="3502"/>
                  <a:pt x="10792" y="3502"/>
                </a:cubicBezTo>
                <a:cubicBezTo>
                  <a:pt x="10834" y="3418"/>
                  <a:pt x="10834" y="3418"/>
                  <a:pt x="10834" y="3418"/>
                </a:cubicBezTo>
                <a:cubicBezTo>
                  <a:pt x="10834" y="3415"/>
                  <a:pt x="10834" y="3415"/>
                  <a:pt x="10834" y="3415"/>
                </a:cubicBezTo>
                <a:cubicBezTo>
                  <a:pt x="10830" y="3412"/>
                  <a:pt x="10830" y="3412"/>
                  <a:pt x="10830" y="3412"/>
                </a:cubicBezTo>
                <a:cubicBezTo>
                  <a:pt x="10737" y="3366"/>
                  <a:pt x="10737" y="3366"/>
                  <a:pt x="10737" y="3366"/>
                </a:cubicBezTo>
                <a:close/>
                <a:moveTo>
                  <a:pt x="10737" y="3502"/>
                </a:moveTo>
                <a:cubicBezTo>
                  <a:pt x="10740" y="3538"/>
                  <a:pt x="10740" y="3570"/>
                  <a:pt x="10743" y="3606"/>
                </a:cubicBezTo>
                <a:cubicBezTo>
                  <a:pt x="10782" y="3528"/>
                  <a:pt x="10782" y="3528"/>
                  <a:pt x="10782" y="3528"/>
                </a:cubicBezTo>
                <a:cubicBezTo>
                  <a:pt x="10782" y="3525"/>
                  <a:pt x="10782" y="3525"/>
                  <a:pt x="10782" y="3525"/>
                </a:cubicBezTo>
                <a:cubicBezTo>
                  <a:pt x="10779" y="3522"/>
                  <a:pt x="10779" y="3522"/>
                  <a:pt x="10779" y="3522"/>
                </a:cubicBezTo>
                <a:cubicBezTo>
                  <a:pt x="10737" y="3502"/>
                  <a:pt x="10737" y="3502"/>
                  <a:pt x="10737" y="3502"/>
                </a:cubicBezTo>
                <a:close/>
                <a:moveTo>
                  <a:pt x="10749" y="3654"/>
                </a:moveTo>
                <a:cubicBezTo>
                  <a:pt x="10756" y="3713"/>
                  <a:pt x="10766" y="3768"/>
                  <a:pt x="10779" y="3823"/>
                </a:cubicBezTo>
                <a:cubicBezTo>
                  <a:pt x="10788" y="3829"/>
                  <a:pt x="10788" y="3829"/>
                  <a:pt x="10788" y="3829"/>
                </a:cubicBezTo>
                <a:cubicBezTo>
                  <a:pt x="10792" y="3829"/>
                  <a:pt x="10792" y="3829"/>
                  <a:pt x="10792" y="3829"/>
                </a:cubicBezTo>
                <a:cubicBezTo>
                  <a:pt x="10792" y="3826"/>
                  <a:pt x="10792" y="3826"/>
                  <a:pt x="10792" y="3826"/>
                </a:cubicBezTo>
                <a:cubicBezTo>
                  <a:pt x="10853" y="3697"/>
                  <a:pt x="10853" y="3697"/>
                  <a:pt x="10853" y="3697"/>
                </a:cubicBezTo>
                <a:cubicBezTo>
                  <a:pt x="10856" y="3693"/>
                  <a:pt x="10856" y="3693"/>
                  <a:pt x="10856" y="3693"/>
                </a:cubicBezTo>
                <a:cubicBezTo>
                  <a:pt x="10853" y="3693"/>
                  <a:pt x="10853" y="3693"/>
                  <a:pt x="10853" y="3693"/>
                </a:cubicBezTo>
                <a:cubicBezTo>
                  <a:pt x="10759" y="3648"/>
                  <a:pt x="10759" y="3648"/>
                  <a:pt x="10759" y="3648"/>
                </a:cubicBezTo>
                <a:cubicBezTo>
                  <a:pt x="10753" y="3645"/>
                  <a:pt x="10753" y="3645"/>
                  <a:pt x="10753" y="3645"/>
                </a:cubicBezTo>
                <a:cubicBezTo>
                  <a:pt x="10753" y="3648"/>
                  <a:pt x="10753" y="3648"/>
                  <a:pt x="10753" y="3648"/>
                </a:cubicBezTo>
                <a:cubicBezTo>
                  <a:pt x="10749" y="3654"/>
                  <a:pt x="10749" y="3654"/>
                  <a:pt x="10749" y="3654"/>
                </a:cubicBezTo>
                <a:close/>
                <a:moveTo>
                  <a:pt x="10795" y="3888"/>
                </a:moveTo>
                <a:cubicBezTo>
                  <a:pt x="10808" y="3939"/>
                  <a:pt x="10824" y="3991"/>
                  <a:pt x="10847" y="4043"/>
                </a:cubicBezTo>
                <a:cubicBezTo>
                  <a:pt x="10908" y="3910"/>
                  <a:pt x="10908" y="3910"/>
                  <a:pt x="10908" y="3910"/>
                </a:cubicBezTo>
                <a:cubicBezTo>
                  <a:pt x="10908" y="3907"/>
                  <a:pt x="10908" y="3907"/>
                  <a:pt x="10908" y="3907"/>
                </a:cubicBezTo>
                <a:cubicBezTo>
                  <a:pt x="10905" y="3907"/>
                  <a:pt x="10905" y="3907"/>
                  <a:pt x="10905" y="3907"/>
                </a:cubicBezTo>
                <a:cubicBezTo>
                  <a:pt x="10811" y="3862"/>
                  <a:pt x="10811" y="3862"/>
                  <a:pt x="10811" y="3862"/>
                </a:cubicBezTo>
                <a:cubicBezTo>
                  <a:pt x="10808" y="3858"/>
                  <a:pt x="10808" y="3858"/>
                  <a:pt x="10808" y="3858"/>
                </a:cubicBezTo>
                <a:cubicBezTo>
                  <a:pt x="10804" y="3862"/>
                  <a:pt x="10804" y="3862"/>
                  <a:pt x="10804" y="3862"/>
                </a:cubicBezTo>
                <a:cubicBezTo>
                  <a:pt x="10795" y="3888"/>
                  <a:pt x="10795" y="3888"/>
                  <a:pt x="10795" y="3888"/>
                </a:cubicBezTo>
                <a:close/>
                <a:moveTo>
                  <a:pt x="10859" y="4075"/>
                </a:moveTo>
                <a:cubicBezTo>
                  <a:pt x="10879" y="4117"/>
                  <a:pt x="10898" y="4159"/>
                  <a:pt x="10924" y="4202"/>
                </a:cubicBezTo>
                <a:cubicBezTo>
                  <a:pt x="11031" y="3972"/>
                  <a:pt x="11031" y="3972"/>
                  <a:pt x="11031" y="3972"/>
                </a:cubicBezTo>
                <a:cubicBezTo>
                  <a:pt x="11034" y="3968"/>
                  <a:pt x="11034" y="3968"/>
                  <a:pt x="11034" y="3968"/>
                </a:cubicBezTo>
                <a:cubicBezTo>
                  <a:pt x="11031" y="3965"/>
                  <a:pt x="11031" y="3965"/>
                  <a:pt x="11031" y="3965"/>
                </a:cubicBezTo>
                <a:cubicBezTo>
                  <a:pt x="10934" y="3920"/>
                  <a:pt x="10934" y="3920"/>
                  <a:pt x="10934" y="3920"/>
                </a:cubicBezTo>
                <a:cubicBezTo>
                  <a:pt x="10931" y="3920"/>
                  <a:pt x="10931" y="3920"/>
                  <a:pt x="10931" y="3920"/>
                </a:cubicBezTo>
                <a:cubicBezTo>
                  <a:pt x="10931" y="3923"/>
                  <a:pt x="10931" y="3923"/>
                  <a:pt x="10931" y="3923"/>
                </a:cubicBezTo>
                <a:cubicBezTo>
                  <a:pt x="10859" y="4075"/>
                  <a:pt x="10859" y="4075"/>
                  <a:pt x="10859" y="4075"/>
                </a:cubicBezTo>
                <a:close/>
                <a:moveTo>
                  <a:pt x="10940" y="4227"/>
                </a:moveTo>
                <a:cubicBezTo>
                  <a:pt x="10963" y="4263"/>
                  <a:pt x="10989" y="4299"/>
                  <a:pt x="11015" y="4334"/>
                </a:cubicBezTo>
                <a:cubicBezTo>
                  <a:pt x="11157" y="4030"/>
                  <a:pt x="11157" y="4030"/>
                  <a:pt x="11157" y="4030"/>
                </a:cubicBezTo>
                <a:cubicBezTo>
                  <a:pt x="11157" y="4027"/>
                  <a:pt x="11157" y="4027"/>
                  <a:pt x="11157" y="4027"/>
                </a:cubicBezTo>
                <a:cubicBezTo>
                  <a:pt x="11154" y="4027"/>
                  <a:pt x="11154" y="4027"/>
                  <a:pt x="11154" y="4027"/>
                </a:cubicBezTo>
                <a:cubicBezTo>
                  <a:pt x="11060" y="3981"/>
                  <a:pt x="11060" y="3981"/>
                  <a:pt x="11060" y="3981"/>
                </a:cubicBezTo>
                <a:cubicBezTo>
                  <a:pt x="11057" y="3978"/>
                  <a:pt x="11057" y="3978"/>
                  <a:pt x="11057" y="3978"/>
                </a:cubicBezTo>
                <a:cubicBezTo>
                  <a:pt x="11054" y="3981"/>
                  <a:pt x="11054" y="3981"/>
                  <a:pt x="11054" y="3981"/>
                </a:cubicBezTo>
                <a:cubicBezTo>
                  <a:pt x="10940" y="4227"/>
                  <a:pt x="10940" y="4227"/>
                  <a:pt x="10940" y="4227"/>
                </a:cubicBezTo>
                <a:close/>
                <a:moveTo>
                  <a:pt x="11034" y="4357"/>
                </a:moveTo>
                <a:cubicBezTo>
                  <a:pt x="11060" y="4386"/>
                  <a:pt x="11086" y="4415"/>
                  <a:pt x="11115" y="4444"/>
                </a:cubicBezTo>
                <a:cubicBezTo>
                  <a:pt x="11284" y="4091"/>
                  <a:pt x="11284" y="4091"/>
                  <a:pt x="11284" y="4091"/>
                </a:cubicBezTo>
                <a:cubicBezTo>
                  <a:pt x="11284" y="4088"/>
                  <a:pt x="11284" y="4088"/>
                  <a:pt x="11284" y="4088"/>
                </a:cubicBezTo>
                <a:cubicBezTo>
                  <a:pt x="11280" y="4085"/>
                  <a:pt x="11280" y="4085"/>
                  <a:pt x="11280" y="4085"/>
                </a:cubicBezTo>
                <a:cubicBezTo>
                  <a:pt x="11186" y="4040"/>
                  <a:pt x="11186" y="4040"/>
                  <a:pt x="11186" y="4040"/>
                </a:cubicBezTo>
                <a:cubicBezTo>
                  <a:pt x="11183" y="4040"/>
                  <a:pt x="11183" y="4040"/>
                  <a:pt x="11183" y="4040"/>
                </a:cubicBezTo>
                <a:cubicBezTo>
                  <a:pt x="11180" y="4043"/>
                  <a:pt x="11180" y="4043"/>
                  <a:pt x="11180" y="4043"/>
                </a:cubicBezTo>
                <a:cubicBezTo>
                  <a:pt x="11034" y="4357"/>
                  <a:pt x="11034" y="4357"/>
                  <a:pt x="11034" y="4357"/>
                </a:cubicBezTo>
                <a:close/>
                <a:moveTo>
                  <a:pt x="11138" y="4460"/>
                </a:moveTo>
                <a:cubicBezTo>
                  <a:pt x="11164" y="4486"/>
                  <a:pt x="11196" y="4509"/>
                  <a:pt x="11228" y="4532"/>
                </a:cubicBezTo>
                <a:cubicBezTo>
                  <a:pt x="11406" y="4150"/>
                  <a:pt x="11406" y="4150"/>
                  <a:pt x="11406" y="4150"/>
                </a:cubicBezTo>
                <a:cubicBezTo>
                  <a:pt x="11410" y="4150"/>
                  <a:pt x="11410" y="4150"/>
                  <a:pt x="11410" y="4150"/>
                </a:cubicBezTo>
                <a:cubicBezTo>
                  <a:pt x="11406" y="4147"/>
                  <a:pt x="11406" y="4147"/>
                  <a:pt x="11406" y="4147"/>
                </a:cubicBezTo>
                <a:cubicBezTo>
                  <a:pt x="11309" y="4101"/>
                  <a:pt x="11309" y="4101"/>
                  <a:pt x="11309" y="4101"/>
                </a:cubicBezTo>
                <a:cubicBezTo>
                  <a:pt x="11306" y="4098"/>
                  <a:pt x="11306" y="4098"/>
                  <a:pt x="11306" y="4098"/>
                </a:cubicBezTo>
                <a:cubicBezTo>
                  <a:pt x="11306" y="4101"/>
                  <a:pt x="11306" y="4101"/>
                  <a:pt x="11306" y="4101"/>
                </a:cubicBezTo>
                <a:cubicBezTo>
                  <a:pt x="11138" y="4460"/>
                  <a:pt x="11138" y="4460"/>
                  <a:pt x="11138" y="4460"/>
                </a:cubicBezTo>
                <a:close/>
                <a:moveTo>
                  <a:pt x="11248" y="4548"/>
                </a:moveTo>
                <a:cubicBezTo>
                  <a:pt x="11261" y="4554"/>
                  <a:pt x="11274" y="4564"/>
                  <a:pt x="11290" y="4574"/>
                </a:cubicBezTo>
                <a:cubicBezTo>
                  <a:pt x="11309" y="4583"/>
                  <a:pt x="11329" y="4593"/>
                  <a:pt x="11348" y="4603"/>
                </a:cubicBezTo>
                <a:cubicBezTo>
                  <a:pt x="11533" y="4211"/>
                  <a:pt x="11533" y="4211"/>
                  <a:pt x="11533" y="4211"/>
                </a:cubicBezTo>
                <a:cubicBezTo>
                  <a:pt x="11533" y="4208"/>
                  <a:pt x="11533" y="4208"/>
                  <a:pt x="11533" y="4208"/>
                </a:cubicBezTo>
                <a:cubicBezTo>
                  <a:pt x="11529" y="4208"/>
                  <a:pt x="11529" y="4208"/>
                  <a:pt x="11529" y="4208"/>
                </a:cubicBezTo>
                <a:cubicBezTo>
                  <a:pt x="11436" y="4163"/>
                  <a:pt x="11436" y="4163"/>
                  <a:pt x="11436" y="4163"/>
                </a:cubicBezTo>
                <a:cubicBezTo>
                  <a:pt x="11432" y="4159"/>
                  <a:pt x="11432" y="4159"/>
                  <a:pt x="11432" y="4159"/>
                </a:cubicBezTo>
                <a:cubicBezTo>
                  <a:pt x="11429" y="4163"/>
                  <a:pt x="11429" y="4163"/>
                  <a:pt x="11429" y="4163"/>
                </a:cubicBezTo>
                <a:cubicBezTo>
                  <a:pt x="11248" y="4548"/>
                  <a:pt x="11248" y="4548"/>
                  <a:pt x="11248" y="4548"/>
                </a:cubicBezTo>
                <a:close/>
                <a:moveTo>
                  <a:pt x="11371" y="4616"/>
                </a:moveTo>
                <a:cubicBezTo>
                  <a:pt x="11406" y="4632"/>
                  <a:pt x="11439" y="4645"/>
                  <a:pt x="11474" y="4658"/>
                </a:cubicBezTo>
                <a:cubicBezTo>
                  <a:pt x="11656" y="4273"/>
                  <a:pt x="11656" y="4273"/>
                  <a:pt x="11656" y="4273"/>
                </a:cubicBezTo>
                <a:cubicBezTo>
                  <a:pt x="11659" y="4269"/>
                  <a:pt x="11659" y="4269"/>
                  <a:pt x="11659" y="4269"/>
                </a:cubicBezTo>
                <a:cubicBezTo>
                  <a:pt x="11656" y="4266"/>
                  <a:pt x="11656" y="4266"/>
                  <a:pt x="11656" y="4266"/>
                </a:cubicBezTo>
                <a:cubicBezTo>
                  <a:pt x="11562" y="4221"/>
                  <a:pt x="11562" y="4221"/>
                  <a:pt x="11562" y="4221"/>
                </a:cubicBezTo>
                <a:cubicBezTo>
                  <a:pt x="11555" y="4221"/>
                  <a:pt x="11555" y="4221"/>
                  <a:pt x="11555" y="4221"/>
                </a:cubicBezTo>
                <a:cubicBezTo>
                  <a:pt x="11555" y="4224"/>
                  <a:pt x="11555" y="4224"/>
                  <a:pt x="11555" y="4224"/>
                </a:cubicBezTo>
                <a:cubicBezTo>
                  <a:pt x="11371" y="4616"/>
                  <a:pt x="11371" y="4616"/>
                  <a:pt x="11371" y="4616"/>
                </a:cubicBezTo>
                <a:close/>
                <a:moveTo>
                  <a:pt x="11500" y="4664"/>
                </a:moveTo>
                <a:cubicBezTo>
                  <a:pt x="11539" y="4674"/>
                  <a:pt x="11575" y="4684"/>
                  <a:pt x="11614" y="4687"/>
                </a:cubicBezTo>
                <a:cubicBezTo>
                  <a:pt x="11782" y="4331"/>
                  <a:pt x="11782" y="4331"/>
                  <a:pt x="11782" y="4331"/>
                </a:cubicBezTo>
                <a:cubicBezTo>
                  <a:pt x="11782" y="4328"/>
                  <a:pt x="11782" y="4328"/>
                  <a:pt x="11782" y="4328"/>
                </a:cubicBezTo>
                <a:cubicBezTo>
                  <a:pt x="11779" y="4328"/>
                  <a:pt x="11779" y="4328"/>
                  <a:pt x="11779" y="4328"/>
                </a:cubicBezTo>
                <a:cubicBezTo>
                  <a:pt x="11685" y="4282"/>
                  <a:pt x="11685" y="4282"/>
                  <a:pt x="11685" y="4282"/>
                </a:cubicBezTo>
                <a:cubicBezTo>
                  <a:pt x="11682" y="4279"/>
                  <a:pt x="11682" y="4279"/>
                  <a:pt x="11682" y="4279"/>
                </a:cubicBezTo>
                <a:cubicBezTo>
                  <a:pt x="11682" y="4282"/>
                  <a:pt x="11682" y="4282"/>
                  <a:pt x="11682" y="4282"/>
                </a:cubicBezTo>
                <a:cubicBezTo>
                  <a:pt x="11500" y="4664"/>
                  <a:pt x="11500" y="4664"/>
                  <a:pt x="11500" y="4664"/>
                </a:cubicBezTo>
                <a:close/>
                <a:moveTo>
                  <a:pt x="11643" y="4690"/>
                </a:moveTo>
                <a:cubicBezTo>
                  <a:pt x="11682" y="4697"/>
                  <a:pt x="11724" y="4697"/>
                  <a:pt x="11763" y="4697"/>
                </a:cubicBezTo>
                <a:cubicBezTo>
                  <a:pt x="11908" y="4392"/>
                  <a:pt x="11908" y="4392"/>
                  <a:pt x="11908" y="4392"/>
                </a:cubicBezTo>
                <a:cubicBezTo>
                  <a:pt x="11908" y="4389"/>
                  <a:pt x="11908" y="4389"/>
                  <a:pt x="11908" y="4389"/>
                </a:cubicBezTo>
                <a:cubicBezTo>
                  <a:pt x="11905" y="4386"/>
                  <a:pt x="11905" y="4386"/>
                  <a:pt x="11905" y="4386"/>
                </a:cubicBezTo>
                <a:cubicBezTo>
                  <a:pt x="11811" y="4341"/>
                  <a:pt x="11811" y="4341"/>
                  <a:pt x="11811" y="4341"/>
                </a:cubicBezTo>
                <a:cubicBezTo>
                  <a:pt x="11808" y="4341"/>
                  <a:pt x="11808" y="4341"/>
                  <a:pt x="11808" y="4341"/>
                </a:cubicBezTo>
                <a:cubicBezTo>
                  <a:pt x="11805" y="4344"/>
                  <a:pt x="11805" y="4344"/>
                  <a:pt x="11805" y="4344"/>
                </a:cubicBezTo>
                <a:cubicBezTo>
                  <a:pt x="11643" y="4690"/>
                  <a:pt x="11643" y="4690"/>
                  <a:pt x="11643" y="4690"/>
                </a:cubicBezTo>
                <a:close/>
                <a:moveTo>
                  <a:pt x="11792" y="4693"/>
                </a:moveTo>
                <a:cubicBezTo>
                  <a:pt x="11837" y="4693"/>
                  <a:pt x="11882" y="4687"/>
                  <a:pt x="11924" y="4677"/>
                </a:cubicBezTo>
                <a:cubicBezTo>
                  <a:pt x="12031" y="4451"/>
                  <a:pt x="12031" y="4451"/>
                  <a:pt x="12031" y="4451"/>
                </a:cubicBezTo>
                <a:cubicBezTo>
                  <a:pt x="12034" y="4447"/>
                  <a:pt x="12034" y="4447"/>
                  <a:pt x="12034" y="4447"/>
                </a:cubicBezTo>
                <a:cubicBezTo>
                  <a:pt x="12031" y="4447"/>
                  <a:pt x="12031" y="4447"/>
                  <a:pt x="12031" y="4447"/>
                </a:cubicBezTo>
                <a:cubicBezTo>
                  <a:pt x="11934" y="4402"/>
                  <a:pt x="11934" y="4402"/>
                  <a:pt x="11934" y="4402"/>
                </a:cubicBezTo>
                <a:cubicBezTo>
                  <a:pt x="11931" y="4399"/>
                  <a:pt x="11931" y="4399"/>
                  <a:pt x="11931" y="4399"/>
                </a:cubicBezTo>
                <a:cubicBezTo>
                  <a:pt x="11931" y="4402"/>
                  <a:pt x="11931" y="4402"/>
                  <a:pt x="11931" y="4402"/>
                </a:cubicBezTo>
                <a:cubicBezTo>
                  <a:pt x="11792" y="4693"/>
                  <a:pt x="11792" y="4693"/>
                  <a:pt x="11792" y="4693"/>
                </a:cubicBezTo>
                <a:close/>
                <a:moveTo>
                  <a:pt x="11957" y="4671"/>
                </a:moveTo>
                <a:cubicBezTo>
                  <a:pt x="12005" y="4661"/>
                  <a:pt x="12054" y="4648"/>
                  <a:pt x="12099" y="4632"/>
                </a:cubicBezTo>
                <a:cubicBezTo>
                  <a:pt x="12157" y="4512"/>
                  <a:pt x="12157" y="4512"/>
                  <a:pt x="12157" y="4512"/>
                </a:cubicBezTo>
                <a:cubicBezTo>
                  <a:pt x="12157" y="4509"/>
                  <a:pt x="12157" y="4509"/>
                  <a:pt x="12157" y="4509"/>
                </a:cubicBezTo>
                <a:cubicBezTo>
                  <a:pt x="12154" y="4506"/>
                  <a:pt x="12154" y="4506"/>
                  <a:pt x="12154" y="4506"/>
                </a:cubicBezTo>
                <a:cubicBezTo>
                  <a:pt x="12060" y="4460"/>
                  <a:pt x="12060" y="4460"/>
                  <a:pt x="12060" y="4460"/>
                </a:cubicBezTo>
                <a:cubicBezTo>
                  <a:pt x="12057" y="4460"/>
                  <a:pt x="12057" y="4460"/>
                  <a:pt x="12057" y="4460"/>
                </a:cubicBezTo>
                <a:cubicBezTo>
                  <a:pt x="12054" y="4464"/>
                  <a:pt x="12054" y="4464"/>
                  <a:pt x="12054" y="4464"/>
                </a:cubicBezTo>
                <a:cubicBezTo>
                  <a:pt x="11957" y="4671"/>
                  <a:pt x="11957" y="4671"/>
                  <a:pt x="11957" y="4671"/>
                </a:cubicBezTo>
                <a:close/>
                <a:moveTo>
                  <a:pt x="12135" y="4619"/>
                </a:moveTo>
                <a:cubicBezTo>
                  <a:pt x="12180" y="4603"/>
                  <a:pt x="12225" y="4583"/>
                  <a:pt x="12271" y="4564"/>
                </a:cubicBezTo>
                <a:cubicBezTo>
                  <a:pt x="12187" y="4522"/>
                  <a:pt x="12187" y="4522"/>
                  <a:pt x="12187" y="4522"/>
                </a:cubicBezTo>
                <a:cubicBezTo>
                  <a:pt x="12183" y="4519"/>
                  <a:pt x="12183" y="4519"/>
                  <a:pt x="12183" y="4519"/>
                </a:cubicBezTo>
                <a:cubicBezTo>
                  <a:pt x="12180" y="4522"/>
                  <a:pt x="12180" y="4522"/>
                  <a:pt x="12180" y="4522"/>
                </a:cubicBezTo>
                <a:cubicBezTo>
                  <a:pt x="12135" y="4619"/>
                  <a:pt x="12135" y="4619"/>
                  <a:pt x="12135" y="4619"/>
                </a:cubicBezTo>
                <a:close/>
                <a:moveTo>
                  <a:pt x="12329" y="4535"/>
                </a:moveTo>
                <a:cubicBezTo>
                  <a:pt x="12371" y="4512"/>
                  <a:pt x="12413" y="4486"/>
                  <a:pt x="12452" y="4460"/>
                </a:cubicBezTo>
                <a:cubicBezTo>
                  <a:pt x="12384" y="4428"/>
                  <a:pt x="12384" y="4428"/>
                  <a:pt x="12384" y="4428"/>
                </a:cubicBezTo>
                <a:cubicBezTo>
                  <a:pt x="12381" y="4425"/>
                  <a:pt x="12381" y="4425"/>
                  <a:pt x="12381" y="4425"/>
                </a:cubicBezTo>
                <a:cubicBezTo>
                  <a:pt x="12377" y="4428"/>
                  <a:pt x="12377" y="4428"/>
                  <a:pt x="12377" y="4428"/>
                </a:cubicBezTo>
                <a:cubicBezTo>
                  <a:pt x="12329" y="4535"/>
                  <a:pt x="12329" y="4535"/>
                  <a:pt x="12329" y="4535"/>
                </a:cubicBezTo>
                <a:close/>
                <a:moveTo>
                  <a:pt x="12633" y="4337"/>
                </a:moveTo>
                <a:cubicBezTo>
                  <a:pt x="12649" y="4325"/>
                  <a:pt x="12666" y="4312"/>
                  <a:pt x="12678" y="4302"/>
                </a:cubicBezTo>
                <a:cubicBezTo>
                  <a:pt x="12659" y="4292"/>
                  <a:pt x="12659" y="4292"/>
                  <a:pt x="12659" y="4292"/>
                </a:cubicBezTo>
                <a:cubicBezTo>
                  <a:pt x="12656" y="4289"/>
                  <a:pt x="12656" y="4289"/>
                  <a:pt x="12656" y="4289"/>
                </a:cubicBezTo>
                <a:cubicBezTo>
                  <a:pt x="12656" y="4292"/>
                  <a:pt x="12656" y="4292"/>
                  <a:pt x="12656" y="4292"/>
                </a:cubicBezTo>
                <a:cubicBezTo>
                  <a:pt x="12633" y="4337"/>
                  <a:pt x="12633" y="4337"/>
                  <a:pt x="12633" y="4337"/>
                </a:cubicBezTo>
                <a:close/>
                <a:moveTo>
                  <a:pt x="12695" y="4289"/>
                </a:moveTo>
                <a:cubicBezTo>
                  <a:pt x="12724" y="4263"/>
                  <a:pt x="12753" y="4240"/>
                  <a:pt x="12782" y="4214"/>
                </a:cubicBezTo>
                <a:cubicBezTo>
                  <a:pt x="12711" y="4182"/>
                  <a:pt x="12711" y="4182"/>
                  <a:pt x="12711" y="4182"/>
                </a:cubicBezTo>
                <a:cubicBezTo>
                  <a:pt x="12708" y="4179"/>
                  <a:pt x="12708" y="4179"/>
                  <a:pt x="12708" y="4179"/>
                </a:cubicBezTo>
                <a:cubicBezTo>
                  <a:pt x="12708" y="4182"/>
                  <a:pt x="12708" y="4182"/>
                  <a:pt x="12708" y="4182"/>
                </a:cubicBezTo>
                <a:cubicBezTo>
                  <a:pt x="12666" y="4269"/>
                  <a:pt x="12666" y="4269"/>
                  <a:pt x="12666" y="4269"/>
                </a:cubicBezTo>
                <a:cubicBezTo>
                  <a:pt x="12666" y="4273"/>
                  <a:pt x="12666" y="4273"/>
                  <a:pt x="12666" y="4273"/>
                </a:cubicBezTo>
                <a:cubicBezTo>
                  <a:pt x="12669" y="4276"/>
                  <a:pt x="12669" y="4276"/>
                  <a:pt x="12669" y="4276"/>
                </a:cubicBezTo>
                <a:cubicBezTo>
                  <a:pt x="12695" y="4289"/>
                  <a:pt x="12695" y="4289"/>
                  <a:pt x="12695" y="4289"/>
                </a:cubicBezTo>
                <a:close/>
                <a:moveTo>
                  <a:pt x="12795" y="4202"/>
                </a:moveTo>
                <a:cubicBezTo>
                  <a:pt x="12824" y="4176"/>
                  <a:pt x="12850" y="4153"/>
                  <a:pt x="12876" y="4127"/>
                </a:cubicBezTo>
                <a:cubicBezTo>
                  <a:pt x="12763" y="4072"/>
                  <a:pt x="12763" y="4072"/>
                  <a:pt x="12763" y="4072"/>
                </a:cubicBezTo>
                <a:cubicBezTo>
                  <a:pt x="12759" y="4072"/>
                  <a:pt x="12759" y="4072"/>
                  <a:pt x="12759" y="4072"/>
                </a:cubicBezTo>
                <a:cubicBezTo>
                  <a:pt x="12759" y="4072"/>
                  <a:pt x="12759" y="4072"/>
                  <a:pt x="12759" y="4072"/>
                </a:cubicBezTo>
                <a:cubicBezTo>
                  <a:pt x="12717" y="4159"/>
                  <a:pt x="12717" y="4159"/>
                  <a:pt x="12717" y="4159"/>
                </a:cubicBezTo>
                <a:cubicBezTo>
                  <a:pt x="12717" y="4163"/>
                  <a:pt x="12717" y="4163"/>
                  <a:pt x="12717" y="4163"/>
                </a:cubicBezTo>
                <a:cubicBezTo>
                  <a:pt x="12721" y="4166"/>
                  <a:pt x="12721" y="4166"/>
                  <a:pt x="12721" y="4166"/>
                </a:cubicBezTo>
                <a:cubicBezTo>
                  <a:pt x="12795" y="4202"/>
                  <a:pt x="12795" y="4202"/>
                  <a:pt x="12795" y="4202"/>
                </a:cubicBezTo>
                <a:close/>
                <a:moveTo>
                  <a:pt x="12892" y="4114"/>
                </a:moveTo>
                <a:cubicBezTo>
                  <a:pt x="12918" y="4088"/>
                  <a:pt x="12944" y="4062"/>
                  <a:pt x="12967" y="4036"/>
                </a:cubicBezTo>
                <a:cubicBezTo>
                  <a:pt x="12814" y="3962"/>
                  <a:pt x="12814" y="3962"/>
                  <a:pt x="12814" y="3962"/>
                </a:cubicBezTo>
                <a:cubicBezTo>
                  <a:pt x="12811" y="3962"/>
                  <a:pt x="12811" y="3962"/>
                  <a:pt x="12811" y="3962"/>
                </a:cubicBezTo>
                <a:cubicBezTo>
                  <a:pt x="12811" y="3965"/>
                  <a:pt x="12811" y="3965"/>
                  <a:pt x="12811" y="3965"/>
                </a:cubicBezTo>
                <a:cubicBezTo>
                  <a:pt x="12769" y="4049"/>
                  <a:pt x="12769" y="4049"/>
                  <a:pt x="12769" y="4049"/>
                </a:cubicBezTo>
                <a:cubicBezTo>
                  <a:pt x="12769" y="4053"/>
                  <a:pt x="12769" y="4053"/>
                  <a:pt x="12769" y="4053"/>
                </a:cubicBezTo>
                <a:cubicBezTo>
                  <a:pt x="12772" y="4056"/>
                  <a:pt x="12772" y="4056"/>
                  <a:pt x="12772" y="4056"/>
                </a:cubicBezTo>
                <a:cubicBezTo>
                  <a:pt x="12892" y="4114"/>
                  <a:pt x="12892" y="4114"/>
                  <a:pt x="12892" y="4114"/>
                </a:cubicBezTo>
                <a:close/>
                <a:moveTo>
                  <a:pt x="12980" y="4020"/>
                </a:moveTo>
                <a:cubicBezTo>
                  <a:pt x="13005" y="3994"/>
                  <a:pt x="13028" y="3968"/>
                  <a:pt x="13051" y="3943"/>
                </a:cubicBezTo>
                <a:cubicBezTo>
                  <a:pt x="12866" y="3852"/>
                  <a:pt x="12866" y="3852"/>
                  <a:pt x="12866" y="3852"/>
                </a:cubicBezTo>
                <a:cubicBezTo>
                  <a:pt x="12863" y="3852"/>
                  <a:pt x="12863" y="3852"/>
                  <a:pt x="12863" y="3852"/>
                </a:cubicBezTo>
                <a:cubicBezTo>
                  <a:pt x="12863" y="3855"/>
                  <a:pt x="12863" y="3855"/>
                  <a:pt x="12863" y="3855"/>
                </a:cubicBezTo>
                <a:cubicBezTo>
                  <a:pt x="12821" y="3939"/>
                  <a:pt x="12821" y="3939"/>
                  <a:pt x="12821" y="3939"/>
                </a:cubicBezTo>
                <a:cubicBezTo>
                  <a:pt x="12821" y="3943"/>
                  <a:pt x="12821" y="3943"/>
                  <a:pt x="12821" y="3943"/>
                </a:cubicBezTo>
                <a:cubicBezTo>
                  <a:pt x="12824" y="3946"/>
                  <a:pt x="12824" y="3946"/>
                  <a:pt x="12824" y="3946"/>
                </a:cubicBezTo>
                <a:cubicBezTo>
                  <a:pt x="12980" y="4020"/>
                  <a:pt x="12980" y="4020"/>
                  <a:pt x="12980" y="4020"/>
                </a:cubicBezTo>
                <a:close/>
                <a:moveTo>
                  <a:pt x="13064" y="3926"/>
                </a:moveTo>
                <a:cubicBezTo>
                  <a:pt x="13086" y="3900"/>
                  <a:pt x="13109" y="3871"/>
                  <a:pt x="13132" y="3845"/>
                </a:cubicBezTo>
                <a:cubicBezTo>
                  <a:pt x="12918" y="3742"/>
                  <a:pt x="12918" y="3742"/>
                  <a:pt x="12918" y="3742"/>
                </a:cubicBezTo>
                <a:cubicBezTo>
                  <a:pt x="12915" y="3742"/>
                  <a:pt x="12915" y="3742"/>
                  <a:pt x="12915" y="3742"/>
                </a:cubicBezTo>
                <a:cubicBezTo>
                  <a:pt x="12915" y="3745"/>
                  <a:pt x="12915" y="3745"/>
                  <a:pt x="12915" y="3745"/>
                </a:cubicBezTo>
                <a:cubicBezTo>
                  <a:pt x="12873" y="3829"/>
                  <a:pt x="12873" y="3829"/>
                  <a:pt x="12873" y="3829"/>
                </a:cubicBezTo>
                <a:cubicBezTo>
                  <a:pt x="12873" y="3833"/>
                  <a:pt x="12873" y="3833"/>
                  <a:pt x="12873" y="3833"/>
                </a:cubicBezTo>
                <a:cubicBezTo>
                  <a:pt x="12876" y="3836"/>
                  <a:pt x="12876" y="3836"/>
                  <a:pt x="12876" y="3836"/>
                </a:cubicBezTo>
                <a:cubicBezTo>
                  <a:pt x="13064" y="3926"/>
                  <a:pt x="13064" y="3926"/>
                  <a:pt x="13064" y="3926"/>
                </a:cubicBezTo>
                <a:close/>
                <a:moveTo>
                  <a:pt x="13145" y="3829"/>
                </a:moveTo>
                <a:cubicBezTo>
                  <a:pt x="13154" y="3816"/>
                  <a:pt x="13164" y="3803"/>
                  <a:pt x="13174" y="3787"/>
                </a:cubicBezTo>
                <a:cubicBezTo>
                  <a:pt x="13187" y="3774"/>
                  <a:pt x="13196" y="3761"/>
                  <a:pt x="13206" y="3745"/>
                </a:cubicBezTo>
                <a:cubicBezTo>
                  <a:pt x="12970" y="3632"/>
                  <a:pt x="12970" y="3632"/>
                  <a:pt x="12970" y="3632"/>
                </a:cubicBezTo>
                <a:cubicBezTo>
                  <a:pt x="12967" y="3632"/>
                  <a:pt x="12967" y="3632"/>
                  <a:pt x="12967" y="3632"/>
                </a:cubicBezTo>
                <a:cubicBezTo>
                  <a:pt x="12967" y="3635"/>
                  <a:pt x="12967" y="3635"/>
                  <a:pt x="12967" y="3635"/>
                </a:cubicBezTo>
                <a:cubicBezTo>
                  <a:pt x="12924" y="3719"/>
                  <a:pt x="12924" y="3719"/>
                  <a:pt x="12924" y="3719"/>
                </a:cubicBezTo>
                <a:cubicBezTo>
                  <a:pt x="12924" y="3722"/>
                  <a:pt x="12924" y="3722"/>
                  <a:pt x="12924" y="3722"/>
                </a:cubicBezTo>
                <a:cubicBezTo>
                  <a:pt x="12928" y="3726"/>
                  <a:pt x="12928" y="3726"/>
                  <a:pt x="12928" y="3726"/>
                </a:cubicBezTo>
                <a:cubicBezTo>
                  <a:pt x="13145" y="3829"/>
                  <a:pt x="13145" y="3829"/>
                  <a:pt x="13145" y="3829"/>
                </a:cubicBezTo>
                <a:close/>
                <a:moveTo>
                  <a:pt x="13216" y="3729"/>
                </a:moveTo>
                <a:cubicBezTo>
                  <a:pt x="13235" y="3703"/>
                  <a:pt x="13255" y="3674"/>
                  <a:pt x="13271" y="3642"/>
                </a:cubicBezTo>
                <a:cubicBezTo>
                  <a:pt x="13022" y="3522"/>
                  <a:pt x="13022" y="3522"/>
                  <a:pt x="13022" y="3522"/>
                </a:cubicBezTo>
                <a:cubicBezTo>
                  <a:pt x="13018" y="3522"/>
                  <a:pt x="13018" y="3522"/>
                  <a:pt x="13018" y="3522"/>
                </a:cubicBezTo>
                <a:cubicBezTo>
                  <a:pt x="13015" y="3525"/>
                  <a:pt x="13015" y="3525"/>
                  <a:pt x="13015" y="3525"/>
                </a:cubicBezTo>
                <a:cubicBezTo>
                  <a:pt x="12976" y="3612"/>
                  <a:pt x="12976" y="3612"/>
                  <a:pt x="12976" y="3612"/>
                </a:cubicBezTo>
                <a:cubicBezTo>
                  <a:pt x="12973" y="3612"/>
                  <a:pt x="12973" y="3612"/>
                  <a:pt x="12973" y="3612"/>
                </a:cubicBezTo>
                <a:cubicBezTo>
                  <a:pt x="12980" y="3616"/>
                  <a:pt x="12980" y="3616"/>
                  <a:pt x="12980" y="3616"/>
                </a:cubicBezTo>
                <a:cubicBezTo>
                  <a:pt x="13216" y="3729"/>
                  <a:pt x="13216" y="3729"/>
                  <a:pt x="13216" y="3729"/>
                </a:cubicBezTo>
                <a:close/>
                <a:moveTo>
                  <a:pt x="13281" y="3625"/>
                </a:moveTo>
                <a:cubicBezTo>
                  <a:pt x="13297" y="3596"/>
                  <a:pt x="13313" y="3567"/>
                  <a:pt x="13329" y="3535"/>
                </a:cubicBezTo>
                <a:cubicBezTo>
                  <a:pt x="13073" y="3412"/>
                  <a:pt x="13073" y="3412"/>
                  <a:pt x="13073" y="3412"/>
                </a:cubicBezTo>
                <a:cubicBezTo>
                  <a:pt x="13070" y="3412"/>
                  <a:pt x="13070" y="3412"/>
                  <a:pt x="13070" y="3412"/>
                </a:cubicBezTo>
                <a:cubicBezTo>
                  <a:pt x="13067" y="3415"/>
                  <a:pt x="13067" y="3415"/>
                  <a:pt x="13067" y="3415"/>
                </a:cubicBezTo>
                <a:cubicBezTo>
                  <a:pt x="13028" y="3502"/>
                  <a:pt x="13028" y="3502"/>
                  <a:pt x="13028" y="3502"/>
                </a:cubicBezTo>
                <a:cubicBezTo>
                  <a:pt x="13025" y="3506"/>
                  <a:pt x="13025" y="3506"/>
                  <a:pt x="13025" y="3506"/>
                </a:cubicBezTo>
                <a:cubicBezTo>
                  <a:pt x="13031" y="3506"/>
                  <a:pt x="13031" y="3506"/>
                  <a:pt x="13031" y="3506"/>
                </a:cubicBezTo>
                <a:cubicBezTo>
                  <a:pt x="13281" y="3625"/>
                  <a:pt x="13281" y="3625"/>
                  <a:pt x="13281" y="3625"/>
                </a:cubicBezTo>
                <a:close/>
                <a:moveTo>
                  <a:pt x="13339" y="3519"/>
                </a:moveTo>
                <a:cubicBezTo>
                  <a:pt x="13352" y="3489"/>
                  <a:pt x="13365" y="3457"/>
                  <a:pt x="13378" y="3425"/>
                </a:cubicBezTo>
                <a:cubicBezTo>
                  <a:pt x="13125" y="3305"/>
                  <a:pt x="13125" y="3305"/>
                  <a:pt x="13125" y="3305"/>
                </a:cubicBezTo>
                <a:cubicBezTo>
                  <a:pt x="13122" y="3302"/>
                  <a:pt x="13122" y="3302"/>
                  <a:pt x="13122" y="3302"/>
                </a:cubicBezTo>
                <a:cubicBezTo>
                  <a:pt x="13119" y="3305"/>
                  <a:pt x="13119" y="3305"/>
                  <a:pt x="13119" y="3305"/>
                </a:cubicBezTo>
                <a:cubicBezTo>
                  <a:pt x="13080" y="3392"/>
                  <a:pt x="13080" y="3392"/>
                  <a:pt x="13080" y="3392"/>
                </a:cubicBezTo>
                <a:cubicBezTo>
                  <a:pt x="13077" y="3396"/>
                  <a:pt x="13077" y="3396"/>
                  <a:pt x="13077" y="3396"/>
                </a:cubicBezTo>
                <a:cubicBezTo>
                  <a:pt x="13083" y="3396"/>
                  <a:pt x="13083" y="3396"/>
                  <a:pt x="13083" y="3396"/>
                </a:cubicBezTo>
                <a:cubicBezTo>
                  <a:pt x="13339" y="3519"/>
                  <a:pt x="13339" y="3519"/>
                  <a:pt x="13339" y="3519"/>
                </a:cubicBezTo>
                <a:close/>
                <a:moveTo>
                  <a:pt x="13384" y="3408"/>
                </a:moveTo>
                <a:cubicBezTo>
                  <a:pt x="13397" y="3376"/>
                  <a:pt x="13410" y="3344"/>
                  <a:pt x="13420" y="3311"/>
                </a:cubicBezTo>
                <a:cubicBezTo>
                  <a:pt x="13177" y="3195"/>
                  <a:pt x="13177" y="3195"/>
                  <a:pt x="13177" y="3195"/>
                </a:cubicBezTo>
                <a:cubicBezTo>
                  <a:pt x="13174" y="3192"/>
                  <a:pt x="13174" y="3192"/>
                  <a:pt x="13174" y="3192"/>
                </a:cubicBezTo>
                <a:cubicBezTo>
                  <a:pt x="13170" y="3195"/>
                  <a:pt x="13170" y="3195"/>
                  <a:pt x="13170" y="3195"/>
                </a:cubicBezTo>
                <a:cubicBezTo>
                  <a:pt x="13132" y="3282"/>
                  <a:pt x="13132" y="3282"/>
                  <a:pt x="13132" y="3282"/>
                </a:cubicBezTo>
                <a:cubicBezTo>
                  <a:pt x="13128" y="3285"/>
                  <a:pt x="13128" y="3285"/>
                  <a:pt x="13128" y="3285"/>
                </a:cubicBezTo>
                <a:cubicBezTo>
                  <a:pt x="13132" y="3285"/>
                  <a:pt x="13132" y="3285"/>
                  <a:pt x="13132" y="3285"/>
                </a:cubicBezTo>
                <a:cubicBezTo>
                  <a:pt x="13384" y="3408"/>
                  <a:pt x="13384" y="3408"/>
                  <a:pt x="13384" y="3408"/>
                </a:cubicBezTo>
                <a:close/>
                <a:moveTo>
                  <a:pt x="13426" y="3292"/>
                </a:moveTo>
                <a:cubicBezTo>
                  <a:pt x="13436" y="3260"/>
                  <a:pt x="13446" y="3224"/>
                  <a:pt x="13452" y="3192"/>
                </a:cubicBezTo>
                <a:cubicBezTo>
                  <a:pt x="13229" y="3085"/>
                  <a:pt x="13229" y="3085"/>
                  <a:pt x="13229" y="3085"/>
                </a:cubicBezTo>
                <a:cubicBezTo>
                  <a:pt x="13225" y="3082"/>
                  <a:pt x="13225" y="3082"/>
                  <a:pt x="13225" y="3082"/>
                </a:cubicBezTo>
                <a:cubicBezTo>
                  <a:pt x="13222" y="3085"/>
                  <a:pt x="13222" y="3085"/>
                  <a:pt x="13222" y="3085"/>
                </a:cubicBezTo>
                <a:cubicBezTo>
                  <a:pt x="13183" y="3172"/>
                  <a:pt x="13183" y="3172"/>
                  <a:pt x="13183" y="3172"/>
                </a:cubicBezTo>
                <a:cubicBezTo>
                  <a:pt x="13180" y="3175"/>
                  <a:pt x="13180" y="3175"/>
                  <a:pt x="13180" y="3175"/>
                </a:cubicBezTo>
                <a:cubicBezTo>
                  <a:pt x="13183" y="3175"/>
                  <a:pt x="13183" y="3175"/>
                  <a:pt x="13183" y="3175"/>
                </a:cubicBezTo>
                <a:cubicBezTo>
                  <a:pt x="13426" y="3292"/>
                  <a:pt x="13426" y="3292"/>
                  <a:pt x="13426" y="3292"/>
                </a:cubicBezTo>
                <a:close/>
                <a:moveTo>
                  <a:pt x="13455" y="3172"/>
                </a:moveTo>
                <a:cubicBezTo>
                  <a:pt x="13465" y="3137"/>
                  <a:pt x="13471" y="3104"/>
                  <a:pt x="13475" y="3069"/>
                </a:cubicBezTo>
                <a:cubicBezTo>
                  <a:pt x="13281" y="2975"/>
                  <a:pt x="13281" y="2975"/>
                  <a:pt x="13281" y="2975"/>
                </a:cubicBezTo>
                <a:cubicBezTo>
                  <a:pt x="13277" y="2972"/>
                  <a:pt x="13277" y="2972"/>
                  <a:pt x="13277" y="2972"/>
                </a:cubicBezTo>
                <a:cubicBezTo>
                  <a:pt x="13274" y="2975"/>
                  <a:pt x="13274" y="2975"/>
                  <a:pt x="13274" y="2975"/>
                </a:cubicBezTo>
                <a:cubicBezTo>
                  <a:pt x="13235" y="3062"/>
                  <a:pt x="13235" y="3062"/>
                  <a:pt x="13235" y="3062"/>
                </a:cubicBezTo>
                <a:cubicBezTo>
                  <a:pt x="13232" y="3065"/>
                  <a:pt x="13232" y="3065"/>
                  <a:pt x="13232" y="3065"/>
                </a:cubicBezTo>
                <a:cubicBezTo>
                  <a:pt x="13235" y="3065"/>
                  <a:pt x="13235" y="3065"/>
                  <a:pt x="13235" y="3065"/>
                </a:cubicBezTo>
                <a:cubicBezTo>
                  <a:pt x="13455" y="3172"/>
                  <a:pt x="13455" y="3172"/>
                  <a:pt x="13455" y="3172"/>
                </a:cubicBezTo>
                <a:close/>
                <a:moveTo>
                  <a:pt x="13478" y="3049"/>
                </a:moveTo>
                <a:cubicBezTo>
                  <a:pt x="13481" y="3010"/>
                  <a:pt x="13488" y="2975"/>
                  <a:pt x="13488" y="2939"/>
                </a:cubicBezTo>
                <a:cubicBezTo>
                  <a:pt x="13332" y="2865"/>
                  <a:pt x="13332" y="2865"/>
                  <a:pt x="13332" y="2865"/>
                </a:cubicBezTo>
                <a:cubicBezTo>
                  <a:pt x="13329" y="2862"/>
                  <a:pt x="13329" y="2862"/>
                  <a:pt x="13329" y="2862"/>
                </a:cubicBezTo>
                <a:cubicBezTo>
                  <a:pt x="13326" y="2865"/>
                  <a:pt x="13326" y="2865"/>
                  <a:pt x="13326" y="2865"/>
                </a:cubicBezTo>
                <a:cubicBezTo>
                  <a:pt x="13287" y="2952"/>
                  <a:pt x="13287" y="2952"/>
                  <a:pt x="13287" y="2952"/>
                </a:cubicBezTo>
                <a:cubicBezTo>
                  <a:pt x="13284" y="2955"/>
                  <a:pt x="13284" y="2955"/>
                  <a:pt x="13284" y="2955"/>
                </a:cubicBezTo>
                <a:cubicBezTo>
                  <a:pt x="13287" y="2955"/>
                  <a:pt x="13287" y="2955"/>
                  <a:pt x="13287" y="2955"/>
                </a:cubicBezTo>
                <a:cubicBezTo>
                  <a:pt x="13478" y="3049"/>
                  <a:pt x="13478" y="3049"/>
                  <a:pt x="13478" y="3049"/>
                </a:cubicBezTo>
                <a:close/>
                <a:moveTo>
                  <a:pt x="13491" y="2920"/>
                </a:moveTo>
                <a:cubicBezTo>
                  <a:pt x="13491" y="2881"/>
                  <a:pt x="13491" y="2842"/>
                  <a:pt x="13491" y="2806"/>
                </a:cubicBezTo>
                <a:cubicBezTo>
                  <a:pt x="13384" y="2755"/>
                  <a:pt x="13384" y="2755"/>
                  <a:pt x="13384" y="2755"/>
                </a:cubicBezTo>
                <a:cubicBezTo>
                  <a:pt x="13381" y="2751"/>
                  <a:pt x="13381" y="2751"/>
                  <a:pt x="13381" y="2751"/>
                </a:cubicBezTo>
                <a:cubicBezTo>
                  <a:pt x="13378" y="2755"/>
                  <a:pt x="13378" y="2755"/>
                  <a:pt x="13378" y="2755"/>
                </a:cubicBezTo>
                <a:cubicBezTo>
                  <a:pt x="13339" y="2842"/>
                  <a:pt x="13339" y="2842"/>
                  <a:pt x="13339" y="2842"/>
                </a:cubicBezTo>
                <a:cubicBezTo>
                  <a:pt x="13336" y="2845"/>
                  <a:pt x="13336" y="2845"/>
                  <a:pt x="13336" y="2845"/>
                </a:cubicBezTo>
                <a:cubicBezTo>
                  <a:pt x="13339" y="2845"/>
                  <a:pt x="13339" y="2845"/>
                  <a:pt x="13339" y="2845"/>
                </a:cubicBezTo>
                <a:cubicBezTo>
                  <a:pt x="13491" y="2920"/>
                  <a:pt x="13491" y="2920"/>
                  <a:pt x="13491" y="2920"/>
                </a:cubicBezTo>
                <a:close/>
                <a:moveTo>
                  <a:pt x="13491" y="2784"/>
                </a:moveTo>
                <a:cubicBezTo>
                  <a:pt x="13488" y="2745"/>
                  <a:pt x="13484" y="2703"/>
                  <a:pt x="13478" y="2664"/>
                </a:cubicBezTo>
                <a:cubicBezTo>
                  <a:pt x="13436" y="2645"/>
                  <a:pt x="13436" y="2645"/>
                  <a:pt x="13436" y="2645"/>
                </a:cubicBezTo>
                <a:cubicBezTo>
                  <a:pt x="13433" y="2641"/>
                  <a:pt x="13433" y="2641"/>
                  <a:pt x="13433" y="2641"/>
                </a:cubicBezTo>
                <a:cubicBezTo>
                  <a:pt x="13429" y="2645"/>
                  <a:pt x="13429" y="2645"/>
                  <a:pt x="13429" y="2645"/>
                </a:cubicBezTo>
                <a:cubicBezTo>
                  <a:pt x="13391" y="2732"/>
                  <a:pt x="13391" y="2732"/>
                  <a:pt x="13391" y="2732"/>
                </a:cubicBezTo>
                <a:cubicBezTo>
                  <a:pt x="13387" y="2735"/>
                  <a:pt x="13387" y="2735"/>
                  <a:pt x="13387" y="2735"/>
                </a:cubicBezTo>
                <a:cubicBezTo>
                  <a:pt x="13391" y="2738"/>
                  <a:pt x="13391" y="2738"/>
                  <a:pt x="13391" y="2738"/>
                </a:cubicBezTo>
                <a:cubicBezTo>
                  <a:pt x="13491" y="2784"/>
                  <a:pt x="13491" y="2784"/>
                  <a:pt x="13491" y="2784"/>
                </a:cubicBezTo>
                <a:close/>
                <a:moveTo>
                  <a:pt x="13475" y="2641"/>
                </a:moveTo>
                <a:cubicBezTo>
                  <a:pt x="13471" y="2619"/>
                  <a:pt x="13468" y="2599"/>
                  <a:pt x="13462" y="2577"/>
                </a:cubicBezTo>
                <a:cubicBezTo>
                  <a:pt x="13442" y="2622"/>
                  <a:pt x="13442" y="2622"/>
                  <a:pt x="13442" y="2622"/>
                </a:cubicBezTo>
                <a:cubicBezTo>
                  <a:pt x="13439" y="2625"/>
                  <a:pt x="13439" y="2625"/>
                  <a:pt x="13439" y="2625"/>
                </a:cubicBezTo>
                <a:cubicBezTo>
                  <a:pt x="13442" y="2628"/>
                  <a:pt x="13442" y="2628"/>
                  <a:pt x="13442" y="2628"/>
                </a:cubicBezTo>
                <a:cubicBezTo>
                  <a:pt x="13475" y="2641"/>
                  <a:pt x="13475" y="2641"/>
                  <a:pt x="13475" y="2641"/>
                </a:cubicBezTo>
                <a:close/>
                <a:moveTo>
                  <a:pt x="13433" y="2460"/>
                </a:moveTo>
                <a:cubicBezTo>
                  <a:pt x="13416" y="2408"/>
                  <a:pt x="13397" y="2360"/>
                  <a:pt x="13374" y="2308"/>
                </a:cubicBezTo>
                <a:cubicBezTo>
                  <a:pt x="13329" y="2408"/>
                  <a:pt x="13329" y="2408"/>
                  <a:pt x="13329" y="2408"/>
                </a:cubicBezTo>
                <a:cubicBezTo>
                  <a:pt x="13329" y="2412"/>
                  <a:pt x="13329" y="2412"/>
                  <a:pt x="13329" y="2412"/>
                </a:cubicBezTo>
                <a:cubicBezTo>
                  <a:pt x="13332" y="2412"/>
                  <a:pt x="13332" y="2412"/>
                  <a:pt x="13332" y="2412"/>
                </a:cubicBezTo>
                <a:cubicBezTo>
                  <a:pt x="13433" y="2460"/>
                  <a:pt x="13433" y="2460"/>
                  <a:pt x="13433" y="2460"/>
                </a:cubicBezTo>
                <a:close/>
                <a:moveTo>
                  <a:pt x="13361" y="2279"/>
                </a:moveTo>
                <a:cubicBezTo>
                  <a:pt x="13342" y="2237"/>
                  <a:pt x="13319" y="2198"/>
                  <a:pt x="13293" y="2159"/>
                </a:cubicBezTo>
                <a:cubicBezTo>
                  <a:pt x="13206" y="2347"/>
                  <a:pt x="13206" y="2347"/>
                  <a:pt x="13206" y="2347"/>
                </a:cubicBezTo>
                <a:cubicBezTo>
                  <a:pt x="13203" y="2350"/>
                  <a:pt x="13203" y="2350"/>
                  <a:pt x="13203" y="2350"/>
                </a:cubicBezTo>
                <a:cubicBezTo>
                  <a:pt x="13206" y="2353"/>
                  <a:pt x="13206" y="2353"/>
                  <a:pt x="13206" y="2353"/>
                </a:cubicBezTo>
                <a:cubicBezTo>
                  <a:pt x="13300" y="2399"/>
                  <a:pt x="13300" y="2399"/>
                  <a:pt x="13300" y="2399"/>
                </a:cubicBezTo>
                <a:cubicBezTo>
                  <a:pt x="13306" y="2399"/>
                  <a:pt x="13306" y="2399"/>
                  <a:pt x="13306" y="2399"/>
                </a:cubicBezTo>
                <a:cubicBezTo>
                  <a:pt x="13306" y="2395"/>
                  <a:pt x="13306" y="2395"/>
                  <a:pt x="13306" y="2395"/>
                </a:cubicBezTo>
                <a:cubicBezTo>
                  <a:pt x="13361" y="2279"/>
                  <a:pt x="13361" y="2279"/>
                  <a:pt x="13361" y="2279"/>
                </a:cubicBezTo>
                <a:close/>
                <a:moveTo>
                  <a:pt x="13277" y="2133"/>
                </a:moveTo>
                <a:cubicBezTo>
                  <a:pt x="13255" y="2098"/>
                  <a:pt x="13229" y="2065"/>
                  <a:pt x="13200" y="2033"/>
                </a:cubicBezTo>
                <a:cubicBezTo>
                  <a:pt x="13080" y="2289"/>
                  <a:pt x="13080" y="2289"/>
                  <a:pt x="13080" y="2289"/>
                </a:cubicBezTo>
                <a:cubicBezTo>
                  <a:pt x="13080" y="2289"/>
                  <a:pt x="13080" y="2289"/>
                  <a:pt x="13080" y="2289"/>
                </a:cubicBezTo>
                <a:cubicBezTo>
                  <a:pt x="13083" y="2292"/>
                  <a:pt x="13083" y="2292"/>
                  <a:pt x="13083" y="2292"/>
                </a:cubicBezTo>
                <a:cubicBezTo>
                  <a:pt x="13177" y="2337"/>
                  <a:pt x="13177" y="2337"/>
                  <a:pt x="13177" y="2337"/>
                </a:cubicBezTo>
                <a:cubicBezTo>
                  <a:pt x="13180" y="2340"/>
                  <a:pt x="13180" y="2340"/>
                  <a:pt x="13180" y="2340"/>
                </a:cubicBezTo>
                <a:cubicBezTo>
                  <a:pt x="13180" y="2337"/>
                  <a:pt x="13180" y="2337"/>
                  <a:pt x="13180" y="2337"/>
                </a:cubicBezTo>
                <a:cubicBezTo>
                  <a:pt x="13277" y="2133"/>
                  <a:pt x="13277" y="2133"/>
                  <a:pt x="13277" y="2133"/>
                </a:cubicBezTo>
                <a:close/>
                <a:moveTo>
                  <a:pt x="13180" y="2010"/>
                </a:moveTo>
                <a:cubicBezTo>
                  <a:pt x="13154" y="1981"/>
                  <a:pt x="13125" y="1952"/>
                  <a:pt x="13096" y="1926"/>
                </a:cubicBezTo>
                <a:cubicBezTo>
                  <a:pt x="12954" y="2227"/>
                  <a:pt x="12954" y="2227"/>
                  <a:pt x="12954" y="2227"/>
                </a:cubicBezTo>
                <a:cubicBezTo>
                  <a:pt x="12954" y="2230"/>
                  <a:pt x="12954" y="2230"/>
                  <a:pt x="12954" y="2230"/>
                </a:cubicBezTo>
                <a:cubicBezTo>
                  <a:pt x="12957" y="2230"/>
                  <a:pt x="12957" y="2230"/>
                  <a:pt x="12957" y="2230"/>
                </a:cubicBezTo>
                <a:cubicBezTo>
                  <a:pt x="13051" y="2276"/>
                  <a:pt x="13051" y="2276"/>
                  <a:pt x="13051" y="2276"/>
                </a:cubicBezTo>
                <a:cubicBezTo>
                  <a:pt x="13054" y="2279"/>
                  <a:pt x="13054" y="2279"/>
                  <a:pt x="13054" y="2279"/>
                </a:cubicBezTo>
                <a:cubicBezTo>
                  <a:pt x="13057" y="2276"/>
                  <a:pt x="13057" y="2276"/>
                  <a:pt x="13057" y="2276"/>
                </a:cubicBezTo>
                <a:cubicBezTo>
                  <a:pt x="13180" y="2010"/>
                  <a:pt x="13180" y="2010"/>
                  <a:pt x="13180" y="2010"/>
                </a:cubicBezTo>
                <a:close/>
                <a:moveTo>
                  <a:pt x="13077" y="1907"/>
                </a:moveTo>
                <a:cubicBezTo>
                  <a:pt x="13047" y="1881"/>
                  <a:pt x="13018" y="1858"/>
                  <a:pt x="12986" y="1836"/>
                </a:cubicBezTo>
                <a:cubicBezTo>
                  <a:pt x="12831" y="2166"/>
                  <a:pt x="12831" y="2166"/>
                  <a:pt x="12831" y="2166"/>
                </a:cubicBezTo>
                <a:cubicBezTo>
                  <a:pt x="12827" y="2169"/>
                  <a:pt x="12827" y="2169"/>
                  <a:pt x="12827" y="2169"/>
                </a:cubicBezTo>
                <a:cubicBezTo>
                  <a:pt x="12831" y="2172"/>
                  <a:pt x="12831" y="2172"/>
                  <a:pt x="12831" y="2172"/>
                </a:cubicBezTo>
                <a:cubicBezTo>
                  <a:pt x="12928" y="2217"/>
                  <a:pt x="12928" y="2217"/>
                  <a:pt x="12928" y="2217"/>
                </a:cubicBezTo>
                <a:cubicBezTo>
                  <a:pt x="12931" y="2217"/>
                  <a:pt x="12931" y="2217"/>
                  <a:pt x="12931" y="2217"/>
                </a:cubicBezTo>
                <a:cubicBezTo>
                  <a:pt x="12931" y="2214"/>
                  <a:pt x="12931" y="2214"/>
                  <a:pt x="12931" y="2214"/>
                </a:cubicBezTo>
                <a:cubicBezTo>
                  <a:pt x="13077" y="1907"/>
                  <a:pt x="13077" y="1907"/>
                  <a:pt x="13077" y="1907"/>
                </a:cubicBezTo>
                <a:close/>
                <a:moveTo>
                  <a:pt x="12963" y="1819"/>
                </a:moveTo>
                <a:cubicBezTo>
                  <a:pt x="12944" y="1806"/>
                  <a:pt x="12921" y="1790"/>
                  <a:pt x="12899" y="1777"/>
                </a:cubicBezTo>
                <a:cubicBezTo>
                  <a:pt x="12889" y="1771"/>
                  <a:pt x="12879" y="1764"/>
                  <a:pt x="12869" y="1758"/>
                </a:cubicBezTo>
                <a:cubicBezTo>
                  <a:pt x="12704" y="2107"/>
                  <a:pt x="12704" y="2107"/>
                  <a:pt x="12704" y="2107"/>
                </a:cubicBezTo>
                <a:cubicBezTo>
                  <a:pt x="12704" y="2111"/>
                  <a:pt x="12704" y="2111"/>
                  <a:pt x="12704" y="2111"/>
                </a:cubicBezTo>
                <a:cubicBezTo>
                  <a:pt x="12708" y="2111"/>
                  <a:pt x="12708" y="2111"/>
                  <a:pt x="12708" y="2111"/>
                </a:cubicBezTo>
                <a:cubicBezTo>
                  <a:pt x="12802" y="2156"/>
                  <a:pt x="12802" y="2156"/>
                  <a:pt x="12802" y="2156"/>
                </a:cubicBezTo>
                <a:cubicBezTo>
                  <a:pt x="12805" y="2159"/>
                  <a:pt x="12805" y="2159"/>
                  <a:pt x="12805" y="2159"/>
                </a:cubicBezTo>
                <a:cubicBezTo>
                  <a:pt x="12808" y="2156"/>
                  <a:pt x="12808" y="2156"/>
                  <a:pt x="12808" y="2156"/>
                </a:cubicBezTo>
                <a:cubicBezTo>
                  <a:pt x="12963" y="1819"/>
                  <a:pt x="12963" y="1819"/>
                  <a:pt x="12963" y="1819"/>
                </a:cubicBezTo>
                <a:close/>
                <a:moveTo>
                  <a:pt x="12847" y="1745"/>
                </a:moveTo>
                <a:cubicBezTo>
                  <a:pt x="12811" y="1729"/>
                  <a:pt x="12779" y="1709"/>
                  <a:pt x="12746" y="1696"/>
                </a:cubicBezTo>
                <a:cubicBezTo>
                  <a:pt x="12578" y="2046"/>
                  <a:pt x="12578" y="2046"/>
                  <a:pt x="12578" y="2046"/>
                </a:cubicBezTo>
                <a:cubicBezTo>
                  <a:pt x="12578" y="2049"/>
                  <a:pt x="12578" y="2049"/>
                  <a:pt x="12578" y="2049"/>
                </a:cubicBezTo>
                <a:cubicBezTo>
                  <a:pt x="12581" y="2052"/>
                  <a:pt x="12581" y="2052"/>
                  <a:pt x="12581" y="2052"/>
                </a:cubicBezTo>
                <a:cubicBezTo>
                  <a:pt x="12675" y="2098"/>
                  <a:pt x="12675" y="2098"/>
                  <a:pt x="12675" y="2098"/>
                </a:cubicBezTo>
                <a:cubicBezTo>
                  <a:pt x="12678" y="2098"/>
                  <a:pt x="12678" y="2098"/>
                  <a:pt x="12678" y="2098"/>
                </a:cubicBezTo>
                <a:cubicBezTo>
                  <a:pt x="12682" y="2094"/>
                  <a:pt x="12682" y="2094"/>
                  <a:pt x="12682" y="2094"/>
                </a:cubicBezTo>
                <a:cubicBezTo>
                  <a:pt x="12847" y="1745"/>
                  <a:pt x="12847" y="1745"/>
                  <a:pt x="12847" y="1745"/>
                </a:cubicBezTo>
                <a:close/>
                <a:moveTo>
                  <a:pt x="12721" y="1687"/>
                </a:moveTo>
                <a:cubicBezTo>
                  <a:pt x="12685" y="1670"/>
                  <a:pt x="12649" y="1657"/>
                  <a:pt x="12614" y="1648"/>
                </a:cubicBezTo>
                <a:cubicBezTo>
                  <a:pt x="12455" y="1988"/>
                  <a:pt x="12455" y="1988"/>
                  <a:pt x="12455" y="1988"/>
                </a:cubicBezTo>
                <a:cubicBezTo>
                  <a:pt x="12452" y="1991"/>
                  <a:pt x="12452" y="1991"/>
                  <a:pt x="12452" y="1991"/>
                </a:cubicBezTo>
                <a:cubicBezTo>
                  <a:pt x="12458" y="1991"/>
                  <a:pt x="12458" y="1991"/>
                  <a:pt x="12458" y="1991"/>
                </a:cubicBezTo>
                <a:cubicBezTo>
                  <a:pt x="12552" y="2036"/>
                  <a:pt x="12552" y="2036"/>
                  <a:pt x="12552" y="2036"/>
                </a:cubicBezTo>
                <a:cubicBezTo>
                  <a:pt x="12556" y="2039"/>
                  <a:pt x="12556" y="2039"/>
                  <a:pt x="12556" y="2039"/>
                </a:cubicBezTo>
                <a:cubicBezTo>
                  <a:pt x="12556" y="2036"/>
                  <a:pt x="12556" y="2036"/>
                  <a:pt x="12556" y="2036"/>
                </a:cubicBezTo>
                <a:cubicBezTo>
                  <a:pt x="12721" y="1687"/>
                  <a:pt x="12721" y="1687"/>
                  <a:pt x="12721" y="1687"/>
                </a:cubicBezTo>
                <a:close/>
                <a:moveTo>
                  <a:pt x="12591" y="1638"/>
                </a:moveTo>
                <a:cubicBezTo>
                  <a:pt x="12552" y="1628"/>
                  <a:pt x="12513" y="1622"/>
                  <a:pt x="12478" y="1612"/>
                </a:cubicBezTo>
                <a:cubicBezTo>
                  <a:pt x="12329" y="1926"/>
                  <a:pt x="12329" y="1926"/>
                  <a:pt x="12329" y="1926"/>
                </a:cubicBezTo>
                <a:cubicBezTo>
                  <a:pt x="12329" y="1929"/>
                  <a:pt x="12329" y="1929"/>
                  <a:pt x="12329" y="1929"/>
                </a:cubicBezTo>
                <a:cubicBezTo>
                  <a:pt x="12332" y="1933"/>
                  <a:pt x="12332" y="1933"/>
                  <a:pt x="12332" y="1933"/>
                </a:cubicBezTo>
                <a:cubicBezTo>
                  <a:pt x="12426" y="1978"/>
                  <a:pt x="12426" y="1978"/>
                  <a:pt x="12426" y="1978"/>
                </a:cubicBezTo>
                <a:cubicBezTo>
                  <a:pt x="12429" y="1978"/>
                  <a:pt x="12429" y="1978"/>
                  <a:pt x="12429" y="1978"/>
                </a:cubicBezTo>
                <a:cubicBezTo>
                  <a:pt x="12433" y="1975"/>
                  <a:pt x="12433" y="1975"/>
                  <a:pt x="12433" y="1975"/>
                </a:cubicBezTo>
                <a:cubicBezTo>
                  <a:pt x="12591" y="1638"/>
                  <a:pt x="12591" y="1638"/>
                  <a:pt x="12591" y="1638"/>
                </a:cubicBezTo>
                <a:close/>
                <a:moveTo>
                  <a:pt x="12452" y="1609"/>
                </a:moveTo>
                <a:cubicBezTo>
                  <a:pt x="12410" y="1602"/>
                  <a:pt x="12371" y="1599"/>
                  <a:pt x="12332" y="1596"/>
                </a:cubicBezTo>
                <a:cubicBezTo>
                  <a:pt x="12206" y="1868"/>
                  <a:pt x="12206" y="1868"/>
                  <a:pt x="12206" y="1868"/>
                </a:cubicBezTo>
                <a:cubicBezTo>
                  <a:pt x="12203" y="1871"/>
                  <a:pt x="12203" y="1871"/>
                  <a:pt x="12203" y="1871"/>
                </a:cubicBezTo>
                <a:cubicBezTo>
                  <a:pt x="12206" y="1871"/>
                  <a:pt x="12206" y="1871"/>
                  <a:pt x="12206" y="1871"/>
                </a:cubicBezTo>
                <a:cubicBezTo>
                  <a:pt x="12300" y="1916"/>
                  <a:pt x="12300" y="1916"/>
                  <a:pt x="12300" y="1916"/>
                </a:cubicBezTo>
                <a:cubicBezTo>
                  <a:pt x="12306" y="1920"/>
                  <a:pt x="12306" y="1920"/>
                  <a:pt x="12306" y="1920"/>
                </a:cubicBezTo>
                <a:cubicBezTo>
                  <a:pt x="12306" y="1916"/>
                  <a:pt x="12306" y="1916"/>
                  <a:pt x="12306" y="1916"/>
                </a:cubicBezTo>
                <a:cubicBezTo>
                  <a:pt x="12452" y="1609"/>
                  <a:pt x="12452" y="1609"/>
                  <a:pt x="12452" y="1609"/>
                </a:cubicBezTo>
                <a:close/>
                <a:moveTo>
                  <a:pt x="12303" y="1596"/>
                </a:moveTo>
                <a:cubicBezTo>
                  <a:pt x="12261" y="1593"/>
                  <a:pt x="12219" y="1593"/>
                  <a:pt x="12180" y="1596"/>
                </a:cubicBezTo>
                <a:cubicBezTo>
                  <a:pt x="12080" y="1806"/>
                  <a:pt x="12080" y="1806"/>
                  <a:pt x="12080" y="1806"/>
                </a:cubicBezTo>
                <a:cubicBezTo>
                  <a:pt x="12080" y="1810"/>
                  <a:pt x="12080" y="1810"/>
                  <a:pt x="12080" y="1810"/>
                </a:cubicBezTo>
                <a:cubicBezTo>
                  <a:pt x="12083" y="1810"/>
                  <a:pt x="12083" y="1810"/>
                  <a:pt x="12083" y="1810"/>
                </a:cubicBezTo>
                <a:cubicBezTo>
                  <a:pt x="12177" y="1855"/>
                  <a:pt x="12177" y="1855"/>
                  <a:pt x="12177" y="1855"/>
                </a:cubicBezTo>
                <a:cubicBezTo>
                  <a:pt x="12180" y="1858"/>
                  <a:pt x="12180" y="1858"/>
                  <a:pt x="12180" y="1858"/>
                </a:cubicBezTo>
                <a:cubicBezTo>
                  <a:pt x="12180" y="1855"/>
                  <a:pt x="12180" y="1855"/>
                  <a:pt x="12180" y="1855"/>
                </a:cubicBezTo>
                <a:cubicBezTo>
                  <a:pt x="12303" y="1596"/>
                  <a:pt x="12303" y="1596"/>
                  <a:pt x="12303" y="1596"/>
                </a:cubicBezTo>
                <a:close/>
                <a:moveTo>
                  <a:pt x="12148" y="1599"/>
                </a:moveTo>
                <a:cubicBezTo>
                  <a:pt x="12106" y="1602"/>
                  <a:pt x="12060" y="1609"/>
                  <a:pt x="12015" y="1619"/>
                </a:cubicBezTo>
                <a:cubicBezTo>
                  <a:pt x="11953" y="1745"/>
                  <a:pt x="11953" y="1745"/>
                  <a:pt x="11953" y="1745"/>
                </a:cubicBezTo>
                <a:cubicBezTo>
                  <a:pt x="11953" y="1748"/>
                  <a:pt x="11953" y="1748"/>
                  <a:pt x="11953" y="1748"/>
                </a:cubicBezTo>
                <a:cubicBezTo>
                  <a:pt x="11957" y="1751"/>
                  <a:pt x="11957" y="1751"/>
                  <a:pt x="11957" y="1751"/>
                </a:cubicBezTo>
                <a:cubicBezTo>
                  <a:pt x="12051" y="1797"/>
                  <a:pt x="12051" y="1797"/>
                  <a:pt x="12051" y="1797"/>
                </a:cubicBezTo>
                <a:cubicBezTo>
                  <a:pt x="12054" y="1797"/>
                  <a:pt x="12054" y="1797"/>
                  <a:pt x="12054" y="1797"/>
                </a:cubicBezTo>
                <a:cubicBezTo>
                  <a:pt x="12057" y="1797"/>
                  <a:pt x="12057" y="1797"/>
                  <a:pt x="12057" y="1797"/>
                </a:cubicBezTo>
                <a:cubicBezTo>
                  <a:pt x="12148" y="1599"/>
                  <a:pt x="12148" y="1599"/>
                  <a:pt x="12148" y="1599"/>
                </a:cubicBezTo>
                <a:close/>
                <a:moveTo>
                  <a:pt x="11983" y="1625"/>
                </a:moveTo>
                <a:cubicBezTo>
                  <a:pt x="11934" y="1635"/>
                  <a:pt x="11889" y="1648"/>
                  <a:pt x="11840" y="1664"/>
                </a:cubicBezTo>
                <a:cubicBezTo>
                  <a:pt x="11830" y="1687"/>
                  <a:pt x="11830" y="1687"/>
                  <a:pt x="11830" y="1687"/>
                </a:cubicBezTo>
                <a:cubicBezTo>
                  <a:pt x="11827" y="1690"/>
                  <a:pt x="11827" y="1690"/>
                  <a:pt x="11827" y="1690"/>
                </a:cubicBezTo>
                <a:cubicBezTo>
                  <a:pt x="11830" y="1690"/>
                  <a:pt x="11830" y="1690"/>
                  <a:pt x="11830" y="1690"/>
                </a:cubicBezTo>
                <a:cubicBezTo>
                  <a:pt x="11928" y="1735"/>
                  <a:pt x="11928" y="1735"/>
                  <a:pt x="11928" y="1735"/>
                </a:cubicBezTo>
                <a:cubicBezTo>
                  <a:pt x="11931" y="1738"/>
                  <a:pt x="11931" y="1738"/>
                  <a:pt x="11931" y="1738"/>
                </a:cubicBezTo>
                <a:cubicBezTo>
                  <a:pt x="11931" y="1735"/>
                  <a:pt x="11931" y="1735"/>
                  <a:pt x="11931" y="1735"/>
                </a:cubicBezTo>
                <a:cubicBezTo>
                  <a:pt x="11983" y="1625"/>
                  <a:pt x="11983" y="1625"/>
                  <a:pt x="11983" y="1625"/>
                </a:cubicBezTo>
                <a:close/>
                <a:moveTo>
                  <a:pt x="11805" y="1677"/>
                </a:moveTo>
                <a:cubicBezTo>
                  <a:pt x="11805" y="1677"/>
                  <a:pt x="11805" y="1677"/>
                  <a:pt x="11805" y="1677"/>
                </a:cubicBezTo>
                <a:cubicBezTo>
                  <a:pt x="11805" y="1677"/>
                  <a:pt x="11805" y="1677"/>
                  <a:pt x="11805" y="1677"/>
                </a:cubicBezTo>
                <a:cubicBezTo>
                  <a:pt x="11805" y="1677"/>
                  <a:pt x="11805" y="1677"/>
                  <a:pt x="11805" y="1677"/>
                </a:cubicBezTo>
                <a:close/>
                <a:moveTo>
                  <a:pt x="13323" y="2428"/>
                </a:moveTo>
                <a:cubicBezTo>
                  <a:pt x="13319" y="2428"/>
                  <a:pt x="13319" y="2428"/>
                  <a:pt x="13319" y="2428"/>
                </a:cubicBezTo>
                <a:cubicBezTo>
                  <a:pt x="13319" y="2431"/>
                  <a:pt x="13319" y="2431"/>
                  <a:pt x="13319" y="2431"/>
                </a:cubicBezTo>
                <a:cubicBezTo>
                  <a:pt x="13268" y="2538"/>
                  <a:pt x="13268" y="2538"/>
                  <a:pt x="13268" y="2538"/>
                </a:cubicBezTo>
                <a:cubicBezTo>
                  <a:pt x="13268" y="2541"/>
                  <a:pt x="13268" y="2541"/>
                  <a:pt x="13268" y="2541"/>
                </a:cubicBezTo>
                <a:cubicBezTo>
                  <a:pt x="13271" y="2544"/>
                  <a:pt x="13271" y="2544"/>
                  <a:pt x="13271" y="2544"/>
                </a:cubicBezTo>
                <a:cubicBezTo>
                  <a:pt x="13413" y="2612"/>
                  <a:pt x="13413" y="2612"/>
                  <a:pt x="13413" y="2612"/>
                </a:cubicBezTo>
                <a:cubicBezTo>
                  <a:pt x="13416" y="2616"/>
                  <a:pt x="13416" y="2616"/>
                  <a:pt x="13416" y="2616"/>
                </a:cubicBezTo>
                <a:cubicBezTo>
                  <a:pt x="13420" y="2612"/>
                  <a:pt x="13420" y="2612"/>
                  <a:pt x="13420" y="2612"/>
                </a:cubicBezTo>
                <a:cubicBezTo>
                  <a:pt x="13455" y="2535"/>
                  <a:pt x="13455" y="2535"/>
                  <a:pt x="13455" y="2535"/>
                </a:cubicBezTo>
                <a:cubicBezTo>
                  <a:pt x="13449" y="2518"/>
                  <a:pt x="13446" y="2502"/>
                  <a:pt x="13439" y="2486"/>
                </a:cubicBezTo>
                <a:cubicBezTo>
                  <a:pt x="13323" y="2428"/>
                  <a:pt x="13323" y="2428"/>
                  <a:pt x="13323" y="2428"/>
                </a:cubicBezTo>
                <a:close/>
                <a:moveTo>
                  <a:pt x="13200" y="2370"/>
                </a:moveTo>
                <a:cubicBezTo>
                  <a:pt x="13196" y="2366"/>
                  <a:pt x="13196" y="2366"/>
                  <a:pt x="13196" y="2366"/>
                </a:cubicBezTo>
                <a:cubicBezTo>
                  <a:pt x="13193" y="2370"/>
                  <a:pt x="13193" y="2370"/>
                  <a:pt x="13193" y="2370"/>
                </a:cubicBezTo>
                <a:cubicBezTo>
                  <a:pt x="13141" y="2480"/>
                  <a:pt x="13141" y="2480"/>
                  <a:pt x="13141" y="2480"/>
                </a:cubicBezTo>
                <a:cubicBezTo>
                  <a:pt x="13141" y="2483"/>
                  <a:pt x="13141" y="2483"/>
                  <a:pt x="13141" y="2483"/>
                </a:cubicBezTo>
                <a:cubicBezTo>
                  <a:pt x="13145" y="2483"/>
                  <a:pt x="13145" y="2483"/>
                  <a:pt x="13145" y="2483"/>
                </a:cubicBezTo>
                <a:cubicBezTo>
                  <a:pt x="13238" y="2528"/>
                  <a:pt x="13238" y="2528"/>
                  <a:pt x="13238" y="2528"/>
                </a:cubicBezTo>
                <a:cubicBezTo>
                  <a:pt x="13242" y="2531"/>
                  <a:pt x="13242" y="2531"/>
                  <a:pt x="13242" y="2531"/>
                </a:cubicBezTo>
                <a:cubicBezTo>
                  <a:pt x="13245" y="2528"/>
                  <a:pt x="13245" y="2528"/>
                  <a:pt x="13245" y="2528"/>
                </a:cubicBezTo>
                <a:cubicBezTo>
                  <a:pt x="13297" y="2418"/>
                  <a:pt x="13297" y="2418"/>
                  <a:pt x="13297" y="2418"/>
                </a:cubicBezTo>
                <a:cubicBezTo>
                  <a:pt x="13297" y="2415"/>
                  <a:pt x="13297" y="2415"/>
                  <a:pt x="13297" y="2415"/>
                </a:cubicBezTo>
                <a:cubicBezTo>
                  <a:pt x="13293" y="2415"/>
                  <a:pt x="13293" y="2415"/>
                  <a:pt x="13293" y="2415"/>
                </a:cubicBezTo>
                <a:cubicBezTo>
                  <a:pt x="13200" y="2370"/>
                  <a:pt x="13200" y="2370"/>
                  <a:pt x="13200" y="2370"/>
                </a:cubicBezTo>
                <a:close/>
                <a:moveTo>
                  <a:pt x="13073" y="2308"/>
                </a:moveTo>
                <a:cubicBezTo>
                  <a:pt x="13070" y="2308"/>
                  <a:pt x="13070" y="2308"/>
                  <a:pt x="13070" y="2308"/>
                </a:cubicBezTo>
                <a:cubicBezTo>
                  <a:pt x="13070" y="2311"/>
                  <a:pt x="13070" y="2311"/>
                  <a:pt x="13070" y="2311"/>
                </a:cubicBezTo>
                <a:cubicBezTo>
                  <a:pt x="13018" y="2418"/>
                  <a:pt x="13018" y="2418"/>
                  <a:pt x="13018" y="2418"/>
                </a:cubicBezTo>
                <a:cubicBezTo>
                  <a:pt x="13015" y="2421"/>
                  <a:pt x="13015" y="2421"/>
                  <a:pt x="13015" y="2421"/>
                </a:cubicBezTo>
                <a:cubicBezTo>
                  <a:pt x="13018" y="2425"/>
                  <a:pt x="13018" y="2425"/>
                  <a:pt x="13018" y="2425"/>
                </a:cubicBezTo>
                <a:cubicBezTo>
                  <a:pt x="13115" y="2470"/>
                  <a:pt x="13115" y="2470"/>
                  <a:pt x="13115" y="2470"/>
                </a:cubicBezTo>
                <a:cubicBezTo>
                  <a:pt x="13119" y="2470"/>
                  <a:pt x="13119" y="2470"/>
                  <a:pt x="13119" y="2470"/>
                </a:cubicBezTo>
                <a:cubicBezTo>
                  <a:pt x="13119" y="2467"/>
                  <a:pt x="13119" y="2467"/>
                  <a:pt x="13119" y="2467"/>
                </a:cubicBezTo>
                <a:cubicBezTo>
                  <a:pt x="13170" y="2360"/>
                  <a:pt x="13170" y="2360"/>
                  <a:pt x="13170" y="2360"/>
                </a:cubicBezTo>
                <a:cubicBezTo>
                  <a:pt x="13170" y="2357"/>
                  <a:pt x="13170" y="2357"/>
                  <a:pt x="13170" y="2357"/>
                </a:cubicBezTo>
                <a:cubicBezTo>
                  <a:pt x="13167" y="2353"/>
                  <a:pt x="13167" y="2353"/>
                  <a:pt x="13167" y="2353"/>
                </a:cubicBezTo>
                <a:cubicBezTo>
                  <a:pt x="13073" y="2308"/>
                  <a:pt x="13073" y="2308"/>
                  <a:pt x="13073" y="2308"/>
                </a:cubicBezTo>
                <a:close/>
                <a:moveTo>
                  <a:pt x="12950" y="2250"/>
                </a:moveTo>
                <a:cubicBezTo>
                  <a:pt x="12944" y="2247"/>
                  <a:pt x="12944" y="2247"/>
                  <a:pt x="12944" y="2247"/>
                </a:cubicBezTo>
                <a:cubicBezTo>
                  <a:pt x="12944" y="2250"/>
                  <a:pt x="12944" y="2250"/>
                  <a:pt x="12944" y="2250"/>
                </a:cubicBezTo>
                <a:cubicBezTo>
                  <a:pt x="12892" y="2360"/>
                  <a:pt x="12892" y="2360"/>
                  <a:pt x="12892" y="2360"/>
                </a:cubicBezTo>
                <a:cubicBezTo>
                  <a:pt x="12892" y="2363"/>
                  <a:pt x="12892" y="2363"/>
                  <a:pt x="12892" y="2363"/>
                </a:cubicBezTo>
                <a:cubicBezTo>
                  <a:pt x="12895" y="2363"/>
                  <a:pt x="12895" y="2363"/>
                  <a:pt x="12895" y="2363"/>
                </a:cubicBezTo>
                <a:cubicBezTo>
                  <a:pt x="12989" y="2408"/>
                  <a:pt x="12989" y="2408"/>
                  <a:pt x="12989" y="2408"/>
                </a:cubicBezTo>
                <a:cubicBezTo>
                  <a:pt x="12992" y="2412"/>
                  <a:pt x="12992" y="2412"/>
                  <a:pt x="12992" y="2412"/>
                </a:cubicBezTo>
                <a:cubicBezTo>
                  <a:pt x="12996" y="2408"/>
                  <a:pt x="12996" y="2408"/>
                  <a:pt x="12996" y="2408"/>
                </a:cubicBezTo>
                <a:cubicBezTo>
                  <a:pt x="13044" y="2298"/>
                  <a:pt x="13044" y="2298"/>
                  <a:pt x="13044" y="2298"/>
                </a:cubicBezTo>
                <a:cubicBezTo>
                  <a:pt x="13047" y="2295"/>
                  <a:pt x="13047" y="2295"/>
                  <a:pt x="13047" y="2295"/>
                </a:cubicBezTo>
                <a:cubicBezTo>
                  <a:pt x="13044" y="2295"/>
                  <a:pt x="13044" y="2295"/>
                  <a:pt x="13044" y="2295"/>
                </a:cubicBezTo>
                <a:cubicBezTo>
                  <a:pt x="12950" y="2250"/>
                  <a:pt x="12950" y="2250"/>
                  <a:pt x="12950" y="2250"/>
                </a:cubicBezTo>
                <a:close/>
                <a:moveTo>
                  <a:pt x="12824" y="2188"/>
                </a:moveTo>
                <a:cubicBezTo>
                  <a:pt x="12821" y="2188"/>
                  <a:pt x="12821" y="2188"/>
                  <a:pt x="12821" y="2188"/>
                </a:cubicBezTo>
                <a:cubicBezTo>
                  <a:pt x="12818" y="2192"/>
                  <a:pt x="12818" y="2192"/>
                  <a:pt x="12818" y="2192"/>
                </a:cubicBezTo>
                <a:cubicBezTo>
                  <a:pt x="12769" y="2298"/>
                  <a:pt x="12769" y="2298"/>
                  <a:pt x="12769" y="2298"/>
                </a:cubicBezTo>
                <a:cubicBezTo>
                  <a:pt x="12766" y="2302"/>
                  <a:pt x="12766" y="2302"/>
                  <a:pt x="12766" y="2302"/>
                </a:cubicBezTo>
                <a:cubicBezTo>
                  <a:pt x="12769" y="2305"/>
                  <a:pt x="12769" y="2305"/>
                  <a:pt x="12769" y="2305"/>
                </a:cubicBezTo>
                <a:cubicBezTo>
                  <a:pt x="12863" y="2350"/>
                  <a:pt x="12863" y="2350"/>
                  <a:pt x="12863" y="2350"/>
                </a:cubicBezTo>
                <a:cubicBezTo>
                  <a:pt x="12869" y="2350"/>
                  <a:pt x="12869" y="2350"/>
                  <a:pt x="12869" y="2350"/>
                </a:cubicBezTo>
                <a:cubicBezTo>
                  <a:pt x="12869" y="2347"/>
                  <a:pt x="12869" y="2347"/>
                  <a:pt x="12869" y="2347"/>
                </a:cubicBezTo>
                <a:cubicBezTo>
                  <a:pt x="12921" y="2240"/>
                  <a:pt x="12921" y="2240"/>
                  <a:pt x="12921" y="2240"/>
                </a:cubicBezTo>
                <a:cubicBezTo>
                  <a:pt x="12921" y="2237"/>
                  <a:pt x="12921" y="2237"/>
                  <a:pt x="12921" y="2237"/>
                </a:cubicBezTo>
                <a:cubicBezTo>
                  <a:pt x="12918" y="2234"/>
                  <a:pt x="12918" y="2234"/>
                  <a:pt x="12918" y="2234"/>
                </a:cubicBezTo>
                <a:cubicBezTo>
                  <a:pt x="12824" y="2188"/>
                  <a:pt x="12824" y="2188"/>
                  <a:pt x="12824" y="2188"/>
                </a:cubicBezTo>
                <a:close/>
                <a:moveTo>
                  <a:pt x="12698" y="2130"/>
                </a:moveTo>
                <a:cubicBezTo>
                  <a:pt x="12695" y="2127"/>
                  <a:pt x="12695" y="2127"/>
                  <a:pt x="12695" y="2127"/>
                </a:cubicBezTo>
                <a:cubicBezTo>
                  <a:pt x="12695" y="2130"/>
                  <a:pt x="12695" y="2130"/>
                  <a:pt x="12695" y="2130"/>
                </a:cubicBezTo>
                <a:cubicBezTo>
                  <a:pt x="12643" y="2240"/>
                  <a:pt x="12643" y="2240"/>
                  <a:pt x="12643" y="2240"/>
                </a:cubicBezTo>
                <a:cubicBezTo>
                  <a:pt x="12643" y="2240"/>
                  <a:pt x="12643" y="2240"/>
                  <a:pt x="12643" y="2240"/>
                </a:cubicBezTo>
                <a:cubicBezTo>
                  <a:pt x="12646" y="2243"/>
                  <a:pt x="12646" y="2243"/>
                  <a:pt x="12646" y="2243"/>
                </a:cubicBezTo>
                <a:cubicBezTo>
                  <a:pt x="12740" y="2289"/>
                  <a:pt x="12740" y="2289"/>
                  <a:pt x="12740" y="2289"/>
                </a:cubicBezTo>
                <a:cubicBezTo>
                  <a:pt x="12743" y="2292"/>
                  <a:pt x="12743" y="2292"/>
                  <a:pt x="12743" y="2292"/>
                </a:cubicBezTo>
                <a:cubicBezTo>
                  <a:pt x="12743" y="2289"/>
                  <a:pt x="12743" y="2289"/>
                  <a:pt x="12743" y="2289"/>
                </a:cubicBezTo>
                <a:cubicBezTo>
                  <a:pt x="12795" y="2179"/>
                  <a:pt x="12795" y="2179"/>
                  <a:pt x="12795" y="2179"/>
                </a:cubicBezTo>
                <a:cubicBezTo>
                  <a:pt x="12798" y="2175"/>
                  <a:pt x="12798" y="2175"/>
                  <a:pt x="12798" y="2175"/>
                </a:cubicBezTo>
                <a:cubicBezTo>
                  <a:pt x="12795" y="2175"/>
                  <a:pt x="12795" y="2175"/>
                  <a:pt x="12795" y="2175"/>
                </a:cubicBezTo>
                <a:cubicBezTo>
                  <a:pt x="12698" y="2130"/>
                  <a:pt x="12698" y="2130"/>
                  <a:pt x="12698" y="2130"/>
                </a:cubicBezTo>
                <a:close/>
                <a:moveTo>
                  <a:pt x="12575" y="2069"/>
                </a:moveTo>
                <a:cubicBezTo>
                  <a:pt x="12572" y="2069"/>
                  <a:pt x="12572" y="2069"/>
                  <a:pt x="12572" y="2069"/>
                </a:cubicBezTo>
                <a:cubicBezTo>
                  <a:pt x="12568" y="2072"/>
                  <a:pt x="12568" y="2072"/>
                  <a:pt x="12568" y="2072"/>
                </a:cubicBezTo>
                <a:cubicBezTo>
                  <a:pt x="12517" y="2179"/>
                  <a:pt x="12517" y="2179"/>
                  <a:pt x="12517" y="2179"/>
                </a:cubicBezTo>
                <a:cubicBezTo>
                  <a:pt x="12517" y="2182"/>
                  <a:pt x="12517" y="2182"/>
                  <a:pt x="12517" y="2182"/>
                </a:cubicBezTo>
                <a:cubicBezTo>
                  <a:pt x="12520" y="2182"/>
                  <a:pt x="12520" y="2182"/>
                  <a:pt x="12520" y="2182"/>
                </a:cubicBezTo>
                <a:cubicBezTo>
                  <a:pt x="12614" y="2227"/>
                  <a:pt x="12614" y="2227"/>
                  <a:pt x="12614" y="2227"/>
                </a:cubicBezTo>
                <a:cubicBezTo>
                  <a:pt x="12617" y="2230"/>
                  <a:pt x="12617" y="2230"/>
                  <a:pt x="12617" y="2230"/>
                </a:cubicBezTo>
                <a:cubicBezTo>
                  <a:pt x="12620" y="2227"/>
                  <a:pt x="12620" y="2227"/>
                  <a:pt x="12620" y="2227"/>
                </a:cubicBezTo>
                <a:cubicBezTo>
                  <a:pt x="12672" y="2120"/>
                  <a:pt x="12672" y="2120"/>
                  <a:pt x="12672" y="2120"/>
                </a:cubicBezTo>
                <a:cubicBezTo>
                  <a:pt x="12672" y="2117"/>
                  <a:pt x="12672" y="2117"/>
                  <a:pt x="12672" y="2117"/>
                </a:cubicBezTo>
                <a:cubicBezTo>
                  <a:pt x="12669" y="2114"/>
                  <a:pt x="12669" y="2114"/>
                  <a:pt x="12669" y="2114"/>
                </a:cubicBezTo>
                <a:cubicBezTo>
                  <a:pt x="12575" y="2069"/>
                  <a:pt x="12575" y="2069"/>
                  <a:pt x="12575" y="2069"/>
                </a:cubicBezTo>
                <a:close/>
                <a:moveTo>
                  <a:pt x="12449" y="2010"/>
                </a:moveTo>
                <a:cubicBezTo>
                  <a:pt x="12445" y="2007"/>
                  <a:pt x="12445" y="2007"/>
                  <a:pt x="12445" y="2007"/>
                </a:cubicBezTo>
                <a:cubicBezTo>
                  <a:pt x="12442" y="2010"/>
                  <a:pt x="12442" y="2010"/>
                  <a:pt x="12442" y="2010"/>
                </a:cubicBezTo>
                <a:cubicBezTo>
                  <a:pt x="12394" y="2117"/>
                  <a:pt x="12394" y="2117"/>
                  <a:pt x="12394" y="2117"/>
                </a:cubicBezTo>
                <a:cubicBezTo>
                  <a:pt x="12390" y="2120"/>
                  <a:pt x="12390" y="2120"/>
                  <a:pt x="12390" y="2120"/>
                </a:cubicBezTo>
                <a:cubicBezTo>
                  <a:pt x="12394" y="2124"/>
                  <a:pt x="12394" y="2124"/>
                  <a:pt x="12394" y="2124"/>
                </a:cubicBezTo>
                <a:cubicBezTo>
                  <a:pt x="12491" y="2169"/>
                  <a:pt x="12491" y="2169"/>
                  <a:pt x="12491" y="2169"/>
                </a:cubicBezTo>
                <a:cubicBezTo>
                  <a:pt x="12494" y="2169"/>
                  <a:pt x="12494" y="2169"/>
                  <a:pt x="12494" y="2169"/>
                </a:cubicBezTo>
                <a:cubicBezTo>
                  <a:pt x="12494" y="2166"/>
                  <a:pt x="12494" y="2166"/>
                  <a:pt x="12494" y="2166"/>
                </a:cubicBezTo>
                <a:cubicBezTo>
                  <a:pt x="12546" y="2059"/>
                  <a:pt x="12546" y="2059"/>
                  <a:pt x="12546" y="2059"/>
                </a:cubicBezTo>
                <a:cubicBezTo>
                  <a:pt x="12546" y="2056"/>
                  <a:pt x="12546" y="2056"/>
                  <a:pt x="12546" y="2056"/>
                </a:cubicBezTo>
                <a:cubicBezTo>
                  <a:pt x="12543" y="2056"/>
                  <a:pt x="12543" y="2056"/>
                  <a:pt x="12543" y="2056"/>
                </a:cubicBezTo>
                <a:cubicBezTo>
                  <a:pt x="12449" y="2010"/>
                  <a:pt x="12449" y="2010"/>
                  <a:pt x="12449" y="2010"/>
                </a:cubicBezTo>
                <a:close/>
                <a:moveTo>
                  <a:pt x="12322" y="1949"/>
                </a:moveTo>
                <a:cubicBezTo>
                  <a:pt x="12319" y="1946"/>
                  <a:pt x="12319" y="1946"/>
                  <a:pt x="12319" y="1946"/>
                </a:cubicBezTo>
                <a:cubicBezTo>
                  <a:pt x="12319" y="1949"/>
                  <a:pt x="12319" y="1949"/>
                  <a:pt x="12319" y="1949"/>
                </a:cubicBezTo>
                <a:cubicBezTo>
                  <a:pt x="12267" y="2059"/>
                  <a:pt x="12267" y="2059"/>
                  <a:pt x="12267" y="2059"/>
                </a:cubicBezTo>
                <a:cubicBezTo>
                  <a:pt x="12267" y="2062"/>
                  <a:pt x="12267" y="2062"/>
                  <a:pt x="12267" y="2062"/>
                </a:cubicBezTo>
                <a:cubicBezTo>
                  <a:pt x="12271" y="2062"/>
                  <a:pt x="12271" y="2062"/>
                  <a:pt x="12271" y="2062"/>
                </a:cubicBezTo>
                <a:cubicBezTo>
                  <a:pt x="12365" y="2107"/>
                  <a:pt x="12365" y="2107"/>
                  <a:pt x="12365" y="2107"/>
                </a:cubicBezTo>
                <a:cubicBezTo>
                  <a:pt x="12368" y="2111"/>
                  <a:pt x="12368" y="2111"/>
                  <a:pt x="12368" y="2111"/>
                </a:cubicBezTo>
                <a:cubicBezTo>
                  <a:pt x="12371" y="2107"/>
                  <a:pt x="12371" y="2107"/>
                  <a:pt x="12371" y="2107"/>
                </a:cubicBezTo>
                <a:cubicBezTo>
                  <a:pt x="12420" y="1997"/>
                  <a:pt x="12420" y="1997"/>
                  <a:pt x="12420" y="1997"/>
                </a:cubicBezTo>
                <a:cubicBezTo>
                  <a:pt x="12423" y="1997"/>
                  <a:pt x="12423" y="1997"/>
                  <a:pt x="12423" y="1997"/>
                </a:cubicBezTo>
                <a:cubicBezTo>
                  <a:pt x="12420" y="1994"/>
                  <a:pt x="12420" y="1994"/>
                  <a:pt x="12420" y="1994"/>
                </a:cubicBezTo>
                <a:cubicBezTo>
                  <a:pt x="12322" y="1949"/>
                  <a:pt x="12322" y="1949"/>
                  <a:pt x="12322" y="1949"/>
                </a:cubicBezTo>
                <a:close/>
                <a:moveTo>
                  <a:pt x="12199" y="1887"/>
                </a:moveTo>
                <a:cubicBezTo>
                  <a:pt x="12196" y="1887"/>
                  <a:pt x="12196" y="1887"/>
                  <a:pt x="12196" y="1887"/>
                </a:cubicBezTo>
                <a:cubicBezTo>
                  <a:pt x="12193" y="1891"/>
                  <a:pt x="12193" y="1891"/>
                  <a:pt x="12193" y="1891"/>
                </a:cubicBezTo>
                <a:cubicBezTo>
                  <a:pt x="12141" y="1997"/>
                  <a:pt x="12141" y="1997"/>
                  <a:pt x="12141" y="1997"/>
                </a:cubicBezTo>
                <a:cubicBezTo>
                  <a:pt x="12141" y="2001"/>
                  <a:pt x="12141" y="2001"/>
                  <a:pt x="12141" y="2001"/>
                </a:cubicBezTo>
                <a:cubicBezTo>
                  <a:pt x="12144" y="2004"/>
                  <a:pt x="12144" y="2004"/>
                  <a:pt x="12144" y="2004"/>
                </a:cubicBezTo>
                <a:cubicBezTo>
                  <a:pt x="12238" y="2049"/>
                  <a:pt x="12238" y="2049"/>
                  <a:pt x="12238" y="2049"/>
                </a:cubicBezTo>
                <a:cubicBezTo>
                  <a:pt x="12242" y="2049"/>
                  <a:pt x="12242" y="2049"/>
                  <a:pt x="12242" y="2049"/>
                </a:cubicBezTo>
                <a:cubicBezTo>
                  <a:pt x="12245" y="2046"/>
                  <a:pt x="12245" y="2046"/>
                  <a:pt x="12245" y="2046"/>
                </a:cubicBezTo>
                <a:cubicBezTo>
                  <a:pt x="12297" y="1939"/>
                  <a:pt x="12297" y="1939"/>
                  <a:pt x="12297" y="1939"/>
                </a:cubicBezTo>
                <a:cubicBezTo>
                  <a:pt x="12297" y="1936"/>
                  <a:pt x="12297" y="1936"/>
                  <a:pt x="12297" y="1936"/>
                </a:cubicBezTo>
                <a:cubicBezTo>
                  <a:pt x="12293" y="1933"/>
                  <a:pt x="12293" y="1933"/>
                  <a:pt x="12293" y="1933"/>
                </a:cubicBezTo>
                <a:cubicBezTo>
                  <a:pt x="12199" y="1887"/>
                  <a:pt x="12199" y="1887"/>
                  <a:pt x="12199" y="1887"/>
                </a:cubicBezTo>
                <a:close/>
                <a:moveTo>
                  <a:pt x="12073" y="1829"/>
                </a:moveTo>
                <a:cubicBezTo>
                  <a:pt x="12070" y="1826"/>
                  <a:pt x="12070" y="1826"/>
                  <a:pt x="12070" y="1826"/>
                </a:cubicBezTo>
                <a:cubicBezTo>
                  <a:pt x="12070" y="1829"/>
                  <a:pt x="12070" y="1829"/>
                  <a:pt x="12070" y="1829"/>
                </a:cubicBezTo>
                <a:cubicBezTo>
                  <a:pt x="12018" y="1939"/>
                  <a:pt x="12018" y="1939"/>
                  <a:pt x="12018" y="1939"/>
                </a:cubicBezTo>
                <a:cubicBezTo>
                  <a:pt x="12015" y="1942"/>
                  <a:pt x="12015" y="1942"/>
                  <a:pt x="12015" y="1942"/>
                </a:cubicBezTo>
                <a:cubicBezTo>
                  <a:pt x="12018" y="1942"/>
                  <a:pt x="12018" y="1942"/>
                  <a:pt x="12018" y="1942"/>
                </a:cubicBezTo>
                <a:cubicBezTo>
                  <a:pt x="12115" y="1988"/>
                  <a:pt x="12115" y="1988"/>
                  <a:pt x="12115" y="1988"/>
                </a:cubicBezTo>
                <a:cubicBezTo>
                  <a:pt x="12119" y="1991"/>
                  <a:pt x="12119" y="1991"/>
                  <a:pt x="12119" y="1991"/>
                </a:cubicBezTo>
                <a:cubicBezTo>
                  <a:pt x="12119" y="1988"/>
                  <a:pt x="12119" y="1988"/>
                  <a:pt x="12119" y="1988"/>
                </a:cubicBezTo>
                <a:cubicBezTo>
                  <a:pt x="12170" y="1878"/>
                  <a:pt x="12170" y="1878"/>
                  <a:pt x="12170" y="1878"/>
                </a:cubicBezTo>
                <a:cubicBezTo>
                  <a:pt x="12170" y="1874"/>
                  <a:pt x="12170" y="1874"/>
                  <a:pt x="12170" y="1874"/>
                </a:cubicBezTo>
                <a:cubicBezTo>
                  <a:pt x="12167" y="1874"/>
                  <a:pt x="12167" y="1874"/>
                  <a:pt x="12167" y="1874"/>
                </a:cubicBezTo>
                <a:cubicBezTo>
                  <a:pt x="12073" y="1829"/>
                  <a:pt x="12073" y="1829"/>
                  <a:pt x="12073" y="1829"/>
                </a:cubicBezTo>
                <a:close/>
                <a:moveTo>
                  <a:pt x="11950" y="1768"/>
                </a:moveTo>
                <a:cubicBezTo>
                  <a:pt x="11944" y="1768"/>
                  <a:pt x="11944" y="1768"/>
                  <a:pt x="11944" y="1768"/>
                </a:cubicBezTo>
                <a:cubicBezTo>
                  <a:pt x="11944" y="1771"/>
                  <a:pt x="11944" y="1771"/>
                  <a:pt x="11944" y="1771"/>
                </a:cubicBezTo>
                <a:cubicBezTo>
                  <a:pt x="11892" y="1878"/>
                  <a:pt x="11892" y="1878"/>
                  <a:pt x="11892" y="1878"/>
                </a:cubicBezTo>
                <a:cubicBezTo>
                  <a:pt x="11892" y="1881"/>
                  <a:pt x="11892" y="1881"/>
                  <a:pt x="11892" y="1881"/>
                </a:cubicBezTo>
                <a:cubicBezTo>
                  <a:pt x="11895" y="1884"/>
                  <a:pt x="11895" y="1884"/>
                  <a:pt x="11895" y="1884"/>
                </a:cubicBezTo>
                <a:cubicBezTo>
                  <a:pt x="11989" y="1929"/>
                  <a:pt x="11989" y="1929"/>
                  <a:pt x="11989" y="1929"/>
                </a:cubicBezTo>
                <a:cubicBezTo>
                  <a:pt x="11992" y="1929"/>
                  <a:pt x="11992" y="1929"/>
                  <a:pt x="11992" y="1929"/>
                </a:cubicBezTo>
                <a:cubicBezTo>
                  <a:pt x="11996" y="1926"/>
                  <a:pt x="11996" y="1926"/>
                  <a:pt x="11996" y="1926"/>
                </a:cubicBezTo>
                <a:cubicBezTo>
                  <a:pt x="12044" y="1819"/>
                  <a:pt x="12044" y="1819"/>
                  <a:pt x="12044" y="1819"/>
                </a:cubicBezTo>
                <a:cubicBezTo>
                  <a:pt x="12047" y="1816"/>
                  <a:pt x="12047" y="1816"/>
                  <a:pt x="12047" y="1816"/>
                </a:cubicBezTo>
                <a:cubicBezTo>
                  <a:pt x="12044" y="1813"/>
                  <a:pt x="12044" y="1813"/>
                  <a:pt x="12044" y="1813"/>
                </a:cubicBezTo>
                <a:cubicBezTo>
                  <a:pt x="11950" y="1768"/>
                  <a:pt x="11950" y="1768"/>
                  <a:pt x="11950" y="1768"/>
                </a:cubicBezTo>
                <a:close/>
                <a:moveTo>
                  <a:pt x="11824" y="1709"/>
                </a:moveTo>
                <a:cubicBezTo>
                  <a:pt x="11821" y="1706"/>
                  <a:pt x="11821" y="1706"/>
                  <a:pt x="11821" y="1706"/>
                </a:cubicBezTo>
                <a:cubicBezTo>
                  <a:pt x="11818" y="1709"/>
                  <a:pt x="11818" y="1709"/>
                  <a:pt x="11818" y="1709"/>
                </a:cubicBezTo>
                <a:cubicBezTo>
                  <a:pt x="11769" y="1819"/>
                  <a:pt x="11769" y="1819"/>
                  <a:pt x="11769" y="1819"/>
                </a:cubicBezTo>
                <a:cubicBezTo>
                  <a:pt x="11766" y="1823"/>
                  <a:pt x="11766" y="1823"/>
                  <a:pt x="11766" y="1823"/>
                </a:cubicBezTo>
                <a:cubicBezTo>
                  <a:pt x="11769" y="1823"/>
                  <a:pt x="11769" y="1823"/>
                  <a:pt x="11769" y="1823"/>
                </a:cubicBezTo>
                <a:cubicBezTo>
                  <a:pt x="11863" y="1868"/>
                  <a:pt x="11863" y="1868"/>
                  <a:pt x="11863" y="1868"/>
                </a:cubicBezTo>
                <a:cubicBezTo>
                  <a:pt x="11869" y="1871"/>
                  <a:pt x="11869" y="1871"/>
                  <a:pt x="11869" y="1871"/>
                </a:cubicBezTo>
                <a:cubicBezTo>
                  <a:pt x="11869" y="1868"/>
                  <a:pt x="11869" y="1868"/>
                  <a:pt x="11869" y="1868"/>
                </a:cubicBezTo>
                <a:cubicBezTo>
                  <a:pt x="11921" y="1758"/>
                  <a:pt x="11921" y="1758"/>
                  <a:pt x="11921" y="1758"/>
                </a:cubicBezTo>
                <a:cubicBezTo>
                  <a:pt x="11921" y="1755"/>
                  <a:pt x="11921" y="1755"/>
                  <a:pt x="11921" y="1755"/>
                </a:cubicBezTo>
                <a:cubicBezTo>
                  <a:pt x="11918" y="1755"/>
                  <a:pt x="11918" y="1755"/>
                  <a:pt x="11918" y="1755"/>
                </a:cubicBezTo>
                <a:cubicBezTo>
                  <a:pt x="11824" y="1709"/>
                  <a:pt x="11824" y="1709"/>
                  <a:pt x="11824" y="1709"/>
                </a:cubicBezTo>
                <a:close/>
                <a:moveTo>
                  <a:pt x="12471" y="4451"/>
                </a:moveTo>
                <a:cubicBezTo>
                  <a:pt x="12504" y="4428"/>
                  <a:pt x="12539" y="4405"/>
                  <a:pt x="12572" y="4383"/>
                </a:cubicBezTo>
                <a:cubicBezTo>
                  <a:pt x="12436" y="4318"/>
                  <a:pt x="12436" y="4318"/>
                  <a:pt x="12436" y="4318"/>
                </a:cubicBezTo>
                <a:cubicBezTo>
                  <a:pt x="12433" y="4318"/>
                  <a:pt x="12433" y="4318"/>
                  <a:pt x="12433" y="4318"/>
                </a:cubicBezTo>
                <a:cubicBezTo>
                  <a:pt x="12429" y="4321"/>
                  <a:pt x="12429" y="4321"/>
                  <a:pt x="12429" y="4321"/>
                </a:cubicBezTo>
                <a:cubicBezTo>
                  <a:pt x="12387" y="4405"/>
                  <a:pt x="12387" y="4405"/>
                  <a:pt x="12387" y="4405"/>
                </a:cubicBezTo>
                <a:cubicBezTo>
                  <a:pt x="12387" y="4409"/>
                  <a:pt x="12387" y="4409"/>
                  <a:pt x="12387" y="4409"/>
                </a:cubicBezTo>
                <a:cubicBezTo>
                  <a:pt x="12390" y="4412"/>
                  <a:pt x="12390" y="4412"/>
                  <a:pt x="12390" y="4412"/>
                </a:cubicBezTo>
                <a:cubicBezTo>
                  <a:pt x="12471" y="4451"/>
                  <a:pt x="12471" y="4451"/>
                  <a:pt x="12471" y="4451"/>
                </a:cubicBezTo>
                <a:close/>
                <a:moveTo>
                  <a:pt x="12630" y="4282"/>
                </a:moveTo>
                <a:cubicBezTo>
                  <a:pt x="12633" y="4279"/>
                  <a:pt x="12633" y="4279"/>
                  <a:pt x="12633" y="4279"/>
                </a:cubicBezTo>
                <a:cubicBezTo>
                  <a:pt x="12630" y="4276"/>
                  <a:pt x="12630" y="4276"/>
                  <a:pt x="12630" y="4276"/>
                </a:cubicBezTo>
                <a:cubicBezTo>
                  <a:pt x="12488" y="4208"/>
                  <a:pt x="12488" y="4208"/>
                  <a:pt x="12488" y="4208"/>
                </a:cubicBezTo>
                <a:cubicBezTo>
                  <a:pt x="12481" y="4208"/>
                  <a:pt x="12481" y="4208"/>
                  <a:pt x="12481" y="4208"/>
                </a:cubicBezTo>
                <a:cubicBezTo>
                  <a:pt x="12481" y="4211"/>
                  <a:pt x="12481" y="4211"/>
                  <a:pt x="12481" y="4211"/>
                </a:cubicBezTo>
                <a:cubicBezTo>
                  <a:pt x="12439" y="4295"/>
                  <a:pt x="12439" y="4295"/>
                  <a:pt x="12439" y="4295"/>
                </a:cubicBezTo>
                <a:cubicBezTo>
                  <a:pt x="12439" y="4299"/>
                  <a:pt x="12439" y="4299"/>
                  <a:pt x="12439" y="4299"/>
                </a:cubicBezTo>
                <a:cubicBezTo>
                  <a:pt x="12442" y="4302"/>
                  <a:pt x="12442" y="4302"/>
                  <a:pt x="12442" y="4302"/>
                </a:cubicBezTo>
                <a:cubicBezTo>
                  <a:pt x="12585" y="4370"/>
                  <a:pt x="12585" y="4370"/>
                  <a:pt x="12585" y="4370"/>
                </a:cubicBezTo>
                <a:cubicBezTo>
                  <a:pt x="12588" y="4370"/>
                  <a:pt x="12588" y="4370"/>
                  <a:pt x="12588" y="4370"/>
                </a:cubicBezTo>
                <a:cubicBezTo>
                  <a:pt x="12591" y="4370"/>
                  <a:pt x="12591" y="4370"/>
                  <a:pt x="12591" y="4370"/>
                </a:cubicBezTo>
                <a:cubicBezTo>
                  <a:pt x="12591" y="4370"/>
                  <a:pt x="12591" y="4370"/>
                  <a:pt x="12591" y="4370"/>
                </a:cubicBezTo>
                <a:cubicBezTo>
                  <a:pt x="12630" y="4282"/>
                  <a:pt x="12630" y="4282"/>
                  <a:pt x="12630" y="4282"/>
                </a:cubicBezTo>
                <a:close/>
                <a:moveTo>
                  <a:pt x="12682" y="4172"/>
                </a:moveTo>
                <a:cubicBezTo>
                  <a:pt x="12685" y="4169"/>
                  <a:pt x="12685" y="4169"/>
                  <a:pt x="12685" y="4169"/>
                </a:cubicBezTo>
                <a:cubicBezTo>
                  <a:pt x="12682" y="4166"/>
                  <a:pt x="12682" y="4166"/>
                  <a:pt x="12682" y="4166"/>
                </a:cubicBezTo>
                <a:cubicBezTo>
                  <a:pt x="12539" y="4098"/>
                  <a:pt x="12539" y="4098"/>
                  <a:pt x="12539" y="4098"/>
                </a:cubicBezTo>
                <a:cubicBezTo>
                  <a:pt x="12533" y="4098"/>
                  <a:pt x="12533" y="4098"/>
                  <a:pt x="12533" y="4098"/>
                </a:cubicBezTo>
                <a:cubicBezTo>
                  <a:pt x="12533" y="4101"/>
                  <a:pt x="12533" y="4101"/>
                  <a:pt x="12533" y="4101"/>
                </a:cubicBezTo>
                <a:cubicBezTo>
                  <a:pt x="12491" y="4185"/>
                  <a:pt x="12491" y="4185"/>
                  <a:pt x="12491" y="4185"/>
                </a:cubicBezTo>
                <a:cubicBezTo>
                  <a:pt x="12491" y="4189"/>
                  <a:pt x="12491" y="4189"/>
                  <a:pt x="12491" y="4189"/>
                </a:cubicBezTo>
                <a:cubicBezTo>
                  <a:pt x="12494" y="4192"/>
                  <a:pt x="12494" y="4192"/>
                  <a:pt x="12494" y="4192"/>
                </a:cubicBezTo>
                <a:cubicBezTo>
                  <a:pt x="12636" y="4260"/>
                  <a:pt x="12636" y="4260"/>
                  <a:pt x="12636" y="4260"/>
                </a:cubicBezTo>
                <a:cubicBezTo>
                  <a:pt x="12640" y="4263"/>
                  <a:pt x="12640" y="4263"/>
                  <a:pt x="12640" y="4263"/>
                </a:cubicBezTo>
                <a:cubicBezTo>
                  <a:pt x="12643" y="4260"/>
                  <a:pt x="12643" y="4260"/>
                  <a:pt x="12643" y="4260"/>
                </a:cubicBezTo>
                <a:cubicBezTo>
                  <a:pt x="12682" y="4172"/>
                  <a:pt x="12682" y="4172"/>
                  <a:pt x="12682" y="4172"/>
                </a:cubicBezTo>
                <a:close/>
                <a:moveTo>
                  <a:pt x="12734" y="4062"/>
                </a:moveTo>
                <a:cubicBezTo>
                  <a:pt x="12737" y="4059"/>
                  <a:pt x="12737" y="4059"/>
                  <a:pt x="12737" y="4059"/>
                </a:cubicBezTo>
                <a:cubicBezTo>
                  <a:pt x="12734" y="4059"/>
                  <a:pt x="12734" y="4059"/>
                  <a:pt x="12734" y="4059"/>
                </a:cubicBezTo>
                <a:cubicBezTo>
                  <a:pt x="12591" y="3988"/>
                  <a:pt x="12591" y="3988"/>
                  <a:pt x="12591" y="3988"/>
                </a:cubicBezTo>
                <a:cubicBezTo>
                  <a:pt x="12585" y="3988"/>
                  <a:pt x="12585" y="3988"/>
                  <a:pt x="12585" y="3988"/>
                </a:cubicBezTo>
                <a:cubicBezTo>
                  <a:pt x="12585" y="3991"/>
                  <a:pt x="12585" y="3991"/>
                  <a:pt x="12585" y="3991"/>
                </a:cubicBezTo>
                <a:cubicBezTo>
                  <a:pt x="12543" y="4075"/>
                  <a:pt x="12543" y="4075"/>
                  <a:pt x="12543" y="4075"/>
                </a:cubicBezTo>
                <a:cubicBezTo>
                  <a:pt x="12543" y="4079"/>
                  <a:pt x="12543" y="4079"/>
                  <a:pt x="12543" y="4079"/>
                </a:cubicBezTo>
                <a:cubicBezTo>
                  <a:pt x="12546" y="4082"/>
                  <a:pt x="12546" y="4082"/>
                  <a:pt x="12546" y="4082"/>
                </a:cubicBezTo>
                <a:cubicBezTo>
                  <a:pt x="12688" y="4150"/>
                  <a:pt x="12688" y="4150"/>
                  <a:pt x="12688" y="4150"/>
                </a:cubicBezTo>
                <a:cubicBezTo>
                  <a:pt x="12691" y="4153"/>
                  <a:pt x="12691" y="4153"/>
                  <a:pt x="12691" y="4153"/>
                </a:cubicBezTo>
                <a:cubicBezTo>
                  <a:pt x="12695" y="4150"/>
                  <a:pt x="12695" y="4150"/>
                  <a:pt x="12695" y="4150"/>
                </a:cubicBezTo>
                <a:cubicBezTo>
                  <a:pt x="12734" y="4062"/>
                  <a:pt x="12734" y="4062"/>
                  <a:pt x="12734" y="4062"/>
                </a:cubicBezTo>
                <a:close/>
                <a:moveTo>
                  <a:pt x="12785" y="3952"/>
                </a:moveTo>
                <a:cubicBezTo>
                  <a:pt x="12789" y="3949"/>
                  <a:pt x="12789" y="3949"/>
                  <a:pt x="12789" y="3949"/>
                </a:cubicBezTo>
                <a:cubicBezTo>
                  <a:pt x="12785" y="3949"/>
                  <a:pt x="12785" y="3949"/>
                  <a:pt x="12785" y="3949"/>
                </a:cubicBezTo>
                <a:cubicBezTo>
                  <a:pt x="12643" y="3878"/>
                  <a:pt x="12643" y="3878"/>
                  <a:pt x="12643" y="3878"/>
                </a:cubicBezTo>
                <a:cubicBezTo>
                  <a:pt x="12636" y="3878"/>
                  <a:pt x="12636" y="3878"/>
                  <a:pt x="12636" y="3878"/>
                </a:cubicBezTo>
                <a:cubicBezTo>
                  <a:pt x="12636" y="3881"/>
                  <a:pt x="12636" y="3881"/>
                  <a:pt x="12636" y="3881"/>
                </a:cubicBezTo>
                <a:cubicBezTo>
                  <a:pt x="12594" y="3965"/>
                  <a:pt x="12594" y="3965"/>
                  <a:pt x="12594" y="3965"/>
                </a:cubicBezTo>
                <a:cubicBezTo>
                  <a:pt x="12594" y="3968"/>
                  <a:pt x="12594" y="3968"/>
                  <a:pt x="12594" y="3968"/>
                </a:cubicBezTo>
                <a:cubicBezTo>
                  <a:pt x="12598" y="3972"/>
                  <a:pt x="12598" y="3972"/>
                  <a:pt x="12598" y="3972"/>
                </a:cubicBezTo>
                <a:cubicBezTo>
                  <a:pt x="12740" y="4040"/>
                  <a:pt x="12740" y="4040"/>
                  <a:pt x="12740" y="4040"/>
                </a:cubicBezTo>
                <a:cubicBezTo>
                  <a:pt x="12743" y="4043"/>
                  <a:pt x="12743" y="4043"/>
                  <a:pt x="12743" y="4043"/>
                </a:cubicBezTo>
                <a:cubicBezTo>
                  <a:pt x="12746" y="4040"/>
                  <a:pt x="12746" y="4040"/>
                  <a:pt x="12746" y="4040"/>
                </a:cubicBezTo>
                <a:cubicBezTo>
                  <a:pt x="12785" y="3952"/>
                  <a:pt x="12785" y="3952"/>
                  <a:pt x="12785" y="3952"/>
                </a:cubicBezTo>
                <a:close/>
                <a:moveTo>
                  <a:pt x="12837" y="3842"/>
                </a:moveTo>
                <a:cubicBezTo>
                  <a:pt x="12840" y="3839"/>
                  <a:pt x="12840" y="3839"/>
                  <a:pt x="12840" y="3839"/>
                </a:cubicBezTo>
                <a:cubicBezTo>
                  <a:pt x="12837" y="3839"/>
                  <a:pt x="12837" y="3839"/>
                  <a:pt x="12837" y="3839"/>
                </a:cubicBezTo>
                <a:cubicBezTo>
                  <a:pt x="12695" y="3768"/>
                  <a:pt x="12695" y="3768"/>
                  <a:pt x="12695" y="3768"/>
                </a:cubicBezTo>
                <a:cubicBezTo>
                  <a:pt x="12688" y="3768"/>
                  <a:pt x="12688" y="3768"/>
                  <a:pt x="12688" y="3768"/>
                </a:cubicBezTo>
                <a:cubicBezTo>
                  <a:pt x="12688" y="3771"/>
                  <a:pt x="12688" y="3771"/>
                  <a:pt x="12688" y="3771"/>
                </a:cubicBezTo>
                <a:cubicBezTo>
                  <a:pt x="12646" y="3858"/>
                  <a:pt x="12646" y="3858"/>
                  <a:pt x="12646" y="3858"/>
                </a:cubicBezTo>
                <a:cubicBezTo>
                  <a:pt x="12646" y="3858"/>
                  <a:pt x="12646" y="3858"/>
                  <a:pt x="12646" y="3858"/>
                </a:cubicBezTo>
                <a:cubicBezTo>
                  <a:pt x="12649" y="3862"/>
                  <a:pt x="12649" y="3862"/>
                  <a:pt x="12649" y="3862"/>
                </a:cubicBezTo>
                <a:cubicBezTo>
                  <a:pt x="12792" y="3930"/>
                  <a:pt x="12792" y="3930"/>
                  <a:pt x="12792" y="3930"/>
                </a:cubicBezTo>
                <a:cubicBezTo>
                  <a:pt x="12795" y="3933"/>
                  <a:pt x="12795" y="3933"/>
                  <a:pt x="12795" y="3933"/>
                </a:cubicBezTo>
                <a:cubicBezTo>
                  <a:pt x="12798" y="3930"/>
                  <a:pt x="12798" y="3930"/>
                  <a:pt x="12798" y="3930"/>
                </a:cubicBezTo>
                <a:cubicBezTo>
                  <a:pt x="12837" y="3842"/>
                  <a:pt x="12837" y="3842"/>
                  <a:pt x="12837" y="3842"/>
                </a:cubicBezTo>
                <a:close/>
                <a:moveTo>
                  <a:pt x="12889" y="3732"/>
                </a:moveTo>
                <a:cubicBezTo>
                  <a:pt x="12892" y="3729"/>
                  <a:pt x="12892" y="3729"/>
                  <a:pt x="12892" y="3729"/>
                </a:cubicBezTo>
                <a:cubicBezTo>
                  <a:pt x="12889" y="3729"/>
                  <a:pt x="12889" y="3729"/>
                  <a:pt x="12889" y="3729"/>
                </a:cubicBezTo>
                <a:cubicBezTo>
                  <a:pt x="12743" y="3658"/>
                  <a:pt x="12743" y="3658"/>
                  <a:pt x="12743" y="3658"/>
                </a:cubicBezTo>
                <a:cubicBezTo>
                  <a:pt x="12740" y="3658"/>
                  <a:pt x="12740" y="3658"/>
                  <a:pt x="12740" y="3658"/>
                </a:cubicBezTo>
                <a:cubicBezTo>
                  <a:pt x="12740" y="3661"/>
                  <a:pt x="12740" y="3661"/>
                  <a:pt x="12740" y="3661"/>
                </a:cubicBezTo>
                <a:cubicBezTo>
                  <a:pt x="12698" y="3748"/>
                  <a:pt x="12698" y="3748"/>
                  <a:pt x="12698" y="3748"/>
                </a:cubicBezTo>
                <a:cubicBezTo>
                  <a:pt x="12698" y="3752"/>
                  <a:pt x="12698" y="3752"/>
                  <a:pt x="12698" y="3752"/>
                </a:cubicBezTo>
                <a:cubicBezTo>
                  <a:pt x="12701" y="3752"/>
                  <a:pt x="12701" y="3752"/>
                  <a:pt x="12701" y="3752"/>
                </a:cubicBezTo>
                <a:cubicBezTo>
                  <a:pt x="12844" y="3820"/>
                  <a:pt x="12844" y="3820"/>
                  <a:pt x="12844" y="3820"/>
                </a:cubicBezTo>
                <a:cubicBezTo>
                  <a:pt x="12847" y="3823"/>
                  <a:pt x="12847" y="3823"/>
                  <a:pt x="12847" y="3823"/>
                </a:cubicBezTo>
                <a:cubicBezTo>
                  <a:pt x="12850" y="3820"/>
                  <a:pt x="12850" y="3820"/>
                  <a:pt x="12850" y="3820"/>
                </a:cubicBezTo>
                <a:cubicBezTo>
                  <a:pt x="12889" y="3732"/>
                  <a:pt x="12889" y="3732"/>
                  <a:pt x="12889" y="3732"/>
                </a:cubicBezTo>
                <a:close/>
                <a:moveTo>
                  <a:pt x="12941" y="3622"/>
                </a:moveTo>
                <a:cubicBezTo>
                  <a:pt x="12944" y="3619"/>
                  <a:pt x="12944" y="3619"/>
                  <a:pt x="12944" y="3619"/>
                </a:cubicBezTo>
                <a:cubicBezTo>
                  <a:pt x="12941" y="3619"/>
                  <a:pt x="12941" y="3619"/>
                  <a:pt x="12941" y="3619"/>
                </a:cubicBezTo>
                <a:cubicBezTo>
                  <a:pt x="12795" y="3551"/>
                  <a:pt x="12795" y="3551"/>
                  <a:pt x="12795" y="3551"/>
                </a:cubicBezTo>
                <a:cubicBezTo>
                  <a:pt x="12792" y="3548"/>
                  <a:pt x="12792" y="3548"/>
                  <a:pt x="12792" y="3548"/>
                </a:cubicBezTo>
                <a:cubicBezTo>
                  <a:pt x="12792" y="3551"/>
                  <a:pt x="12792" y="3551"/>
                  <a:pt x="12792" y="3551"/>
                </a:cubicBezTo>
                <a:cubicBezTo>
                  <a:pt x="12750" y="3638"/>
                  <a:pt x="12750" y="3638"/>
                  <a:pt x="12750" y="3638"/>
                </a:cubicBezTo>
                <a:cubicBezTo>
                  <a:pt x="12750" y="3642"/>
                  <a:pt x="12750" y="3642"/>
                  <a:pt x="12750" y="3642"/>
                </a:cubicBezTo>
                <a:cubicBezTo>
                  <a:pt x="12753" y="3642"/>
                  <a:pt x="12753" y="3642"/>
                  <a:pt x="12753" y="3642"/>
                </a:cubicBezTo>
                <a:cubicBezTo>
                  <a:pt x="12895" y="3710"/>
                  <a:pt x="12895" y="3710"/>
                  <a:pt x="12895" y="3710"/>
                </a:cubicBezTo>
                <a:cubicBezTo>
                  <a:pt x="12899" y="3713"/>
                  <a:pt x="12899" y="3713"/>
                  <a:pt x="12899" y="3713"/>
                </a:cubicBezTo>
                <a:cubicBezTo>
                  <a:pt x="12902" y="3710"/>
                  <a:pt x="12902" y="3710"/>
                  <a:pt x="12902" y="3710"/>
                </a:cubicBezTo>
                <a:cubicBezTo>
                  <a:pt x="12941" y="3622"/>
                  <a:pt x="12941" y="3622"/>
                  <a:pt x="12941" y="3622"/>
                </a:cubicBezTo>
                <a:close/>
                <a:moveTo>
                  <a:pt x="12992" y="3512"/>
                </a:moveTo>
                <a:cubicBezTo>
                  <a:pt x="12996" y="3509"/>
                  <a:pt x="12996" y="3509"/>
                  <a:pt x="12996" y="3509"/>
                </a:cubicBezTo>
                <a:cubicBezTo>
                  <a:pt x="12992" y="3509"/>
                  <a:pt x="12992" y="3509"/>
                  <a:pt x="12992" y="3509"/>
                </a:cubicBezTo>
                <a:cubicBezTo>
                  <a:pt x="12847" y="3441"/>
                  <a:pt x="12847" y="3441"/>
                  <a:pt x="12847" y="3441"/>
                </a:cubicBezTo>
                <a:cubicBezTo>
                  <a:pt x="12844" y="3438"/>
                  <a:pt x="12844" y="3438"/>
                  <a:pt x="12844" y="3438"/>
                </a:cubicBezTo>
                <a:cubicBezTo>
                  <a:pt x="12844" y="3441"/>
                  <a:pt x="12844" y="3441"/>
                  <a:pt x="12844" y="3441"/>
                </a:cubicBezTo>
                <a:cubicBezTo>
                  <a:pt x="12802" y="3528"/>
                  <a:pt x="12802" y="3528"/>
                  <a:pt x="12802" y="3528"/>
                </a:cubicBezTo>
                <a:cubicBezTo>
                  <a:pt x="12802" y="3532"/>
                  <a:pt x="12802" y="3532"/>
                  <a:pt x="12802" y="3532"/>
                </a:cubicBezTo>
                <a:cubicBezTo>
                  <a:pt x="12805" y="3532"/>
                  <a:pt x="12805" y="3532"/>
                  <a:pt x="12805" y="3532"/>
                </a:cubicBezTo>
                <a:cubicBezTo>
                  <a:pt x="12947" y="3600"/>
                  <a:pt x="12947" y="3600"/>
                  <a:pt x="12947" y="3600"/>
                </a:cubicBezTo>
                <a:cubicBezTo>
                  <a:pt x="12950" y="3603"/>
                  <a:pt x="12950" y="3603"/>
                  <a:pt x="12950" y="3603"/>
                </a:cubicBezTo>
                <a:cubicBezTo>
                  <a:pt x="12954" y="3600"/>
                  <a:pt x="12954" y="3600"/>
                  <a:pt x="12954" y="3600"/>
                </a:cubicBezTo>
                <a:cubicBezTo>
                  <a:pt x="12992" y="3512"/>
                  <a:pt x="12992" y="3512"/>
                  <a:pt x="12992" y="3512"/>
                </a:cubicBezTo>
                <a:close/>
                <a:moveTo>
                  <a:pt x="13044" y="3402"/>
                </a:moveTo>
                <a:cubicBezTo>
                  <a:pt x="13047" y="3399"/>
                  <a:pt x="13047" y="3399"/>
                  <a:pt x="13047" y="3399"/>
                </a:cubicBezTo>
                <a:cubicBezTo>
                  <a:pt x="13044" y="3399"/>
                  <a:pt x="13044" y="3399"/>
                  <a:pt x="13044" y="3399"/>
                </a:cubicBezTo>
                <a:cubicBezTo>
                  <a:pt x="12899" y="3331"/>
                  <a:pt x="12899" y="3331"/>
                  <a:pt x="12899" y="3331"/>
                </a:cubicBezTo>
                <a:cubicBezTo>
                  <a:pt x="12895" y="3328"/>
                  <a:pt x="12895" y="3328"/>
                  <a:pt x="12895" y="3328"/>
                </a:cubicBezTo>
                <a:cubicBezTo>
                  <a:pt x="12895" y="3331"/>
                  <a:pt x="12895" y="3331"/>
                  <a:pt x="12895" y="3331"/>
                </a:cubicBezTo>
                <a:cubicBezTo>
                  <a:pt x="12853" y="3418"/>
                  <a:pt x="12853" y="3418"/>
                  <a:pt x="12853" y="3418"/>
                </a:cubicBezTo>
                <a:cubicBezTo>
                  <a:pt x="12853" y="3421"/>
                  <a:pt x="12853" y="3421"/>
                  <a:pt x="12853" y="3421"/>
                </a:cubicBezTo>
                <a:cubicBezTo>
                  <a:pt x="12857" y="3421"/>
                  <a:pt x="12857" y="3421"/>
                  <a:pt x="12857" y="3421"/>
                </a:cubicBezTo>
                <a:cubicBezTo>
                  <a:pt x="12999" y="3493"/>
                  <a:pt x="12999" y="3493"/>
                  <a:pt x="12999" y="3493"/>
                </a:cubicBezTo>
                <a:cubicBezTo>
                  <a:pt x="13002" y="3493"/>
                  <a:pt x="13002" y="3493"/>
                  <a:pt x="13002" y="3493"/>
                </a:cubicBezTo>
                <a:cubicBezTo>
                  <a:pt x="13005" y="3489"/>
                  <a:pt x="13005" y="3489"/>
                  <a:pt x="13005" y="3489"/>
                </a:cubicBezTo>
                <a:cubicBezTo>
                  <a:pt x="13044" y="3402"/>
                  <a:pt x="13044" y="3402"/>
                  <a:pt x="13044" y="3402"/>
                </a:cubicBezTo>
                <a:close/>
                <a:moveTo>
                  <a:pt x="13096" y="3292"/>
                </a:moveTo>
                <a:cubicBezTo>
                  <a:pt x="13099" y="3292"/>
                  <a:pt x="13099" y="3292"/>
                  <a:pt x="13099" y="3292"/>
                </a:cubicBezTo>
                <a:cubicBezTo>
                  <a:pt x="13096" y="3289"/>
                  <a:pt x="13096" y="3289"/>
                  <a:pt x="13096" y="3289"/>
                </a:cubicBezTo>
                <a:cubicBezTo>
                  <a:pt x="12950" y="3221"/>
                  <a:pt x="12950" y="3221"/>
                  <a:pt x="12950" y="3221"/>
                </a:cubicBezTo>
                <a:cubicBezTo>
                  <a:pt x="12947" y="3218"/>
                  <a:pt x="12947" y="3218"/>
                  <a:pt x="12947" y="3218"/>
                </a:cubicBezTo>
                <a:cubicBezTo>
                  <a:pt x="12947" y="3221"/>
                  <a:pt x="12947" y="3221"/>
                  <a:pt x="12947" y="3221"/>
                </a:cubicBezTo>
                <a:cubicBezTo>
                  <a:pt x="12905" y="3308"/>
                  <a:pt x="12905" y="3308"/>
                  <a:pt x="12905" y="3308"/>
                </a:cubicBezTo>
                <a:cubicBezTo>
                  <a:pt x="12905" y="3311"/>
                  <a:pt x="12905" y="3311"/>
                  <a:pt x="12905" y="3311"/>
                </a:cubicBezTo>
                <a:cubicBezTo>
                  <a:pt x="12908" y="3311"/>
                  <a:pt x="12908" y="3311"/>
                  <a:pt x="12908" y="3311"/>
                </a:cubicBezTo>
                <a:cubicBezTo>
                  <a:pt x="13051" y="3383"/>
                  <a:pt x="13051" y="3383"/>
                  <a:pt x="13051" y="3383"/>
                </a:cubicBezTo>
                <a:cubicBezTo>
                  <a:pt x="13054" y="3383"/>
                  <a:pt x="13054" y="3383"/>
                  <a:pt x="13054" y="3383"/>
                </a:cubicBezTo>
                <a:cubicBezTo>
                  <a:pt x="13057" y="3379"/>
                  <a:pt x="13057" y="3379"/>
                  <a:pt x="13057" y="3379"/>
                </a:cubicBezTo>
                <a:cubicBezTo>
                  <a:pt x="13096" y="3292"/>
                  <a:pt x="13096" y="3292"/>
                  <a:pt x="13096" y="3292"/>
                </a:cubicBezTo>
                <a:close/>
                <a:moveTo>
                  <a:pt x="13148" y="3185"/>
                </a:moveTo>
                <a:cubicBezTo>
                  <a:pt x="13151" y="3182"/>
                  <a:pt x="13151" y="3182"/>
                  <a:pt x="13151" y="3182"/>
                </a:cubicBezTo>
                <a:cubicBezTo>
                  <a:pt x="13148" y="3179"/>
                  <a:pt x="13148" y="3179"/>
                  <a:pt x="13148" y="3179"/>
                </a:cubicBezTo>
                <a:cubicBezTo>
                  <a:pt x="13002" y="3111"/>
                  <a:pt x="13002" y="3111"/>
                  <a:pt x="13002" y="3111"/>
                </a:cubicBezTo>
                <a:cubicBezTo>
                  <a:pt x="12999" y="3108"/>
                  <a:pt x="12999" y="3108"/>
                  <a:pt x="12999" y="3108"/>
                </a:cubicBezTo>
                <a:cubicBezTo>
                  <a:pt x="12999" y="3111"/>
                  <a:pt x="12999" y="3111"/>
                  <a:pt x="12999" y="3111"/>
                </a:cubicBezTo>
                <a:cubicBezTo>
                  <a:pt x="12957" y="3198"/>
                  <a:pt x="12957" y="3198"/>
                  <a:pt x="12957" y="3198"/>
                </a:cubicBezTo>
                <a:cubicBezTo>
                  <a:pt x="12957" y="3201"/>
                  <a:pt x="12957" y="3201"/>
                  <a:pt x="12957" y="3201"/>
                </a:cubicBezTo>
                <a:cubicBezTo>
                  <a:pt x="12960" y="3201"/>
                  <a:pt x="12960" y="3201"/>
                  <a:pt x="12960" y="3201"/>
                </a:cubicBezTo>
                <a:cubicBezTo>
                  <a:pt x="13103" y="3273"/>
                  <a:pt x="13103" y="3273"/>
                  <a:pt x="13103" y="3273"/>
                </a:cubicBezTo>
                <a:cubicBezTo>
                  <a:pt x="13106" y="3273"/>
                  <a:pt x="13106" y="3273"/>
                  <a:pt x="13106" y="3273"/>
                </a:cubicBezTo>
                <a:cubicBezTo>
                  <a:pt x="13109" y="3269"/>
                  <a:pt x="13109" y="3269"/>
                  <a:pt x="13109" y="3269"/>
                </a:cubicBezTo>
                <a:cubicBezTo>
                  <a:pt x="13148" y="3185"/>
                  <a:pt x="13148" y="3185"/>
                  <a:pt x="13148" y="3185"/>
                </a:cubicBezTo>
                <a:close/>
                <a:moveTo>
                  <a:pt x="13200" y="3075"/>
                </a:moveTo>
                <a:cubicBezTo>
                  <a:pt x="13203" y="3072"/>
                  <a:pt x="13203" y="3072"/>
                  <a:pt x="13203" y="3072"/>
                </a:cubicBezTo>
                <a:cubicBezTo>
                  <a:pt x="13200" y="3069"/>
                  <a:pt x="13200" y="3069"/>
                  <a:pt x="13200" y="3069"/>
                </a:cubicBezTo>
                <a:cubicBezTo>
                  <a:pt x="13054" y="3001"/>
                  <a:pt x="13054" y="3001"/>
                  <a:pt x="13054" y="3001"/>
                </a:cubicBezTo>
                <a:cubicBezTo>
                  <a:pt x="13051" y="2997"/>
                  <a:pt x="13051" y="2997"/>
                  <a:pt x="13051" y="2997"/>
                </a:cubicBezTo>
                <a:cubicBezTo>
                  <a:pt x="13051" y="3001"/>
                  <a:pt x="13051" y="3001"/>
                  <a:pt x="13051" y="3001"/>
                </a:cubicBezTo>
                <a:cubicBezTo>
                  <a:pt x="13009" y="3088"/>
                  <a:pt x="13009" y="3088"/>
                  <a:pt x="13009" y="3088"/>
                </a:cubicBezTo>
                <a:cubicBezTo>
                  <a:pt x="13009" y="3091"/>
                  <a:pt x="13009" y="3091"/>
                  <a:pt x="13009" y="3091"/>
                </a:cubicBezTo>
                <a:cubicBezTo>
                  <a:pt x="13012" y="3091"/>
                  <a:pt x="13012" y="3091"/>
                  <a:pt x="13012" y="3091"/>
                </a:cubicBezTo>
                <a:cubicBezTo>
                  <a:pt x="13154" y="3163"/>
                  <a:pt x="13154" y="3163"/>
                  <a:pt x="13154" y="3163"/>
                </a:cubicBezTo>
                <a:cubicBezTo>
                  <a:pt x="13158" y="3163"/>
                  <a:pt x="13158" y="3163"/>
                  <a:pt x="13158" y="3163"/>
                </a:cubicBezTo>
                <a:cubicBezTo>
                  <a:pt x="13161" y="3159"/>
                  <a:pt x="13161" y="3159"/>
                  <a:pt x="13161" y="3159"/>
                </a:cubicBezTo>
                <a:cubicBezTo>
                  <a:pt x="13200" y="3075"/>
                  <a:pt x="13200" y="3075"/>
                  <a:pt x="13200" y="3075"/>
                </a:cubicBezTo>
                <a:close/>
                <a:moveTo>
                  <a:pt x="13251" y="2965"/>
                </a:moveTo>
                <a:cubicBezTo>
                  <a:pt x="13255" y="2962"/>
                  <a:pt x="13255" y="2962"/>
                  <a:pt x="13255" y="2962"/>
                </a:cubicBezTo>
                <a:cubicBezTo>
                  <a:pt x="13251" y="2959"/>
                  <a:pt x="13251" y="2959"/>
                  <a:pt x="13251" y="2959"/>
                </a:cubicBezTo>
                <a:cubicBezTo>
                  <a:pt x="13106" y="2891"/>
                  <a:pt x="13106" y="2891"/>
                  <a:pt x="13106" y="2891"/>
                </a:cubicBezTo>
                <a:cubicBezTo>
                  <a:pt x="13103" y="2887"/>
                  <a:pt x="13103" y="2887"/>
                  <a:pt x="13103" y="2887"/>
                </a:cubicBezTo>
                <a:cubicBezTo>
                  <a:pt x="13103" y="2891"/>
                  <a:pt x="13103" y="2891"/>
                  <a:pt x="13103" y="2891"/>
                </a:cubicBezTo>
                <a:cubicBezTo>
                  <a:pt x="13060" y="2978"/>
                  <a:pt x="13060" y="2978"/>
                  <a:pt x="13060" y="2978"/>
                </a:cubicBezTo>
                <a:cubicBezTo>
                  <a:pt x="13060" y="2981"/>
                  <a:pt x="13060" y="2981"/>
                  <a:pt x="13060" y="2981"/>
                </a:cubicBezTo>
                <a:cubicBezTo>
                  <a:pt x="13064" y="2985"/>
                  <a:pt x="13064" y="2985"/>
                  <a:pt x="13064" y="2985"/>
                </a:cubicBezTo>
                <a:cubicBezTo>
                  <a:pt x="13206" y="3052"/>
                  <a:pt x="13206" y="3052"/>
                  <a:pt x="13206" y="3052"/>
                </a:cubicBezTo>
                <a:cubicBezTo>
                  <a:pt x="13209" y="3052"/>
                  <a:pt x="13209" y="3052"/>
                  <a:pt x="13209" y="3052"/>
                </a:cubicBezTo>
                <a:cubicBezTo>
                  <a:pt x="13213" y="3049"/>
                  <a:pt x="13213" y="3049"/>
                  <a:pt x="13213" y="3049"/>
                </a:cubicBezTo>
                <a:cubicBezTo>
                  <a:pt x="13251" y="2965"/>
                  <a:pt x="13251" y="2965"/>
                  <a:pt x="13251" y="2965"/>
                </a:cubicBezTo>
                <a:close/>
                <a:moveTo>
                  <a:pt x="13303" y="2855"/>
                </a:moveTo>
                <a:cubicBezTo>
                  <a:pt x="13306" y="2852"/>
                  <a:pt x="13306" y="2852"/>
                  <a:pt x="13306" y="2852"/>
                </a:cubicBezTo>
                <a:cubicBezTo>
                  <a:pt x="13303" y="2849"/>
                  <a:pt x="13303" y="2849"/>
                  <a:pt x="13303" y="2849"/>
                </a:cubicBezTo>
                <a:cubicBezTo>
                  <a:pt x="13158" y="2781"/>
                  <a:pt x="13158" y="2781"/>
                  <a:pt x="13158" y="2781"/>
                </a:cubicBezTo>
                <a:cubicBezTo>
                  <a:pt x="13154" y="2781"/>
                  <a:pt x="13154" y="2781"/>
                  <a:pt x="13154" y="2781"/>
                </a:cubicBezTo>
                <a:cubicBezTo>
                  <a:pt x="13154" y="2781"/>
                  <a:pt x="13154" y="2781"/>
                  <a:pt x="13154" y="2781"/>
                </a:cubicBezTo>
                <a:cubicBezTo>
                  <a:pt x="13112" y="2868"/>
                  <a:pt x="13112" y="2868"/>
                  <a:pt x="13112" y="2868"/>
                </a:cubicBezTo>
                <a:cubicBezTo>
                  <a:pt x="13112" y="2871"/>
                  <a:pt x="13112" y="2871"/>
                  <a:pt x="13112" y="2871"/>
                </a:cubicBezTo>
                <a:cubicBezTo>
                  <a:pt x="13115" y="2874"/>
                  <a:pt x="13115" y="2874"/>
                  <a:pt x="13115" y="2874"/>
                </a:cubicBezTo>
                <a:cubicBezTo>
                  <a:pt x="13258" y="2942"/>
                  <a:pt x="13258" y="2942"/>
                  <a:pt x="13258" y="2942"/>
                </a:cubicBezTo>
                <a:cubicBezTo>
                  <a:pt x="13261" y="2942"/>
                  <a:pt x="13261" y="2942"/>
                  <a:pt x="13261" y="2942"/>
                </a:cubicBezTo>
                <a:cubicBezTo>
                  <a:pt x="13264" y="2939"/>
                  <a:pt x="13264" y="2939"/>
                  <a:pt x="13264" y="2939"/>
                </a:cubicBezTo>
                <a:cubicBezTo>
                  <a:pt x="13303" y="2855"/>
                  <a:pt x="13303" y="2855"/>
                  <a:pt x="13303" y="2855"/>
                </a:cubicBezTo>
                <a:close/>
                <a:moveTo>
                  <a:pt x="13355" y="2745"/>
                </a:moveTo>
                <a:cubicBezTo>
                  <a:pt x="13358" y="2742"/>
                  <a:pt x="13358" y="2742"/>
                  <a:pt x="13358" y="2742"/>
                </a:cubicBezTo>
                <a:cubicBezTo>
                  <a:pt x="13352" y="2738"/>
                  <a:pt x="13352" y="2738"/>
                  <a:pt x="13352" y="2738"/>
                </a:cubicBezTo>
                <a:cubicBezTo>
                  <a:pt x="13209" y="2671"/>
                  <a:pt x="13209" y="2671"/>
                  <a:pt x="13209" y="2671"/>
                </a:cubicBezTo>
                <a:cubicBezTo>
                  <a:pt x="13206" y="2671"/>
                  <a:pt x="13206" y="2671"/>
                  <a:pt x="13206" y="2671"/>
                </a:cubicBezTo>
                <a:cubicBezTo>
                  <a:pt x="13206" y="2674"/>
                  <a:pt x="13206" y="2674"/>
                  <a:pt x="13206" y="2674"/>
                </a:cubicBezTo>
                <a:cubicBezTo>
                  <a:pt x="13164" y="2758"/>
                  <a:pt x="13164" y="2758"/>
                  <a:pt x="13164" y="2758"/>
                </a:cubicBezTo>
                <a:cubicBezTo>
                  <a:pt x="13164" y="2761"/>
                  <a:pt x="13164" y="2761"/>
                  <a:pt x="13164" y="2761"/>
                </a:cubicBezTo>
                <a:cubicBezTo>
                  <a:pt x="13167" y="2764"/>
                  <a:pt x="13167" y="2764"/>
                  <a:pt x="13167" y="2764"/>
                </a:cubicBezTo>
                <a:cubicBezTo>
                  <a:pt x="13310" y="2832"/>
                  <a:pt x="13310" y="2832"/>
                  <a:pt x="13310" y="2832"/>
                </a:cubicBezTo>
                <a:cubicBezTo>
                  <a:pt x="13313" y="2832"/>
                  <a:pt x="13313" y="2832"/>
                  <a:pt x="13313" y="2832"/>
                </a:cubicBezTo>
                <a:cubicBezTo>
                  <a:pt x="13316" y="2829"/>
                  <a:pt x="13316" y="2829"/>
                  <a:pt x="13316" y="2829"/>
                </a:cubicBezTo>
                <a:cubicBezTo>
                  <a:pt x="13355" y="2745"/>
                  <a:pt x="13355" y="2745"/>
                  <a:pt x="13355" y="2745"/>
                </a:cubicBezTo>
                <a:close/>
                <a:moveTo>
                  <a:pt x="13407" y="2635"/>
                </a:moveTo>
                <a:cubicBezTo>
                  <a:pt x="13410" y="2632"/>
                  <a:pt x="13410" y="2632"/>
                  <a:pt x="13410" y="2632"/>
                </a:cubicBezTo>
                <a:cubicBezTo>
                  <a:pt x="13404" y="2628"/>
                  <a:pt x="13404" y="2628"/>
                  <a:pt x="13404" y="2628"/>
                </a:cubicBezTo>
                <a:cubicBezTo>
                  <a:pt x="13261" y="2561"/>
                  <a:pt x="13261" y="2561"/>
                  <a:pt x="13261" y="2561"/>
                </a:cubicBezTo>
                <a:cubicBezTo>
                  <a:pt x="13258" y="2561"/>
                  <a:pt x="13258" y="2561"/>
                  <a:pt x="13258" y="2561"/>
                </a:cubicBezTo>
                <a:cubicBezTo>
                  <a:pt x="13258" y="2564"/>
                  <a:pt x="13258" y="2564"/>
                  <a:pt x="13258" y="2564"/>
                </a:cubicBezTo>
                <a:cubicBezTo>
                  <a:pt x="13216" y="2648"/>
                  <a:pt x="13216" y="2648"/>
                  <a:pt x="13216" y="2648"/>
                </a:cubicBezTo>
                <a:cubicBezTo>
                  <a:pt x="13216" y="2651"/>
                  <a:pt x="13216" y="2651"/>
                  <a:pt x="13216" y="2651"/>
                </a:cubicBezTo>
                <a:cubicBezTo>
                  <a:pt x="13219" y="2654"/>
                  <a:pt x="13219" y="2654"/>
                  <a:pt x="13219" y="2654"/>
                </a:cubicBezTo>
                <a:cubicBezTo>
                  <a:pt x="13361" y="2722"/>
                  <a:pt x="13361" y="2722"/>
                  <a:pt x="13361" y="2722"/>
                </a:cubicBezTo>
                <a:cubicBezTo>
                  <a:pt x="13365" y="2726"/>
                  <a:pt x="13365" y="2726"/>
                  <a:pt x="13365" y="2726"/>
                </a:cubicBezTo>
                <a:cubicBezTo>
                  <a:pt x="13368" y="2722"/>
                  <a:pt x="13368" y="2722"/>
                  <a:pt x="13368" y="2722"/>
                </a:cubicBezTo>
                <a:cubicBezTo>
                  <a:pt x="13407" y="2635"/>
                  <a:pt x="13407" y="2635"/>
                  <a:pt x="13407" y="2635"/>
                </a:cubicBezTo>
                <a:close/>
                <a:moveTo>
                  <a:pt x="10905" y="3587"/>
                </a:moveTo>
                <a:cubicBezTo>
                  <a:pt x="10908" y="3583"/>
                  <a:pt x="10908" y="3583"/>
                  <a:pt x="10908" y="3583"/>
                </a:cubicBezTo>
                <a:cubicBezTo>
                  <a:pt x="10905" y="3583"/>
                  <a:pt x="10905" y="3583"/>
                  <a:pt x="10905" y="3583"/>
                </a:cubicBezTo>
                <a:cubicBezTo>
                  <a:pt x="10811" y="3538"/>
                  <a:pt x="10811" y="3538"/>
                  <a:pt x="10811" y="3538"/>
                </a:cubicBezTo>
                <a:cubicBezTo>
                  <a:pt x="10804" y="3535"/>
                  <a:pt x="10804" y="3535"/>
                  <a:pt x="10804" y="3535"/>
                </a:cubicBezTo>
                <a:cubicBezTo>
                  <a:pt x="10804" y="3538"/>
                  <a:pt x="10804" y="3538"/>
                  <a:pt x="10804" y="3538"/>
                </a:cubicBezTo>
                <a:cubicBezTo>
                  <a:pt x="10762" y="3625"/>
                  <a:pt x="10762" y="3625"/>
                  <a:pt x="10762" y="3625"/>
                </a:cubicBezTo>
                <a:cubicBezTo>
                  <a:pt x="10762" y="3629"/>
                  <a:pt x="10762" y="3629"/>
                  <a:pt x="10762" y="3629"/>
                </a:cubicBezTo>
                <a:cubicBezTo>
                  <a:pt x="10766" y="3629"/>
                  <a:pt x="10766" y="3629"/>
                  <a:pt x="10766" y="3629"/>
                </a:cubicBezTo>
                <a:cubicBezTo>
                  <a:pt x="10859" y="3674"/>
                  <a:pt x="10859" y="3674"/>
                  <a:pt x="10859" y="3674"/>
                </a:cubicBezTo>
                <a:cubicBezTo>
                  <a:pt x="10863" y="3677"/>
                  <a:pt x="10863" y="3677"/>
                  <a:pt x="10863" y="3677"/>
                </a:cubicBezTo>
                <a:cubicBezTo>
                  <a:pt x="10866" y="3674"/>
                  <a:pt x="10866" y="3674"/>
                  <a:pt x="10866" y="3674"/>
                </a:cubicBezTo>
                <a:cubicBezTo>
                  <a:pt x="10905" y="3587"/>
                  <a:pt x="10905" y="3587"/>
                  <a:pt x="10905" y="3587"/>
                </a:cubicBezTo>
                <a:close/>
                <a:moveTo>
                  <a:pt x="10957" y="3477"/>
                </a:moveTo>
                <a:cubicBezTo>
                  <a:pt x="10960" y="3473"/>
                  <a:pt x="10960" y="3473"/>
                  <a:pt x="10960" y="3473"/>
                </a:cubicBezTo>
                <a:cubicBezTo>
                  <a:pt x="10957" y="3473"/>
                  <a:pt x="10957" y="3473"/>
                  <a:pt x="10957" y="3473"/>
                </a:cubicBezTo>
                <a:cubicBezTo>
                  <a:pt x="10863" y="3428"/>
                  <a:pt x="10863" y="3428"/>
                  <a:pt x="10863" y="3428"/>
                </a:cubicBezTo>
                <a:cubicBezTo>
                  <a:pt x="10856" y="3425"/>
                  <a:pt x="10856" y="3425"/>
                  <a:pt x="10856" y="3425"/>
                </a:cubicBezTo>
                <a:cubicBezTo>
                  <a:pt x="10856" y="3428"/>
                  <a:pt x="10856" y="3428"/>
                  <a:pt x="10856" y="3428"/>
                </a:cubicBezTo>
                <a:cubicBezTo>
                  <a:pt x="10814" y="3515"/>
                  <a:pt x="10814" y="3515"/>
                  <a:pt x="10814" y="3515"/>
                </a:cubicBezTo>
                <a:cubicBezTo>
                  <a:pt x="10814" y="3519"/>
                  <a:pt x="10814" y="3519"/>
                  <a:pt x="10814" y="3519"/>
                </a:cubicBezTo>
                <a:cubicBezTo>
                  <a:pt x="10817" y="3519"/>
                  <a:pt x="10817" y="3519"/>
                  <a:pt x="10817" y="3519"/>
                </a:cubicBezTo>
                <a:cubicBezTo>
                  <a:pt x="10911" y="3564"/>
                  <a:pt x="10911" y="3564"/>
                  <a:pt x="10911" y="3564"/>
                </a:cubicBezTo>
                <a:cubicBezTo>
                  <a:pt x="10915" y="3567"/>
                  <a:pt x="10915" y="3567"/>
                  <a:pt x="10915" y="3567"/>
                </a:cubicBezTo>
                <a:cubicBezTo>
                  <a:pt x="10918" y="3564"/>
                  <a:pt x="10918" y="3564"/>
                  <a:pt x="10918" y="3564"/>
                </a:cubicBezTo>
                <a:cubicBezTo>
                  <a:pt x="10957" y="3477"/>
                  <a:pt x="10957" y="3477"/>
                  <a:pt x="10957" y="3477"/>
                </a:cubicBezTo>
                <a:close/>
                <a:moveTo>
                  <a:pt x="11008" y="3366"/>
                </a:moveTo>
                <a:cubicBezTo>
                  <a:pt x="11012" y="3363"/>
                  <a:pt x="11012" y="3363"/>
                  <a:pt x="11012" y="3363"/>
                </a:cubicBezTo>
                <a:cubicBezTo>
                  <a:pt x="11008" y="3363"/>
                  <a:pt x="11008" y="3363"/>
                  <a:pt x="11008" y="3363"/>
                </a:cubicBezTo>
                <a:cubicBezTo>
                  <a:pt x="10915" y="3318"/>
                  <a:pt x="10915" y="3318"/>
                  <a:pt x="10915" y="3318"/>
                </a:cubicBezTo>
                <a:cubicBezTo>
                  <a:pt x="10908" y="3315"/>
                  <a:pt x="10908" y="3315"/>
                  <a:pt x="10908" y="3315"/>
                </a:cubicBezTo>
                <a:cubicBezTo>
                  <a:pt x="10908" y="3318"/>
                  <a:pt x="10908" y="3318"/>
                  <a:pt x="10908" y="3318"/>
                </a:cubicBezTo>
                <a:cubicBezTo>
                  <a:pt x="10866" y="3405"/>
                  <a:pt x="10866" y="3405"/>
                  <a:pt x="10866" y="3405"/>
                </a:cubicBezTo>
                <a:cubicBezTo>
                  <a:pt x="10866" y="3408"/>
                  <a:pt x="10866" y="3408"/>
                  <a:pt x="10866" y="3408"/>
                </a:cubicBezTo>
                <a:cubicBezTo>
                  <a:pt x="10869" y="3408"/>
                  <a:pt x="10869" y="3408"/>
                  <a:pt x="10869" y="3408"/>
                </a:cubicBezTo>
                <a:cubicBezTo>
                  <a:pt x="10963" y="3454"/>
                  <a:pt x="10963" y="3454"/>
                  <a:pt x="10963" y="3454"/>
                </a:cubicBezTo>
                <a:cubicBezTo>
                  <a:pt x="10966" y="3457"/>
                  <a:pt x="10966" y="3457"/>
                  <a:pt x="10966" y="3457"/>
                </a:cubicBezTo>
                <a:cubicBezTo>
                  <a:pt x="10970" y="3454"/>
                  <a:pt x="10970" y="3454"/>
                  <a:pt x="10970" y="3454"/>
                </a:cubicBezTo>
                <a:cubicBezTo>
                  <a:pt x="11008" y="3366"/>
                  <a:pt x="11008" y="3366"/>
                  <a:pt x="11008" y="3366"/>
                </a:cubicBezTo>
                <a:close/>
                <a:moveTo>
                  <a:pt x="11060" y="3256"/>
                </a:moveTo>
                <a:cubicBezTo>
                  <a:pt x="11063" y="3256"/>
                  <a:pt x="11063" y="3256"/>
                  <a:pt x="11063" y="3256"/>
                </a:cubicBezTo>
                <a:cubicBezTo>
                  <a:pt x="11060" y="3253"/>
                  <a:pt x="11060" y="3253"/>
                  <a:pt x="11060" y="3253"/>
                </a:cubicBezTo>
                <a:cubicBezTo>
                  <a:pt x="10966" y="3208"/>
                  <a:pt x="10966" y="3208"/>
                  <a:pt x="10966" y="3208"/>
                </a:cubicBezTo>
                <a:cubicBezTo>
                  <a:pt x="10960" y="3205"/>
                  <a:pt x="10960" y="3205"/>
                  <a:pt x="10960" y="3205"/>
                </a:cubicBezTo>
                <a:cubicBezTo>
                  <a:pt x="10960" y="3208"/>
                  <a:pt x="10960" y="3208"/>
                  <a:pt x="10960" y="3208"/>
                </a:cubicBezTo>
                <a:cubicBezTo>
                  <a:pt x="10918" y="3295"/>
                  <a:pt x="10918" y="3295"/>
                  <a:pt x="10918" y="3295"/>
                </a:cubicBezTo>
                <a:cubicBezTo>
                  <a:pt x="10918" y="3298"/>
                  <a:pt x="10918" y="3298"/>
                  <a:pt x="10918" y="3298"/>
                </a:cubicBezTo>
                <a:cubicBezTo>
                  <a:pt x="10921" y="3302"/>
                  <a:pt x="10921" y="3302"/>
                  <a:pt x="10921" y="3302"/>
                </a:cubicBezTo>
                <a:cubicBezTo>
                  <a:pt x="11015" y="3347"/>
                  <a:pt x="11015" y="3347"/>
                  <a:pt x="11015" y="3347"/>
                </a:cubicBezTo>
                <a:cubicBezTo>
                  <a:pt x="11018" y="3347"/>
                  <a:pt x="11018" y="3347"/>
                  <a:pt x="11018" y="3347"/>
                </a:cubicBezTo>
                <a:cubicBezTo>
                  <a:pt x="11021" y="3344"/>
                  <a:pt x="11021" y="3344"/>
                  <a:pt x="11021" y="3344"/>
                </a:cubicBezTo>
                <a:cubicBezTo>
                  <a:pt x="11060" y="3256"/>
                  <a:pt x="11060" y="3256"/>
                  <a:pt x="11060" y="3256"/>
                </a:cubicBezTo>
                <a:close/>
                <a:moveTo>
                  <a:pt x="11112" y="3146"/>
                </a:moveTo>
                <a:cubicBezTo>
                  <a:pt x="11115" y="3146"/>
                  <a:pt x="11115" y="3146"/>
                  <a:pt x="11115" y="3146"/>
                </a:cubicBezTo>
                <a:cubicBezTo>
                  <a:pt x="11112" y="3143"/>
                  <a:pt x="11112" y="3143"/>
                  <a:pt x="11112" y="3143"/>
                </a:cubicBezTo>
                <a:cubicBezTo>
                  <a:pt x="11015" y="3098"/>
                  <a:pt x="11015" y="3098"/>
                  <a:pt x="11015" y="3098"/>
                </a:cubicBezTo>
                <a:cubicBezTo>
                  <a:pt x="11012" y="3095"/>
                  <a:pt x="11012" y="3095"/>
                  <a:pt x="11012" y="3095"/>
                </a:cubicBezTo>
                <a:cubicBezTo>
                  <a:pt x="11012" y="3098"/>
                  <a:pt x="11012" y="3098"/>
                  <a:pt x="11012" y="3098"/>
                </a:cubicBezTo>
                <a:cubicBezTo>
                  <a:pt x="10970" y="3185"/>
                  <a:pt x="10970" y="3185"/>
                  <a:pt x="10970" y="3185"/>
                </a:cubicBezTo>
                <a:cubicBezTo>
                  <a:pt x="10970" y="3188"/>
                  <a:pt x="10970" y="3188"/>
                  <a:pt x="10970" y="3188"/>
                </a:cubicBezTo>
                <a:cubicBezTo>
                  <a:pt x="10973" y="3192"/>
                  <a:pt x="10973" y="3192"/>
                  <a:pt x="10973" y="3192"/>
                </a:cubicBezTo>
                <a:cubicBezTo>
                  <a:pt x="11067" y="3237"/>
                  <a:pt x="11067" y="3237"/>
                  <a:pt x="11067" y="3237"/>
                </a:cubicBezTo>
                <a:cubicBezTo>
                  <a:pt x="11070" y="3237"/>
                  <a:pt x="11070" y="3237"/>
                  <a:pt x="11070" y="3237"/>
                </a:cubicBezTo>
                <a:cubicBezTo>
                  <a:pt x="11073" y="3234"/>
                  <a:pt x="11073" y="3234"/>
                  <a:pt x="11073" y="3234"/>
                </a:cubicBezTo>
                <a:cubicBezTo>
                  <a:pt x="11112" y="3146"/>
                  <a:pt x="11112" y="3146"/>
                  <a:pt x="11112" y="3146"/>
                </a:cubicBezTo>
                <a:close/>
                <a:moveTo>
                  <a:pt x="11164" y="3040"/>
                </a:moveTo>
                <a:cubicBezTo>
                  <a:pt x="11167" y="3036"/>
                  <a:pt x="11167" y="3036"/>
                  <a:pt x="11167" y="3036"/>
                </a:cubicBezTo>
                <a:cubicBezTo>
                  <a:pt x="11164" y="3033"/>
                  <a:pt x="11164" y="3033"/>
                  <a:pt x="11164" y="3033"/>
                </a:cubicBezTo>
                <a:cubicBezTo>
                  <a:pt x="11067" y="2988"/>
                  <a:pt x="11067" y="2988"/>
                  <a:pt x="11067" y="2988"/>
                </a:cubicBezTo>
                <a:cubicBezTo>
                  <a:pt x="11063" y="2988"/>
                  <a:pt x="11063" y="2988"/>
                  <a:pt x="11063" y="2988"/>
                </a:cubicBezTo>
                <a:cubicBezTo>
                  <a:pt x="11063" y="2991"/>
                  <a:pt x="11063" y="2991"/>
                  <a:pt x="11063" y="2991"/>
                </a:cubicBezTo>
                <a:cubicBezTo>
                  <a:pt x="11021" y="3075"/>
                  <a:pt x="11021" y="3075"/>
                  <a:pt x="11021" y="3075"/>
                </a:cubicBezTo>
                <a:cubicBezTo>
                  <a:pt x="11021" y="3078"/>
                  <a:pt x="11021" y="3078"/>
                  <a:pt x="11021" y="3078"/>
                </a:cubicBezTo>
                <a:cubicBezTo>
                  <a:pt x="11025" y="3082"/>
                  <a:pt x="11025" y="3082"/>
                  <a:pt x="11025" y="3082"/>
                </a:cubicBezTo>
                <a:cubicBezTo>
                  <a:pt x="11118" y="3127"/>
                  <a:pt x="11118" y="3127"/>
                  <a:pt x="11118" y="3127"/>
                </a:cubicBezTo>
                <a:cubicBezTo>
                  <a:pt x="11122" y="3127"/>
                  <a:pt x="11122" y="3127"/>
                  <a:pt x="11122" y="3127"/>
                </a:cubicBezTo>
                <a:cubicBezTo>
                  <a:pt x="11125" y="3124"/>
                  <a:pt x="11125" y="3124"/>
                  <a:pt x="11125" y="3124"/>
                </a:cubicBezTo>
                <a:cubicBezTo>
                  <a:pt x="11164" y="3040"/>
                  <a:pt x="11164" y="3040"/>
                  <a:pt x="11164" y="3040"/>
                </a:cubicBezTo>
                <a:close/>
                <a:moveTo>
                  <a:pt x="11216" y="2929"/>
                </a:moveTo>
                <a:cubicBezTo>
                  <a:pt x="11219" y="2926"/>
                  <a:pt x="11219" y="2926"/>
                  <a:pt x="11219" y="2926"/>
                </a:cubicBezTo>
                <a:cubicBezTo>
                  <a:pt x="11216" y="2923"/>
                  <a:pt x="11216" y="2923"/>
                  <a:pt x="11216" y="2923"/>
                </a:cubicBezTo>
                <a:cubicBezTo>
                  <a:pt x="11118" y="2878"/>
                  <a:pt x="11118" y="2878"/>
                  <a:pt x="11118" y="2878"/>
                </a:cubicBezTo>
                <a:cubicBezTo>
                  <a:pt x="11115" y="2878"/>
                  <a:pt x="11115" y="2878"/>
                  <a:pt x="11115" y="2878"/>
                </a:cubicBezTo>
                <a:cubicBezTo>
                  <a:pt x="11115" y="2881"/>
                  <a:pt x="11115" y="2881"/>
                  <a:pt x="11115" y="2881"/>
                </a:cubicBezTo>
                <a:cubicBezTo>
                  <a:pt x="11073" y="2965"/>
                  <a:pt x="11073" y="2965"/>
                  <a:pt x="11073" y="2965"/>
                </a:cubicBezTo>
                <a:cubicBezTo>
                  <a:pt x="11073" y="2968"/>
                  <a:pt x="11073" y="2968"/>
                  <a:pt x="11073" y="2968"/>
                </a:cubicBezTo>
                <a:cubicBezTo>
                  <a:pt x="11076" y="2972"/>
                  <a:pt x="11076" y="2972"/>
                  <a:pt x="11076" y="2972"/>
                </a:cubicBezTo>
                <a:cubicBezTo>
                  <a:pt x="11170" y="3017"/>
                  <a:pt x="11170" y="3017"/>
                  <a:pt x="11170" y="3017"/>
                </a:cubicBezTo>
                <a:cubicBezTo>
                  <a:pt x="11173" y="3017"/>
                  <a:pt x="11173" y="3017"/>
                  <a:pt x="11173" y="3017"/>
                </a:cubicBezTo>
                <a:cubicBezTo>
                  <a:pt x="11177" y="3014"/>
                  <a:pt x="11177" y="3014"/>
                  <a:pt x="11177" y="3014"/>
                </a:cubicBezTo>
                <a:cubicBezTo>
                  <a:pt x="11216" y="2929"/>
                  <a:pt x="11216" y="2929"/>
                  <a:pt x="11216" y="2929"/>
                </a:cubicBezTo>
                <a:close/>
                <a:moveTo>
                  <a:pt x="11267" y="2819"/>
                </a:moveTo>
                <a:cubicBezTo>
                  <a:pt x="11271" y="2816"/>
                  <a:pt x="11271" y="2816"/>
                  <a:pt x="11271" y="2816"/>
                </a:cubicBezTo>
                <a:cubicBezTo>
                  <a:pt x="11267" y="2813"/>
                  <a:pt x="11267" y="2813"/>
                  <a:pt x="11267" y="2813"/>
                </a:cubicBezTo>
                <a:cubicBezTo>
                  <a:pt x="11170" y="2768"/>
                  <a:pt x="11170" y="2768"/>
                  <a:pt x="11170" y="2768"/>
                </a:cubicBezTo>
                <a:cubicBezTo>
                  <a:pt x="11167" y="2768"/>
                  <a:pt x="11167" y="2768"/>
                  <a:pt x="11167" y="2768"/>
                </a:cubicBezTo>
                <a:cubicBezTo>
                  <a:pt x="11167" y="2771"/>
                  <a:pt x="11167" y="2771"/>
                  <a:pt x="11167" y="2771"/>
                </a:cubicBezTo>
                <a:cubicBezTo>
                  <a:pt x="11125" y="2855"/>
                  <a:pt x="11125" y="2855"/>
                  <a:pt x="11125" y="2855"/>
                </a:cubicBezTo>
                <a:cubicBezTo>
                  <a:pt x="11125" y="2858"/>
                  <a:pt x="11125" y="2858"/>
                  <a:pt x="11125" y="2858"/>
                </a:cubicBezTo>
                <a:cubicBezTo>
                  <a:pt x="11128" y="2862"/>
                  <a:pt x="11128" y="2862"/>
                  <a:pt x="11128" y="2862"/>
                </a:cubicBezTo>
                <a:cubicBezTo>
                  <a:pt x="11222" y="2907"/>
                  <a:pt x="11222" y="2907"/>
                  <a:pt x="11222" y="2907"/>
                </a:cubicBezTo>
                <a:cubicBezTo>
                  <a:pt x="11225" y="2907"/>
                  <a:pt x="11225" y="2907"/>
                  <a:pt x="11225" y="2907"/>
                </a:cubicBezTo>
                <a:cubicBezTo>
                  <a:pt x="11228" y="2904"/>
                  <a:pt x="11228" y="2904"/>
                  <a:pt x="11228" y="2904"/>
                </a:cubicBezTo>
                <a:cubicBezTo>
                  <a:pt x="11267" y="2819"/>
                  <a:pt x="11267" y="2819"/>
                  <a:pt x="11267" y="2819"/>
                </a:cubicBezTo>
                <a:close/>
                <a:moveTo>
                  <a:pt x="11319" y="2709"/>
                </a:moveTo>
                <a:cubicBezTo>
                  <a:pt x="11322" y="2706"/>
                  <a:pt x="11322" y="2706"/>
                  <a:pt x="11322" y="2706"/>
                </a:cubicBezTo>
                <a:cubicBezTo>
                  <a:pt x="11319" y="2703"/>
                  <a:pt x="11319" y="2703"/>
                  <a:pt x="11319" y="2703"/>
                </a:cubicBezTo>
                <a:cubicBezTo>
                  <a:pt x="11222" y="2658"/>
                  <a:pt x="11222" y="2658"/>
                  <a:pt x="11222" y="2658"/>
                </a:cubicBezTo>
                <a:cubicBezTo>
                  <a:pt x="11219" y="2658"/>
                  <a:pt x="11219" y="2658"/>
                  <a:pt x="11219" y="2658"/>
                </a:cubicBezTo>
                <a:cubicBezTo>
                  <a:pt x="11219" y="2661"/>
                  <a:pt x="11219" y="2661"/>
                  <a:pt x="11219" y="2661"/>
                </a:cubicBezTo>
                <a:cubicBezTo>
                  <a:pt x="11177" y="2745"/>
                  <a:pt x="11177" y="2745"/>
                  <a:pt x="11177" y="2745"/>
                </a:cubicBezTo>
                <a:cubicBezTo>
                  <a:pt x="11177" y="2748"/>
                  <a:pt x="11177" y="2748"/>
                  <a:pt x="11177" y="2748"/>
                </a:cubicBezTo>
                <a:cubicBezTo>
                  <a:pt x="11180" y="2751"/>
                  <a:pt x="11180" y="2751"/>
                  <a:pt x="11180" y="2751"/>
                </a:cubicBezTo>
                <a:cubicBezTo>
                  <a:pt x="11274" y="2797"/>
                  <a:pt x="11274" y="2797"/>
                  <a:pt x="11274" y="2797"/>
                </a:cubicBezTo>
                <a:cubicBezTo>
                  <a:pt x="11277" y="2797"/>
                  <a:pt x="11277" y="2797"/>
                  <a:pt x="11277" y="2797"/>
                </a:cubicBezTo>
                <a:cubicBezTo>
                  <a:pt x="11280" y="2794"/>
                  <a:pt x="11280" y="2794"/>
                  <a:pt x="11280" y="2794"/>
                </a:cubicBezTo>
                <a:cubicBezTo>
                  <a:pt x="11319" y="2709"/>
                  <a:pt x="11319" y="2709"/>
                  <a:pt x="11319" y="2709"/>
                </a:cubicBezTo>
                <a:close/>
                <a:moveTo>
                  <a:pt x="11371" y="2599"/>
                </a:moveTo>
                <a:cubicBezTo>
                  <a:pt x="11374" y="2596"/>
                  <a:pt x="11374" y="2596"/>
                  <a:pt x="11374" y="2596"/>
                </a:cubicBezTo>
                <a:cubicBezTo>
                  <a:pt x="11371" y="2593"/>
                  <a:pt x="11371" y="2593"/>
                  <a:pt x="11371" y="2593"/>
                </a:cubicBezTo>
                <a:cubicBezTo>
                  <a:pt x="11274" y="2548"/>
                  <a:pt x="11274" y="2548"/>
                  <a:pt x="11274" y="2548"/>
                </a:cubicBezTo>
                <a:cubicBezTo>
                  <a:pt x="11271" y="2548"/>
                  <a:pt x="11271" y="2548"/>
                  <a:pt x="11271" y="2548"/>
                </a:cubicBezTo>
                <a:cubicBezTo>
                  <a:pt x="11271" y="2551"/>
                  <a:pt x="11271" y="2551"/>
                  <a:pt x="11271" y="2551"/>
                </a:cubicBezTo>
                <a:cubicBezTo>
                  <a:pt x="11228" y="2635"/>
                  <a:pt x="11228" y="2635"/>
                  <a:pt x="11228" y="2635"/>
                </a:cubicBezTo>
                <a:cubicBezTo>
                  <a:pt x="11228" y="2638"/>
                  <a:pt x="11228" y="2638"/>
                  <a:pt x="11228" y="2638"/>
                </a:cubicBezTo>
                <a:cubicBezTo>
                  <a:pt x="11232" y="2641"/>
                  <a:pt x="11232" y="2641"/>
                  <a:pt x="11232" y="2641"/>
                </a:cubicBezTo>
                <a:cubicBezTo>
                  <a:pt x="11326" y="2687"/>
                  <a:pt x="11326" y="2687"/>
                  <a:pt x="11326" y="2687"/>
                </a:cubicBezTo>
                <a:cubicBezTo>
                  <a:pt x="11329" y="2690"/>
                  <a:pt x="11329" y="2690"/>
                  <a:pt x="11329" y="2690"/>
                </a:cubicBezTo>
                <a:cubicBezTo>
                  <a:pt x="11332" y="2687"/>
                  <a:pt x="11332" y="2687"/>
                  <a:pt x="11332" y="2687"/>
                </a:cubicBezTo>
                <a:cubicBezTo>
                  <a:pt x="11371" y="2599"/>
                  <a:pt x="11371" y="2599"/>
                  <a:pt x="11371" y="2599"/>
                </a:cubicBezTo>
                <a:close/>
                <a:moveTo>
                  <a:pt x="11423" y="2489"/>
                </a:moveTo>
                <a:cubicBezTo>
                  <a:pt x="11426" y="2486"/>
                  <a:pt x="11426" y="2486"/>
                  <a:pt x="11426" y="2486"/>
                </a:cubicBezTo>
                <a:cubicBezTo>
                  <a:pt x="11423" y="2483"/>
                  <a:pt x="11423" y="2483"/>
                  <a:pt x="11423" y="2483"/>
                </a:cubicBezTo>
                <a:cubicBezTo>
                  <a:pt x="11326" y="2438"/>
                  <a:pt x="11326" y="2438"/>
                  <a:pt x="11326" y="2438"/>
                </a:cubicBezTo>
                <a:cubicBezTo>
                  <a:pt x="11322" y="2438"/>
                  <a:pt x="11322" y="2438"/>
                  <a:pt x="11322" y="2438"/>
                </a:cubicBezTo>
                <a:cubicBezTo>
                  <a:pt x="11322" y="2441"/>
                  <a:pt x="11322" y="2441"/>
                  <a:pt x="11322" y="2441"/>
                </a:cubicBezTo>
                <a:cubicBezTo>
                  <a:pt x="11280" y="2528"/>
                  <a:pt x="11280" y="2528"/>
                  <a:pt x="11280" y="2528"/>
                </a:cubicBezTo>
                <a:cubicBezTo>
                  <a:pt x="11280" y="2528"/>
                  <a:pt x="11280" y="2528"/>
                  <a:pt x="11280" y="2528"/>
                </a:cubicBezTo>
                <a:cubicBezTo>
                  <a:pt x="11284" y="2531"/>
                  <a:pt x="11284" y="2531"/>
                  <a:pt x="11284" y="2531"/>
                </a:cubicBezTo>
                <a:cubicBezTo>
                  <a:pt x="11377" y="2577"/>
                  <a:pt x="11377" y="2577"/>
                  <a:pt x="11377" y="2577"/>
                </a:cubicBezTo>
                <a:cubicBezTo>
                  <a:pt x="11381" y="2580"/>
                  <a:pt x="11381" y="2580"/>
                  <a:pt x="11381" y="2580"/>
                </a:cubicBezTo>
                <a:cubicBezTo>
                  <a:pt x="11384" y="2577"/>
                  <a:pt x="11384" y="2577"/>
                  <a:pt x="11384" y="2577"/>
                </a:cubicBezTo>
                <a:cubicBezTo>
                  <a:pt x="11423" y="2489"/>
                  <a:pt x="11423" y="2489"/>
                  <a:pt x="11423" y="2489"/>
                </a:cubicBezTo>
                <a:close/>
                <a:moveTo>
                  <a:pt x="11474" y="2379"/>
                </a:moveTo>
                <a:cubicBezTo>
                  <a:pt x="11478" y="2376"/>
                  <a:pt x="11478" y="2376"/>
                  <a:pt x="11478" y="2376"/>
                </a:cubicBezTo>
                <a:cubicBezTo>
                  <a:pt x="11471" y="2376"/>
                  <a:pt x="11471" y="2376"/>
                  <a:pt x="11471" y="2376"/>
                </a:cubicBezTo>
                <a:cubicBezTo>
                  <a:pt x="11377" y="2331"/>
                  <a:pt x="11377" y="2331"/>
                  <a:pt x="11377" y="2331"/>
                </a:cubicBezTo>
                <a:cubicBezTo>
                  <a:pt x="11374" y="2327"/>
                  <a:pt x="11374" y="2327"/>
                  <a:pt x="11374" y="2327"/>
                </a:cubicBezTo>
                <a:cubicBezTo>
                  <a:pt x="11374" y="2331"/>
                  <a:pt x="11374" y="2331"/>
                  <a:pt x="11374" y="2331"/>
                </a:cubicBezTo>
                <a:cubicBezTo>
                  <a:pt x="11332" y="2418"/>
                  <a:pt x="11332" y="2418"/>
                  <a:pt x="11332" y="2418"/>
                </a:cubicBezTo>
                <a:cubicBezTo>
                  <a:pt x="11332" y="2421"/>
                  <a:pt x="11332" y="2421"/>
                  <a:pt x="11332" y="2421"/>
                </a:cubicBezTo>
                <a:cubicBezTo>
                  <a:pt x="11335" y="2421"/>
                  <a:pt x="11335" y="2421"/>
                  <a:pt x="11335" y="2421"/>
                </a:cubicBezTo>
                <a:cubicBezTo>
                  <a:pt x="11429" y="2467"/>
                  <a:pt x="11429" y="2467"/>
                  <a:pt x="11429" y="2467"/>
                </a:cubicBezTo>
                <a:cubicBezTo>
                  <a:pt x="11432" y="2470"/>
                  <a:pt x="11432" y="2470"/>
                  <a:pt x="11432" y="2470"/>
                </a:cubicBezTo>
                <a:cubicBezTo>
                  <a:pt x="11436" y="2467"/>
                  <a:pt x="11436" y="2467"/>
                  <a:pt x="11436" y="2467"/>
                </a:cubicBezTo>
                <a:cubicBezTo>
                  <a:pt x="11474" y="2379"/>
                  <a:pt x="11474" y="2379"/>
                  <a:pt x="11474" y="2379"/>
                </a:cubicBezTo>
                <a:close/>
                <a:moveTo>
                  <a:pt x="11526" y="2269"/>
                </a:moveTo>
                <a:cubicBezTo>
                  <a:pt x="11529" y="2266"/>
                  <a:pt x="11529" y="2266"/>
                  <a:pt x="11529" y="2266"/>
                </a:cubicBezTo>
                <a:cubicBezTo>
                  <a:pt x="11523" y="2266"/>
                  <a:pt x="11523" y="2266"/>
                  <a:pt x="11523" y="2266"/>
                </a:cubicBezTo>
                <a:cubicBezTo>
                  <a:pt x="11429" y="2221"/>
                  <a:pt x="11429" y="2221"/>
                  <a:pt x="11429" y="2221"/>
                </a:cubicBezTo>
                <a:cubicBezTo>
                  <a:pt x="11426" y="2217"/>
                  <a:pt x="11426" y="2217"/>
                  <a:pt x="11426" y="2217"/>
                </a:cubicBezTo>
                <a:cubicBezTo>
                  <a:pt x="11426" y="2221"/>
                  <a:pt x="11426" y="2221"/>
                  <a:pt x="11426" y="2221"/>
                </a:cubicBezTo>
                <a:cubicBezTo>
                  <a:pt x="11384" y="2308"/>
                  <a:pt x="11384" y="2308"/>
                  <a:pt x="11384" y="2308"/>
                </a:cubicBezTo>
                <a:cubicBezTo>
                  <a:pt x="11384" y="2311"/>
                  <a:pt x="11384" y="2311"/>
                  <a:pt x="11384" y="2311"/>
                </a:cubicBezTo>
                <a:cubicBezTo>
                  <a:pt x="11387" y="2311"/>
                  <a:pt x="11387" y="2311"/>
                  <a:pt x="11387" y="2311"/>
                </a:cubicBezTo>
                <a:cubicBezTo>
                  <a:pt x="11481" y="2357"/>
                  <a:pt x="11481" y="2357"/>
                  <a:pt x="11481" y="2357"/>
                </a:cubicBezTo>
                <a:cubicBezTo>
                  <a:pt x="11484" y="2360"/>
                  <a:pt x="11484" y="2360"/>
                  <a:pt x="11484" y="2360"/>
                </a:cubicBezTo>
                <a:cubicBezTo>
                  <a:pt x="11487" y="2357"/>
                  <a:pt x="11487" y="2357"/>
                  <a:pt x="11487" y="2357"/>
                </a:cubicBezTo>
                <a:cubicBezTo>
                  <a:pt x="11526" y="2269"/>
                  <a:pt x="11526" y="2269"/>
                  <a:pt x="11526" y="2269"/>
                </a:cubicBezTo>
                <a:close/>
                <a:moveTo>
                  <a:pt x="11578" y="2159"/>
                </a:moveTo>
                <a:cubicBezTo>
                  <a:pt x="11581" y="2156"/>
                  <a:pt x="11581" y="2156"/>
                  <a:pt x="11581" y="2156"/>
                </a:cubicBezTo>
                <a:cubicBezTo>
                  <a:pt x="11575" y="2156"/>
                  <a:pt x="11575" y="2156"/>
                  <a:pt x="11575" y="2156"/>
                </a:cubicBezTo>
                <a:cubicBezTo>
                  <a:pt x="11481" y="2111"/>
                  <a:pt x="11481" y="2111"/>
                  <a:pt x="11481" y="2111"/>
                </a:cubicBezTo>
                <a:cubicBezTo>
                  <a:pt x="11478" y="2107"/>
                  <a:pt x="11478" y="2107"/>
                  <a:pt x="11478" y="2107"/>
                </a:cubicBezTo>
                <a:cubicBezTo>
                  <a:pt x="11478" y="2111"/>
                  <a:pt x="11478" y="2111"/>
                  <a:pt x="11478" y="2111"/>
                </a:cubicBezTo>
                <a:cubicBezTo>
                  <a:pt x="11436" y="2198"/>
                  <a:pt x="11436" y="2198"/>
                  <a:pt x="11436" y="2198"/>
                </a:cubicBezTo>
                <a:cubicBezTo>
                  <a:pt x="11436" y="2201"/>
                  <a:pt x="11436" y="2201"/>
                  <a:pt x="11436" y="2201"/>
                </a:cubicBezTo>
                <a:cubicBezTo>
                  <a:pt x="11439" y="2201"/>
                  <a:pt x="11439" y="2201"/>
                  <a:pt x="11439" y="2201"/>
                </a:cubicBezTo>
                <a:cubicBezTo>
                  <a:pt x="11533" y="2247"/>
                  <a:pt x="11533" y="2247"/>
                  <a:pt x="11533" y="2247"/>
                </a:cubicBezTo>
                <a:cubicBezTo>
                  <a:pt x="11536" y="2250"/>
                  <a:pt x="11536" y="2250"/>
                  <a:pt x="11536" y="2250"/>
                </a:cubicBezTo>
                <a:cubicBezTo>
                  <a:pt x="11539" y="2247"/>
                  <a:pt x="11539" y="2247"/>
                  <a:pt x="11539" y="2247"/>
                </a:cubicBezTo>
                <a:cubicBezTo>
                  <a:pt x="11578" y="2159"/>
                  <a:pt x="11578" y="2159"/>
                  <a:pt x="11578" y="2159"/>
                </a:cubicBezTo>
                <a:close/>
                <a:moveTo>
                  <a:pt x="11630" y="2049"/>
                </a:moveTo>
                <a:cubicBezTo>
                  <a:pt x="11630" y="2046"/>
                  <a:pt x="11630" y="2046"/>
                  <a:pt x="11630" y="2046"/>
                </a:cubicBezTo>
                <a:cubicBezTo>
                  <a:pt x="11627" y="2046"/>
                  <a:pt x="11627" y="2046"/>
                  <a:pt x="11627" y="2046"/>
                </a:cubicBezTo>
                <a:cubicBezTo>
                  <a:pt x="11533" y="2001"/>
                  <a:pt x="11533" y="2001"/>
                  <a:pt x="11533" y="2001"/>
                </a:cubicBezTo>
                <a:cubicBezTo>
                  <a:pt x="11529" y="1997"/>
                  <a:pt x="11529" y="1997"/>
                  <a:pt x="11529" y="1997"/>
                </a:cubicBezTo>
                <a:cubicBezTo>
                  <a:pt x="11529" y="2001"/>
                  <a:pt x="11529" y="2001"/>
                  <a:pt x="11529" y="2001"/>
                </a:cubicBezTo>
                <a:cubicBezTo>
                  <a:pt x="11487" y="2088"/>
                  <a:pt x="11487" y="2088"/>
                  <a:pt x="11487" y="2088"/>
                </a:cubicBezTo>
                <a:cubicBezTo>
                  <a:pt x="11487" y="2091"/>
                  <a:pt x="11487" y="2091"/>
                  <a:pt x="11487" y="2091"/>
                </a:cubicBezTo>
                <a:cubicBezTo>
                  <a:pt x="11491" y="2091"/>
                  <a:pt x="11491" y="2091"/>
                  <a:pt x="11491" y="2091"/>
                </a:cubicBezTo>
                <a:cubicBezTo>
                  <a:pt x="11585" y="2136"/>
                  <a:pt x="11585" y="2136"/>
                  <a:pt x="11585" y="2136"/>
                </a:cubicBezTo>
                <a:cubicBezTo>
                  <a:pt x="11588" y="2140"/>
                  <a:pt x="11588" y="2140"/>
                  <a:pt x="11588" y="2140"/>
                </a:cubicBezTo>
                <a:cubicBezTo>
                  <a:pt x="11588" y="2136"/>
                  <a:pt x="11588" y="2136"/>
                  <a:pt x="11588" y="2136"/>
                </a:cubicBezTo>
                <a:cubicBezTo>
                  <a:pt x="11630" y="2049"/>
                  <a:pt x="11630" y="2049"/>
                  <a:pt x="11630" y="2049"/>
                </a:cubicBezTo>
                <a:close/>
                <a:moveTo>
                  <a:pt x="11682" y="1939"/>
                </a:moveTo>
                <a:cubicBezTo>
                  <a:pt x="11682" y="1936"/>
                  <a:pt x="11682" y="1936"/>
                  <a:pt x="11682" y="1936"/>
                </a:cubicBezTo>
                <a:cubicBezTo>
                  <a:pt x="11678" y="1936"/>
                  <a:pt x="11678" y="1936"/>
                  <a:pt x="11678" y="1936"/>
                </a:cubicBezTo>
                <a:cubicBezTo>
                  <a:pt x="11585" y="1891"/>
                  <a:pt x="11585" y="1891"/>
                  <a:pt x="11585" y="1891"/>
                </a:cubicBezTo>
                <a:cubicBezTo>
                  <a:pt x="11581" y="1887"/>
                  <a:pt x="11581" y="1887"/>
                  <a:pt x="11581" y="1887"/>
                </a:cubicBezTo>
                <a:cubicBezTo>
                  <a:pt x="11581" y="1891"/>
                  <a:pt x="11581" y="1891"/>
                  <a:pt x="11581" y="1891"/>
                </a:cubicBezTo>
                <a:cubicBezTo>
                  <a:pt x="11539" y="1978"/>
                  <a:pt x="11539" y="1978"/>
                  <a:pt x="11539" y="1978"/>
                </a:cubicBezTo>
                <a:cubicBezTo>
                  <a:pt x="11539" y="1981"/>
                  <a:pt x="11539" y="1981"/>
                  <a:pt x="11539" y="1981"/>
                </a:cubicBezTo>
                <a:cubicBezTo>
                  <a:pt x="11542" y="1981"/>
                  <a:pt x="11542" y="1981"/>
                  <a:pt x="11542" y="1981"/>
                </a:cubicBezTo>
                <a:cubicBezTo>
                  <a:pt x="11636" y="2026"/>
                  <a:pt x="11636" y="2026"/>
                  <a:pt x="11636" y="2026"/>
                </a:cubicBezTo>
                <a:cubicBezTo>
                  <a:pt x="11640" y="2030"/>
                  <a:pt x="11640" y="2030"/>
                  <a:pt x="11640" y="2030"/>
                </a:cubicBezTo>
                <a:cubicBezTo>
                  <a:pt x="11640" y="2026"/>
                  <a:pt x="11640" y="2026"/>
                  <a:pt x="11640" y="2026"/>
                </a:cubicBezTo>
                <a:cubicBezTo>
                  <a:pt x="11682" y="1939"/>
                  <a:pt x="11682" y="1939"/>
                  <a:pt x="11682" y="1939"/>
                </a:cubicBezTo>
                <a:close/>
                <a:moveTo>
                  <a:pt x="11733" y="1829"/>
                </a:moveTo>
                <a:cubicBezTo>
                  <a:pt x="11733" y="1826"/>
                  <a:pt x="11733" y="1826"/>
                  <a:pt x="11733" y="1826"/>
                </a:cubicBezTo>
                <a:cubicBezTo>
                  <a:pt x="11730" y="1826"/>
                  <a:pt x="11730" y="1826"/>
                  <a:pt x="11730" y="1826"/>
                </a:cubicBezTo>
                <a:cubicBezTo>
                  <a:pt x="11636" y="1780"/>
                  <a:pt x="11636" y="1780"/>
                  <a:pt x="11636" y="1780"/>
                </a:cubicBezTo>
                <a:cubicBezTo>
                  <a:pt x="11633" y="1777"/>
                  <a:pt x="11633" y="1777"/>
                  <a:pt x="11633" y="1777"/>
                </a:cubicBezTo>
                <a:cubicBezTo>
                  <a:pt x="11633" y="1780"/>
                  <a:pt x="11633" y="1780"/>
                  <a:pt x="11633" y="1780"/>
                </a:cubicBezTo>
                <a:cubicBezTo>
                  <a:pt x="11591" y="1868"/>
                  <a:pt x="11591" y="1868"/>
                  <a:pt x="11591" y="1868"/>
                </a:cubicBezTo>
                <a:cubicBezTo>
                  <a:pt x="11591" y="1871"/>
                  <a:pt x="11591" y="1871"/>
                  <a:pt x="11591" y="1871"/>
                </a:cubicBezTo>
                <a:cubicBezTo>
                  <a:pt x="11594" y="1871"/>
                  <a:pt x="11594" y="1871"/>
                  <a:pt x="11594" y="1871"/>
                </a:cubicBezTo>
                <a:cubicBezTo>
                  <a:pt x="11688" y="1916"/>
                  <a:pt x="11688" y="1916"/>
                  <a:pt x="11688" y="1916"/>
                </a:cubicBezTo>
                <a:cubicBezTo>
                  <a:pt x="11691" y="1920"/>
                  <a:pt x="11691" y="1920"/>
                  <a:pt x="11691" y="1920"/>
                </a:cubicBezTo>
                <a:cubicBezTo>
                  <a:pt x="11691" y="1916"/>
                  <a:pt x="11691" y="1916"/>
                  <a:pt x="11691" y="1916"/>
                </a:cubicBezTo>
                <a:cubicBezTo>
                  <a:pt x="11733" y="1829"/>
                  <a:pt x="11733" y="1829"/>
                  <a:pt x="11733" y="1829"/>
                </a:cubicBezTo>
                <a:close/>
                <a:moveTo>
                  <a:pt x="11717" y="1929"/>
                </a:moveTo>
                <a:cubicBezTo>
                  <a:pt x="11714" y="1929"/>
                  <a:pt x="11714" y="1929"/>
                  <a:pt x="11714" y="1929"/>
                </a:cubicBezTo>
                <a:cubicBezTo>
                  <a:pt x="11717" y="1933"/>
                  <a:pt x="11717" y="1933"/>
                  <a:pt x="11717" y="1933"/>
                </a:cubicBezTo>
                <a:cubicBezTo>
                  <a:pt x="11811" y="1978"/>
                  <a:pt x="11811" y="1978"/>
                  <a:pt x="11811" y="1978"/>
                </a:cubicBezTo>
                <a:cubicBezTo>
                  <a:pt x="11818" y="1981"/>
                  <a:pt x="11818" y="1981"/>
                  <a:pt x="11818" y="1981"/>
                </a:cubicBezTo>
                <a:cubicBezTo>
                  <a:pt x="11818" y="1978"/>
                  <a:pt x="11818" y="1978"/>
                  <a:pt x="11818" y="1978"/>
                </a:cubicBezTo>
                <a:cubicBezTo>
                  <a:pt x="11860" y="1891"/>
                  <a:pt x="11860" y="1891"/>
                  <a:pt x="11860" y="1891"/>
                </a:cubicBezTo>
                <a:cubicBezTo>
                  <a:pt x="11860" y="1887"/>
                  <a:pt x="11860" y="1887"/>
                  <a:pt x="11860" y="1887"/>
                </a:cubicBezTo>
                <a:cubicBezTo>
                  <a:pt x="11856" y="1884"/>
                  <a:pt x="11856" y="1884"/>
                  <a:pt x="11856" y="1884"/>
                </a:cubicBezTo>
                <a:cubicBezTo>
                  <a:pt x="11763" y="1839"/>
                  <a:pt x="11763" y="1839"/>
                  <a:pt x="11763" y="1839"/>
                </a:cubicBezTo>
                <a:cubicBezTo>
                  <a:pt x="11759" y="1839"/>
                  <a:pt x="11759" y="1839"/>
                  <a:pt x="11759" y="1839"/>
                </a:cubicBezTo>
                <a:cubicBezTo>
                  <a:pt x="11756" y="1842"/>
                  <a:pt x="11756" y="1842"/>
                  <a:pt x="11756" y="1842"/>
                </a:cubicBezTo>
                <a:cubicBezTo>
                  <a:pt x="11717" y="1929"/>
                  <a:pt x="11717" y="1929"/>
                  <a:pt x="11717" y="1929"/>
                </a:cubicBezTo>
                <a:close/>
                <a:moveTo>
                  <a:pt x="11665" y="2036"/>
                </a:moveTo>
                <a:cubicBezTo>
                  <a:pt x="11662" y="2039"/>
                  <a:pt x="11662" y="2039"/>
                  <a:pt x="11662" y="2039"/>
                </a:cubicBezTo>
                <a:cubicBezTo>
                  <a:pt x="11665" y="2043"/>
                  <a:pt x="11665" y="2043"/>
                  <a:pt x="11665" y="2043"/>
                </a:cubicBezTo>
                <a:cubicBezTo>
                  <a:pt x="11759" y="2088"/>
                  <a:pt x="11759" y="2088"/>
                  <a:pt x="11759" y="2088"/>
                </a:cubicBezTo>
                <a:cubicBezTo>
                  <a:pt x="11766" y="2088"/>
                  <a:pt x="11766" y="2088"/>
                  <a:pt x="11766" y="2088"/>
                </a:cubicBezTo>
                <a:cubicBezTo>
                  <a:pt x="11766" y="2088"/>
                  <a:pt x="11766" y="2088"/>
                  <a:pt x="11766" y="2088"/>
                </a:cubicBezTo>
                <a:cubicBezTo>
                  <a:pt x="11808" y="2001"/>
                  <a:pt x="11808" y="2001"/>
                  <a:pt x="11808" y="2001"/>
                </a:cubicBezTo>
                <a:cubicBezTo>
                  <a:pt x="11808" y="1997"/>
                  <a:pt x="11808" y="1997"/>
                  <a:pt x="11808" y="1997"/>
                </a:cubicBezTo>
                <a:cubicBezTo>
                  <a:pt x="11805" y="1994"/>
                  <a:pt x="11805" y="1994"/>
                  <a:pt x="11805" y="1994"/>
                </a:cubicBezTo>
                <a:cubicBezTo>
                  <a:pt x="11711" y="1949"/>
                  <a:pt x="11711" y="1949"/>
                  <a:pt x="11711" y="1949"/>
                </a:cubicBezTo>
                <a:cubicBezTo>
                  <a:pt x="11708" y="1949"/>
                  <a:pt x="11708" y="1949"/>
                  <a:pt x="11708" y="1949"/>
                </a:cubicBezTo>
                <a:cubicBezTo>
                  <a:pt x="11704" y="1952"/>
                  <a:pt x="11704" y="1952"/>
                  <a:pt x="11704" y="1952"/>
                </a:cubicBezTo>
                <a:cubicBezTo>
                  <a:pt x="11665" y="2036"/>
                  <a:pt x="11665" y="2036"/>
                  <a:pt x="11665" y="2036"/>
                </a:cubicBezTo>
                <a:close/>
                <a:moveTo>
                  <a:pt x="11614" y="2146"/>
                </a:moveTo>
                <a:cubicBezTo>
                  <a:pt x="11610" y="2149"/>
                  <a:pt x="11610" y="2149"/>
                  <a:pt x="11610" y="2149"/>
                </a:cubicBezTo>
                <a:cubicBezTo>
                  <a:pt x="11614" y="2153"/>
                  <a:pt x="11614" y="2153"/>
                  <a:pt x="11614" y="2153"/>
                </a:cubicBezTo>
                <a:cubicBezTo>
                  <a:pt x="11711" y="2198"/>
                  <a:pt x="11711" y="2198"/>
                  <a:pt x="11711" y="2198"/>
                </a:cubicBezTo>
                <a:cubicBezTo>
                  <a:pt x="11714" y="2198"/>
                  <a:pt x="11714" y="2198"/>
                  <a:pt x="11714" y="2198"/>
                </a:cubicBezTo>
                <a:cubicBezTo>
                  <a:pt x="11714" y="2195"/>
                  <a:pt x="11714" y="2195"/>
                  <a:pt x="11714" y="2195"/>
                </a:cubicBezTo>
                <a:cubicBezTo>
                  <a:pt x="11756" y="2111"/>
                  <a:pt x="11756" y="2111"/>
                  <a:pt x="11756" y="2111"/>
                </a:cubicBezTo>
                <a:cubicBezTo>
                  <a:pt x="11756" y="2107"/>
                  <a:pt x="11756" y="2107"/>
                  <a:pt x="11756" y="2107"/>
                </a:cubicBezTo>
                <a:cubicBezTo>
                  <a:pt x="11753" y="2104"/>
                  <a:pt x="11753" y="2104"/>
                  <a:pt x="11753" y="2104"/>
                </a:cubicBezTo>
                <a:cubicBezTo>
                  <a:pt x="11659" y="2059"/>
                  <a:pt x="11659" y="2059"/>
                  <a:pt x="11659" y="2059"/>
                </a:cubicBezTo>
                <a:cubicBezTo>
                  <a:pt x="11656" y="2059"/>
                  <a:pt x="11656" y="2059"/>
                  <a:pt x="11656" y="2059"/>
                </a:cubicBezTo>
                <a:cubicBezTo>
                  <a:pt x="11652" y="2062"/>
                  <a:pt x="11652" y="2062"/>
                  <a:pt x="11652" y="2062"/>
                </a:cubicBezTo>
                <a:cubicBezTo>
                  <a:pt x="11614" y="2146"/>
                  <a:pt x="11614" y="2146"/>
                  <a:pt x="11614" y="2146"/>
                </a:cubicBezTo>
                <a:close/>
                <a:moveTo>
                  <a:pt x="11562" y="2256"/>
                </a:moveTo>
                <a:cubicBezTo>
                  <a:pt x="11559" y="2259"/>
                  <a:pt x="11559" y="2259"/>
                  <a:pt x="11559" y="2259"/>
                </a:cubicBezTo>
                <a:cubicBezTo>
                  <a:pt x="11562" y="2263"/>
                  <a:pt x="11562" y="2263"/>
                  <a:pt x="11562" y="2263"/>
                </a:cubicBezTo>
                <a:cubicBezTo>
                  <a:pt x="11659" y="2308"/>
                  <a:pt x="11659" y="2308"/>
                  <a:pt x="11659" y="2308"/>
                </a:cubicBezTo>
                <a:cubicBezTo>
                  <a:pt x="11662" y="2308"/>
                  <a:pt x="11662" y="2308"/>
                  <a:pt x="11662" y="2308"/>
                </a:cubicBezTo>
                <a:cubicBezTo>
                  <a:pt x="11662" y="2305"/>
                  <a:pt x="11662" y="2305"/>
                  <a:pt x="11662" y="2305"/>
                </a:cubicBezTo>
                <a:cubicBezTo>
                  <a:pt x="11704" y="2221"/>
                  <a:pt x="11704" y="2221"/>
                  <a:pt x="11704" y="2221"/>
                </a:cubicBezTo>
                <a:cubicBezTo>
                  <a:pt x="11704" y="2217"/>
                  <a:pt x="11704" y="2217"/>
                  <a:pt x="11704" y="2217"/>
                </a:cubicBezTo>
                <a:cubicBezTo>
                  <a:pt x="11701" y="2214"/>
                  <a:pt x="11701" y="2214"/>
                  <a:pt x="11701" y="2214"/>
                </a:cubicBezTo>
                <a:cubicBezTo>
                  <a:pt x="11607" y="2169"/>
                  <a:pt x="11607" y="2169"/>
                  <a:pt x="11607" y="2169"/>
                </a:cubicBezTo>
                <a:cubicBezTo>
                  <a:pt x="11604" y="2169"/>
                  <a:pt x="11604" y="2169"/>
                  <a:pt x="11604" y="2169"/>
                </a:cubicBezTo>
                <a:cubicBezTo>
                  <a:pt x="11601" y="2172"/>
                  <a:pt x="11601" y="2172"/>
                  <a:pt x="11601" y="2172"/>
                </a:cubicBezTo>
                <a:cubicBezTo>
                  <a:pt x="11562" y="2256"/>
                  <a:pt x="11562" y="2256"/>
                  <a:pt x="11562" y="2256"/>
                </a:cubicBezTo>
                <a:close/>
                <a:moveTo>
                  <a:pt x="11510" y="2366"/>
                </a:moveTo>
                <a:cubicBezTo>
                  <a:pt x="11507" y="2370"/>
                  <a:pt x="11507" y="2370"/>
                  <a:pt x="11507" y="2370"/>
                </a:cubicBezTo>
                <a:cubicBezTo>
                  <a:pt x="11510" y="2373"/>
                  <a:pt x="11510" y="2373"/>
                  <a:pt x="11510" y="2373"/>
                </a:cubicBezTo>
                <a:cubicBezTo>
                  <a:pt x="11607" y="2418"/>
                  <a:pt x="11607" y="2418"/>
                  <a:pt x="11607" y="2418"/>
                </a:cubicBezTo>
                <a:cubicBezTo>
                  <a:pt x="11610" y="2418"/>
                  <a:pt x="11610" y="2418"/>
                  <a:pt x="11610" y="2418"/>
                </a:cubicBezTo>
                <a:cubicBezTo>
                  <a:pt x="11610" y="2415"/>
                  <a:pt x="11610" y="2415"/>
                  <a:pt x="11610" y="2415"/>
                </a:cubicBezTo>
                <a:cubicBezTo>
                  <a:pt x="11652" y="2331"/>
                  <a:pt x="11652" y="2331"/>
                  <a:pt x="11652" y="2331"/>
                </a:cubicBezTo>
                <a:cubicBezTo>
                  <a:pt x="11652" y="2327"/>
                  <a:pt x="11652" y="2327"/>
                  <a:pt x="11652" y="2327"/>
                </a:cubicBezTo>
                <a:cubicBezTo>
                  <a:pt x="11649" y="2324"/>
                  <a:pt x="11649" y="2324"/>
                  <a:pt x="11649" y="2324"/>
                </a:cubicBezTo>
                <a:cubicBezTo>
                  <a:pt x="11555" y="2279"/>
                  <a:pt x="11555" y="2279"/>
                  <a:pt x="11555" y="2279"/>
                </a:cubicBezTo>
                <a:cubicBezTo>
                  <a:pt x="11552" y="2279"/>
                  <a:pt x="11552" y="2279"/>
                  <a:pt x="11552" y="2279"/>
                </a:cubicBezTo>
                <a:cubicBezTo>
                  <a:pt x="11549" y="2282"/>
                  <a:pt x="11549" y="2282"/>
                  <a:pt x="11549" y="2282"/>
                </a:cubicBezTo>
                <a:cubicBezTo>
                  <a:pt x="11510" y="2366"/>
                  <a:pt x="11510" y="2366"/>
                  <a:pt x="11510" y="2366"/>
                </a:cubicBezTo>
                <a:close/>
                <a:moveTo>
                  <a:pt x="11458" y="2476"/>
                </a:moveTo>
                <a:cubicBezTo>
                  <a:pt x="11455" y="2480"/>
                  <a:pt x="11455" y="2480"/>
                  <a:pt x="11455" y="2480"/>
                </a:cubicBezTo>
                <a:cubicBezTo>
                  <a:pt x="11458" y="2483"/>
                  <a:pt x="11458" y="2483"/>
                  <a:pt x="11458" y="2483"/>
                </a:cubicBezTo>
                <a:cubicBezTo>
                  <a:pt x="11555" y="2528"/>
                  <a:pt x="11555" y="2528"/>
                  <a:pt x="11555" y="2528"/>
                </a:cubicBezTo>
                <a:cubicBezTo>
                  <a:pt x="11559" y="2528"/>
                  <a:pt x="11559" y="2528"/>
                  <a:pt x="11559" y="2528"/>
                </a:cubicBezTo>
                <a:cubicBezTo>
                  <a:pt x="11559" y="2525"/>
                  <a:pt x="11559" y="2525"/>
                  <a:pt x="11559" y="2525"/>
                </a:cubicBezTo>
                <a:cubicBezTo>
                  <a:pt x="11601" y="2441"/>
                  <a:pt x="11601" y="2441"/>
                  <a:pt x="11601" y="2441"/>
                </a:cubicBezTo>
                <a:cubicBezTo>
                  <a:pt x="11601" y="2438"/>
                  <a:pt x="11601" y="2438"/>
                  <a:pt x="11601" y="2438"/>
                </a:cubicBezTo>
                <a:cubicBezTo>
                  <a:pt x="11597" y="2434"/>
                  <a:pt x="11597" y="2434"/>
                  <a:pt x="11597" y="2434"/>
                </a:cubicBezTo>
                <a:cubicBezTo>
                  <a:pt x="11504" y="2389"/>
                  <a:pt x="11504" y="2389"/>
                  <a:pt x="11504" y="2389"/>
                </a:cubicBezTo>
                <a:cubicBezTo>
                  <a:pt x="11500" y="2389"/>
                  <a:pt x="11500" y="2389"/>
                  <a:pt x="11500" y="2389"/>
                </a:cubicBezTo>
                <a:cubicBezTo>
                  <a:pt x="11497" y="2389"/>
                  <a:pt x="11497" y="2389"/>
                  <a:pt x="11497" y="2389"/>
                </a:cubicBezTo>
                <a:cubicBezTo>
                  <a:pt x="11458" y="2476"/>
                  <a:pt x="11458" y="2476"/>
                  <a:pt x="11458" y="2476"/>
                </a:cubicBezTo>
                <a:close/>
                <a:moveTo>
                  <a:pt x="11406" y="2586"/>
                </a:moveTo>
                <a:cubicBezTo>
                  <a:pt x="11403" y="2590"/>
                  <a:pt x="11403" y="2590"/>
                  <a:pt x="11403" y="2590"/>
                </a:cubicBezTo>
                <a:cubicBezTo>
                  <a:pt x="11406" y="2593"/>
                  <a:pt x="11406" y="2593"/>
                  <a:pt x="11406" y="2593"/>
                </a:cubicBezTo>
                <a:cubicBezTo>
                  <a:pt x="11504" y="2638"/>
                  <a:pt x="11504" y="2638"/>
                  <a:pt x="11504" y="2638"/>
                </a:cubicBezTo>
                <a:cubicBezTo>
                  <a:pt x="11507" y="2638"/>
                  <a:pt x="11507" y="2638"/>
                  <a:pt x="11507" y="2638"/>
                </a:cubicBezTo>
                <a:cubicBezTo>
                  <a:pt x="11507" y="2635"/>
                  <a:pt x="11507" y="2635"/>
                  <a:pt x="11507" y="2635"/>
                </a:cubicBezTo>
                <a:cubicBezTo>
                  <a:pt x="11549" y="2548"/>
                  <a:pt x="11549" y="2548"/>
                  <a:pt x="11549" y="2548"/>
                </a:cubicBezTo>
                <a:cubicBezTo>
                  <a:pt x="11549" y="2548"/>
                  <a:pt x="11549" y="2548"/>
                  <a:pt x="11549" y="2548"/>
                </a:cubicBezTo>
                <a:cubicBezTo>
                  <a:pt x="11546" y="2544"/>
                  <a:pt x="11546" y="2544"/>
                  <a:pt x="11546" y="2544"/>
                </a:cubicBezTo>
                <a:cubicBezTo>
                  <a:pt x="11452" y="2499"/>
                  <a:pt x="11452" y="2499"/>
                  <a:pt x="11452" y="2499"/>
                </a:cubicBezTo>
                <a:cubicBezTo>
                  <a:pt x="11449" y="2496"/>
                  <a:pt x="11449" y="2496"/>
                  <a:pt x="11449" y="2496"/>
                </a:cubicBezTo>
                <a:cubicBezTo>
                  <a:pt x="11445" y="2499"/>
                  <a:pt x="11445" y="2499"/>
                  <a:pt x="11445" y="2499"/>
                </a:cubicBezTo>
                <a:cubicBezTo>
                  <a:pt x="11406" y="2586"/>
                  <a:pt x="11406" y="2586"/>
                  <a:pt x="11406" y="2586"/>
                </a:cubicBezTo>
                <a:close/>
                <a:moveTo>
                  <a:pt x="11355" y="2696"/>
                </a:moveTo>
                <a:cubicBezTo>
                  <a:pt x="11351" y="2700"/>
                  <a:pt x="11351" y="2700"/>
                  <a:pt x="11351" y="2700"/>
                </a:cubicBezTo>
                <a:cubicBezTo>
                  <a:pt x="11355" y="2700"/>
                  <a:pt x="11355" y="2700"/>
                  <a:pt x="11355" y="2700"/>
                </a:cubicBezTo>
                <a:cubicBezTo>
                  <a:pt x="11452" y="2748"/>
                  <a:pt x="11452" y="2748"/>
                  <a:pt x="11452" y="2748"/>
                </a:cubicBezTo>
                <a:cubicBezTo>
                  <a:pt x="11455" y="2748"/>
                  <a:pt x="11455" y="2748"/>
                  <a:pt x="11455" y="2748"/>
                </a:cubicBezTo>
                <a:cubicBezTo>
                  <a:pt x="11455" y="2745"/>
                  <a:pt x="11455" y="2745"/>
                  <a:pt x="11455" y="2745"/>
                </a:cubicBezTo>
                <a:cubicBezTo>
                  <a:pt x="11497" y="2658"/>
                  <a:pt x="11497" y="2658"/>
                  <a:pt x="11497" y="2658"/>
                </a:cubicBezTo>
                <a:cubicBezTo>
                  <a:pt x="11497" y="2654"/>
                  <a:pt x="11497" y="2654"/>
                  <a:pt x="11497" y="2654"/>
                </a:cubicBezTo>
                <a:cubicBezTo>
                  <a:pt x="11494" y="2654"/>
                  <a:pt x="11494" y="2654"/>
                  <a:pt x="11494" y="2654"/>
                </a:cubicBezTo>
                <a:cubicBezTo>
                  <a:pt x="11400" y="2609"/>
                  <a:pt x="11400" y="2609"/>
                  <a:pt x="11400" y="2609"/>
                </a:cubicBezTo>
                <a:cubicBezTo>
                  <a:pt x="11397" y="2606"/>
                  <a:pt x="11397" y="2606"/>
                  <a:pt x="11397" y="2606"/>
                </a:cubicBezTo>
                <a:cubicBezTo>
                  <a:pt x="11394" y="2609"/>
                  <a:pt x="11394" y="2609"/>
                  <a:pt x="11394" y="2609"/>
                </a:cubicBezTo>
                <a:cubicBezTo>
                  <a:pt x="11355" y="2696"/>
                  <a:pt x="11355" y="2696"/>
                  <a:pt x="11355" y="2696"/>
                </a:cubicBezTo>
                <a:close/>
                <a:moveTo>
                  <a:pt x="11303" y="2806"/>
                </a:moveTo>
                <a:cubicBezTo>
                  <a:pt x="11300" y="2810"/>
                  <a:pt x="11300" y="2810"/>
                  <a:pt x="11300" y="2810"/>
                </a:cubicBezTo>
                <a:cubicBezTo>
                  <a:pt x="11303" y="2810"/>
                  <a:pt x="11303" y="2810"/>
                  <a:pt x="11303" y="2810"/>
                </a:cubicBezTo>
                <a:cubicBezTo>
                  <a:pt x="11400" y="2855"/>
                  <a:pt x="11400" y="2855"/>
                  <a:pt x="11400" y="2855"/>
                </a:cubicBezTo>
                <a:cubicBezTo>
                  <a:pt x="11403" y="2858"/>
                  <a:pt x="11403" y="2858"/>
                  <a:pt x="11403" y="2858"/>
                </a:cubicBezTo>
                <a:cubicBezTo>
                  <a:pt x="11403" y="2855"/>
                  <a:pt x="11403" y="2855"/>
                  <a:pt x="11403" y="2855"/>
                </a:cubicBezTo>
                <a:cubicBezTo>
                  <a:pt x="11445" y="2768"/>
                  <a:pt x="11445" y="2768"/>
                  <a:pt x="11445" y="2768"/>
                </a:cubicBezTo>
                <a:cubicBezTo>
                  <a:pt x="11445" y="2764"/>
                  <a:pt x="11445" y="2764"/>
                  <a:pt x="11445" y="2764"/>
                </a:cubicBezTo>
                <a:cubicBezTo>
                  <a:pt x="11442" y="2764"/>
                  <a:pt x="11442" y="2764"/>
                  <a:pt x="11442" y="2764"/>
                </a:cubicBezTo>
                <a:cubicBezTo>
                  <a:pt x="11348" y="2719"/>
                  <a:pt x="11348" y="2719"/>
                  <a:pt x="11348" y="2719"/>
                </a:cubicBezTo>
                <a:cubicBezTo>
                  <a:pt x="11345" y="2716"/>
                  <a:pt x="11345" y="2716"/>
                  <a:pt x="11345" y="2716"/>
                </a:cubicBezTo>
                <a:cubicBezTo>
                  <a:pt x="11342" y="2719"/>
                  <a:pt x="11342" y="2719"/>
                  <a:pt x="11342" y="2719"/>
                </a:cubicBezTo>
                <a:cubicBezTo>
                  <a:pt x="11303" y="2806"/>
                  <a:pt x="11303" y="2806"/>
                  <a:pt x="11303" y="2806"/>
                </a:cubicBezTo>
                <a:close/>
                <a:moveTo>
                  <a:pt x="11251" y="2917"/>
                </a:moveTo>
                <a:cubicBezTo>
                  <a:pt x="11248" y="2920"/>
                  <a:pt x="11248" y="2920"/>
                  <a:pt x="11248" y="2920"/>
                </a:cubicBezTo>
                <a:cubicBezTo>
                  <a:pt x="11251" y="2920"/>
                  <a:pt x="11251" y="2920"/>
                  <a:pt x="11251" y="2920"/>
                </a:cubicBezTo>
                <a:cubicBezTo>
                  <a:pt x="11348" y="2965"/>
                  <a:pt x="11348" y="2965"/>
                  <a:pt x="11348" y="2965"/>
                </a:cubicBezTo>
                <a:cubicBezTo>
                  <a:pt x="11351" y="2968"/>
                  <a:pt x="11351" y="2968"/>
                  <a:pt x="11351" y="2968"/>
                </a:cubicBezTo>
                <a:cubicBezTo>
                  <a:pt x="11351" y="2965"/>
                  <a:pt x="11351" y="2965"/>
                  <a:pt x="11351" y="2965"/>
                </a:cubicBezTo>
                <a:cubicBezTo>
                  <a:pt x="11394" y="2878"/>
                  <a:pt x="11394" y="2878"/>
                  <a:pt x="11394" y="2878"/>
                </a:cubicBezTo>
                <a:cubicBezTo>
                  <a:pt x="11394" y="2874"/>
                  <a:pt x="11394" y="2874"/>
                  <a:pt x="11394" y="2874"/>
                </a:cubicBezTo>
                <a:cubicBezTo>
                  <a:pt x="11390" y="2874"/>
                  <a:pt x="11390" y="2874"/>
                  <a:pt x="11390" y="2874"/>
                </a:cubicBezTo>
                <a:cubicBezTo>
                  <a:pt x="11296" y="2829"/>
                  <a:pt x="11296" y="2829"/>
                  <a:pt x="11296" y="2829"/>
                </a:cubicBezTo>
                <a:cubicBezTo>
                  <a:pt x="11293" y="2826"/>
                  <a:pt x="11293" y="2826"/>
                  <a:pt x="11293" y="2826"/>
                </a:cubicBezTo>
                <a:cubicBezTo>
                  <a:pt x="11290" y="2829"/>
                  <a:pt x="11290" y="2829"/>
                  <a:pt x="11290" y="2829"/>
                </a:cubicBezTo>
                <a:cubicBezTo>
                  <a:pt x="11251" y="2917"/>
                  <a:pt x="11251" y="2917"/>
                  <a:pt x="11251" y="2917"/>
                </a:cubicBezTo>
                <a:close/>
                <a:moveTo>
                  <a:pt x="11199" y="3027"/>
                </a:moveTo>
                <a:cubicBezTo>
                  <a:pt x="11196" y="3030"/>
                  <a:pt x="11196" y="3030"/>
                  <a:pt x="11196" y="3030"/>
                </a:cubicBezTo>
                <a:cubicBezTo>
                  <a:pt x="11199" y="3030"/>
                  <a:pt x="11199" y="3030"/>
                  <a:pt x="11199" y="3030"/>
                </a:cubicBezTo>
                <a:cubicBezTo>
                  <a:pt x="11296" y="3075"/>
                  <a:pt x="11296" y="3075"/>
                  <a:pt x="11296" y="3075"/>
                </a:cubicBezTo>
                <a:cubicBezTo>
                  <a:pt x="11300" y="3078"/>
                  <a:pt x="11300" y="3078"/>
                  <a:pt x="11300" y="3078"/>
                </a:cubicBezTo>
                <a:cubicBezTo>
                  <a:pt x="11300" y="3075"/>
                  <a:pt x="11300" y="3075"/>
                  <a:pt x="11300" y="3075"/>
                </a:cubicBezTo>
                <a:cubicBezTo>
                  <a:pt x="11342" y="2988"/>
                  <a:pt x="11342" y="2988"/>
                  <a:pt x="11342" y="2988"/>
                </a:cubicBezTo>
                <a:cubicBezTo>
                  <a:pt x="11342" y="2985"/>
                  <a:pt x="11342" y="2985"/>
                  <a:pt x="11342" y="2985"/>
                </a:cubicBezTo>
                <a:cubicBezTo>
                  <a:pt x="11339" y="2985"/>
                  <a:pt x="11339" y="2985"/>
                  <a:pt x="11339" y="2985"/>
                </a:cubicBezTo>
                <a:cubicBezTo>
                  <a:pt x="11245" y="2939"/>
                  <a:pt x="11245" y="2939"/>
                  <a:pt x="11245" y="2939"/>
                </a:cubicBezTo>
                <a:cubicBezTo>
                  <a:pt x="11241" y="2936"/>
                  <a:pt x="11241" y="2936"/>
                  <a:pt x="11241" y="2936"/>
                </a:cubicBezTo>
                <a:cubicBezTo>
                  <a:pt x="11238" y="2939"/>
                  <a:pt x="11238" y="2939"/>
                  <a:pt x="11238" y="2939"/>
                </a:cubicBezTo>
                <a:cubicBezTo>
                  <a:pt x="11199" y="3027"/>
                  <a:pt x="11199" y="3027"/>
                  <a:pt x="11199" y="3027"/>
                </a:cubicBezTo>
                <a:close/>
                <a:moveTo>
                  <a:pt x="11148" y="3137"/>
                </a:moveTo>
                <a:cubicBezTo>
                  <a:pt x="11144" y="3140"/>
                  <a:pt x="11144" y="3140"/>
                  <a:pt x="11144" y="3140"/>
                </a:cubicBezTo>
                <a:cubicBezTo>
                  <a:pt x="11151" y="3140"/>
                  <a:pt x="11151" y="3140"/>
                  <a:pt x="11151" y="3140"/>
                </a:cubicBezTo>
                <a:cubicBezTo>
                  <a:pt x="11245" y="3185"/>
                  <a:pt x="11245" y="3185"/>
                  <a:pt x="11245" y="3185"/>
                </a:cubicBezTo>
                <a:cubicBezTo>
                  <a:pt x="11248" y="3188"/>
                  <a:pt x="11248" y="3188"/>
                  <a:pt x="11248" y="3188"/>
                </a:cubicBezTo>
                <a:cubicBezTo>
                  <a:pt x="11248" y="3185"/>
                  <a:pt x="11248" y="3185"/>
                  <a:pt x="11248" y="3185"/>
                </a:cubicBezTo>
                <a:cubicBezTo>
                  <a:pt x="11290" y="3098"/>
                  <a:pt x="11290" y="3098"/>
                  <a:pt x="11290" y="3098"/>
                </a:cubicBezTo>
                <a:cubicBezTo>
                  <a:pt x="11290" y="3095"/>
                  <a:pt x="11290" y="3095"/>
                  <a:pt x="11290" y="3095"/>
                </a:cubicBezTo>
                <a:cubicBezTo>
                  <a:pt x="11287" y="3095"/>
                  <a:pt x="11287" y="3095"/>
                  <a:pt x="11287" y="3095"/>
                </a:cubicBezTo>
                <a:cubicBezTo>
                  <a:pt x="11193" y="3049"/>
                  <a:pt x="11193" y="3049"/>
                  <a:pt x="11193" y="3049"/>
                </a:cubicBezTo>
                <a:cubicBezTo>
                  <a:pt x="11190" y="3046"/>
                  <a:pt x="11190" y="3046"/>
                  <a:pt x="11190" y="3046"/>
                </a:cubicBezTo>
                <a:cubicBezTo>
                  <a:pt x="11186" y="3049"/>
                  <a:pt x="11186" y="3049"/>
                  <a:pt x="11186" y="3049"/>
                </a:cubicBezTo>
                <a:cubicBezTo>
                  <a:pt x="11148" y="3137"/>
                  <a:pt x="11148" y="3137"/>
                  <a:pt x="11148" y="3137"/>
                </a:cubicBezTo>
                <a:close/>
                <a:moveTo>
                  <a:pt x="11096" y="3247"/>
                </a:moveTo>
                <a:cubicBezTo>
                  <a:pt x="11093" y="3250"/>
                  <a:pt x="11093" y="3250"/>
                  <a:pt x="11093" y="3250"/>
                </a:cubicBezTo>
                <a:cubicBezTo>
                  <a:pt x="11099" y="3250"/>
                  <a:pt x="11099" y="3250"/>
                  <a:pt x="11099" y="3250"/>
                </a:cubicBezTo>
                <a:cubicBezTo>
                  <a:pt x="11193" y="3295"/>
                  <a:pt x="11193" y="3295"/>
                  <a:pt x="11193" y="3295"/>
                </a:cubicBezTo>
                <a:cubicBezTo>
                  <a:pt x="11196" y="3298"/>
                  <a:pt x="11196" y="3298"/>
                  <a:pt x="11196" y="3298"/>
                </a:cubicBezTo>
                <a:cubicBezTo>
                  <a:pt x="11196" y="3295"/>
                  <a:pt x="11196" y="3295"/>
                  <a:pt x="11196" y="3295"/>
                </a:cubicBezTo>
                <a:cubicBezTo>
                  <a:pt x="11238" y="3208"/>
                  <a:pt x="11238" y="3208"/>
                  <a:pt x="11238" y="3208"/>
                </a:cubicBezTo>
                <a:cubicBezTo>
                  <a:pt x="11238" y="3205"/>
                  <a:pt x="11238" y="3205"/>
                  <a:pt x="11238" y="3205"/>
                </a:cubicBezTo>
                <a:cubicBezTo>
                  <a:pt x="11235" y="3205"/>
                  <a:pt x="11235" y="3205"/>
                  <a:pt x="11235" y="3205"/>
                </a:cubicBezTo>
                <a:cubicBezTo>
                  <a:pt x="11141" y="3159"/>
                  <a:pt x="11141" y="3159"/>
                  <a:pt x="11141" y="3159"/>
                </a:cubicBezTo>
                <a:cubicBezTo>
                  <a:pt x="11138" y="3156"/>
                  <a:pt x="11138" y="3156"/>
                  <a:pt x="11138" y="3156"/>
                </a:cubicBezTo>
                <a:cubicBezTo>
                  <a:pt x="11135" y="3159"/>
                  <a:pt x="11135" y="3159"/>
                  <a:pt x="11135" y="3159"/>
                </a:cubicBezTo>
                <a:cubicBezTo>
                  <a:pt x="11096" y="3247"/>
                  <a:pt x="11096" y="3247"/>
                  <a:pt x="11096" y="3247"/>
                </a:cubicBezTo>
                <a:close/>
                <a:moveTo>
                  <a:pt x="11044" y="3357"/>
                </a:moveTo>
                <a:cubicBezTo>
                  <a:pt x="11044" y="3360"/>
                  <a:pt x="11044" y="3360"/>
                  <a:pt x="11044" y="3360"/>
                </a:cubicBezTo>
                <a:cubicBezTo>
                  <a:pt x="11047" y="3360"/>
                  <a:pt x="11047" y="3360"/>
                  <a:pt x="11047" y="3360"/>
                </a:cubicBezTo>
                <a:cubicBezTo>
                  <a:pt x="11141" y="3405"/>
                  <a:pt x="11141" y="3405"/>
                  <a:pt x="11141" y="3405"/>
                </a:cubicBezTo>
                <a:cubicBezTo>
                  <a:pt x="11144" y="3408"/>
                  <a:pt x="11144" y="3408"/>
                  <a:pt x="11144" y="3408"/>
                </a:cubicBezTo>
                <a:cubicBezTo>
                  <a:pt x="11144" y="3405"/>
                  <a:pt x="11144" y="3405"/>
                  <a:pt x="11144" y="3405"/>
                </a:cubicBezTo>
                <a:cubicBezTo>
                  <a:pt x="11186" y="3318"/>
                  <a:pt x="11186" y="3318"/>
                  <a:pt x="11186" y="3318"/>
                </a:cubicBezTo>
                <a:cubicBezTo>
                  <a:pt x="11186" y="3315"/>
                  <a:pt x="11186" y="3315"/>
                  <a:pt x="11186" y="3315"/>
                </a:cubicBezTo>
                <a:cubicBezTo>
                  <a:pt x="11183" y="3315"/>
                  <a:pt x="11183" y="3315"/>
                  <a:pt x="11183" y="3315"/>
                </a:cubicBezTo>
                <a:cubicBezTo>
                  <a:pt x="11089" y="3269"/>
                  <a:pt x="11089" y="3269"/>
                  <a:pt x="11089" y="3269"/>
                </a:cubicBezTo>
                <a:cubicBezTo>
                  <a:pt x="11086" y="3266"/>
                  <a:pt x="11086" y="3266"/>
                  <a:pt x="11086" y="3266"/>
                </a:cubicBezTo>
                <a:cubicBezTo>
                  <a:pt x="11086" y="3269"/>
                  <a:pt x="11086" y="3269"/>
                  <a:pt x="11086" y="3269"/>
                </a:cubicBezTo>
                <a:cubicBezTo>
                  <a:pt x="11044" y="3357"/>
                  <a:pt x="11044" y="3357"/>
                  <a:pt x="11044" y="3357"/>
                </a:cubicBezTo>
                <a:close/>
                <a:moveTo>
                  <a:pt x="10992" y="3467"/>
                </a:moveTo>
                <a:cubicBezTo>
                  <a:pt x="10992" y="3467"/>
                  <a:pt x="10992" y="3467"/>
                  <a:pt x="10992" y="3467"/>
                </a:cubicBezTo>
                <a:cubicBezTo>
                  <a:pt x="10995" y="3470"/>
                  <a:pt x="10995" y="3470"/>
                  <a:pt x="10995" y="3470"/>
                </a:cubicBezTo>
                <a:cubicBezTo>
                  <a:pt x="11089" y="3515"/>
                  <a:pt x="11089" y="3515"/>
                  <a:pt x="11089" y="3515"/>
                </a:cubicBezTo>
                <a:cubicBezTo>
                  <a:pt x="11093" y="3519"/>
                  <a:pt x="11093" y="3519"/>
                  <a:pt x="11093" y="3519"/>
                </a:cubicBezTo>
                <a:cubicBezTo>
                  <a:pt x="11093" y="3515"/>
                  <a:pt x="11093" y="3515"/>
                  <a:pt x="11093" y="3515"/>
                </a:cubicBezTo>
                <a:cubicBezTo>
                  <a:pt x="11135" y="3428"/>
                  <a:pt x="11135" y="3428"/>
                  <a:pt x="11135" y="3428"/>
                </a:cubicBezTo>
                <a:cubicBezTo>
                  <a:pt x="11135" y="3425"/>
                  <a:pt x="11135" y="3425"/>
                  <a:pt x="11135" y="3425"/>
                </a:cubicBezTo>
                <a:cubicBezTo>
                  <a:pt x="11131" y="3421"/>
                  <a:pt x="11131" y="3421"/>
                  <a:pt x="11131" y="3421"/>
                </a:cubicBezTo>
                <a:cubicBezTo>
                  <a:pt x="11038" y="3376"/>
                  <a:pt x="11038" y="3376"/>
                  <a:pt x="11038" y="3376"/>
                </a:cubicBezTo>
                <a:cubicBezTo>
                  <a:pt x="11034" y="3376"/>
                  <a:pt x="11034" y="3376"/>
                  <a:pt x="11034" y="3376"/>
                </a:cubicBezTo>
                <a:cubicBezTo>
                  <a:pt x="11034" y="3379"/>
                  <a:pt x="11034" y="3379"/>
                  <a:pt x="11034" y="3379"/>
                </a:cubicBezTo>
                <a:cubicBezTo>
                  <a:pt x="10992" y="3467"/>
                  <a:pt x="10992" y="3467"/>
                  <a:pt x="10992" y="3467"/>
                </a:cubicBezTo>
                <a:close/>
                <a:moveTo>
                  <a:pt x="10940" y="3577"/>
                </a:moveTo>
                <a:cubicBezTo>
                  <a:pt x="10940" y="3577"/>
                  <a:pt x="10940" y="3577"/>
                  <a:pt x="10940" y="3577"/>
                </a:cubicBezTo>
                <a:cubicBezTo>
                  <a:pt x="10944" y="3580"/>
                  <a:pt x="10944" y="3580"/>
                  <a:pt x="10944" y="3580"/>
                </a:cubicBezTo>
                <a:cubicBezTo>
                  <a:pt x="11038" y="3625"/>
                  <a:pt x="11038" y="3625"/>
                  <a:pt x="11038" y="3625"/>
                </a:cubicBezTo>
                <a:cubicBezTo>
                  <a:pt x="11041" y="3629"/>
                  <a:pt x="11041" y="3629"/>
                  <a:pt x="11041" y="3629"/>
                </a:cubicBezTo>
                <a:cubicBezTo>
                  <a:pt x="11041" y="3625"/>
                  <a:pt x="11041" y="3625"/>
                  <a:pt x="11041" y="3625"/>
                </a:cubicBezTo>
                <a:cubicBezTo>
                  <a:pt x="11083" y="3538"/>
                  <a:pt x="11083" y="3538"/>
                  <a:pt x="11083" y="3538"/>
                </a:cubicBezTo>
                <a:cubicBezTo>
                  <a:pt x="11083" y="3535"/>
                  <a:pt x="11083" y="3535"/>
                  <a:pt x="11083" y="3535"/>
                </a:cubicBezTo>
                <a:cubicBezTo>
                  <a:pt x="11080" y="3532"/>
                  <a:pt x="11080" y="3532"/>
                  <a:pt x="11080" y="3532"/>
                </a:cubicBezTo>
                <a:cubicBezTo>
                  <a:pt x="10986" y="3486"/>
                  <a:pt x="10986" y="3486"/>
                  <a:pt x="10986" y="3486"/>
                </a:cubicBezTo>
                <a:cubicBezTo>
                  <a:pt x="10982" y="3486"/>
                  <a:pt x="10982" y="3486"/>
                  <a:pt x="10982" y="3486"/>
                </a:cubicBezTo>
                <a:cubicBezTo>
                  <a:pt x="10982" y="3489"/>
                  <a:pt x="10982" y="3489"/>
                  <a:pt x="10982" y="3489"/>
                </a:cubicBezTo>
                <a:cubicBezTo>
                  <a:pt x="10940" y="3577"/>
                  <a:pt x="10940" y="3577"/>
                  <a:pt x="10940" y="3577"/>
                </a:cubicBezTo>
                <a:close/>
                <a:moveTo>
                  <a:pt x="10889" y="3684"/>
                </a:moveTo>
                <a:cubicBezTo>
                  <a:pt x="10889" y="3687"/>
                  <a:pt x="10889" y="3687"/>
                  <a:pt x="10889" y="3687"/>
                </a:cubicBezTo>
                <a:cubicBezTo>
                  <a:pt x="10892" y="3690"/>
                  <a:pt x="10892" y="3690"/>
                  <a:pt x="10892" y="3690"/>
                </a:cubicBezTo>
                <a:cubicBezTo>
                  <a:pt x="10986" y="3735"/>
                  <a:pt x="10986" y="3735"/>
                  <a:pt x="10986" y="3735"/>
                </a:cubicBezTo>
                <a:cubicBezTo>
                  <a:pt x="10989" y="3735"/>
                  <a:pt x="10989" y="3735"/>
                  <a:pt x="10989" y="3735"/>
                </a:cubicBezTo>
                <a:cubicBezTo>
                  <a:pt x="10989" y="3732"/>
                  <a:pt x="10989" y="3732"/>
                  <a:pt x="10989" y="3732"/>
                </a:cubicBezTo>
                <a:cubicBezTo>
                  <a:pt x="11031" y="3648"/>
                  <a:pt x="11031" y="3648"/>
                  <a:pt x="11031" y="3648"/>
                </a:cubicBezTo>
                <a:cubicBezTo>
                  <a:pt x="11031" y="3645"/>
                  <a:pt x="11031" y="3645"/>
                  <a:pt x="11031" y="3645"/>
                </a:cubicBezTo>
                <a:cubicBezTo>
                  <a:pt x="11028" y="3642"/>
                  <a:pt x="11028" y="3642"/>
                  <a:pt x="11028" y="3642"/>
                </a:cubicBezTo>
                <a:cubicBezTo>
                  <a:pt x="10934" y="3596"/>
                  <a:pt x="10934" y="3596"/>
                  <a:pt x="10934" y="3596"/>
                </a:cubicBezTo>
                <a:cubicBezTo>
                  <a:pt x="10931" y="3596"/>
                  <a:pt x="10931" y="3596"/>
                  <a:pt x="10931" y="3596"/>
                </a:cubicBezTo>
                <a:cubicBezTo>
                  <a:pt x="10931" y="3600"/>
                  <a:pt x="10931" y="3600"/>
                  <a:pt x="10931" y="3600"/>
                </a:cubicBezTo>
                <a:cubicBezTo>
                  <a:pt x="10889" y="3684"/>
                  <a:pt x="10889" y="3684"/>
                  <a:pt x="10889" y="3684"/>
                </a:cubicBezTo>
                <a:close/>
                <a:moveTo>
                  <a:pt x="10817" y="3839"/>
                </a:moveTo>
                <a:cubicBezTo>
                  <a:pt x="10814" y="3842"/>
                  <a:pt x="10814" y="3842"/>
                  <a:pt x="10814" y="3842"/>
                </a:cubicBezTo>
                <a:cubicBezTo>
                  <a:pt x="10817" y="3842"/>
                  <a:pt x="10817" y="3842"/>
                  <a:pt x="10817" y="3842"/>
                </a:cubicBezTo>
                <a:cubicBezTo>
                  <a:pt x="10911" y="3888"/>
                  <a:pt x="10911" y="3888"/>
                  <a:pt x="10911" y="3888"/>
                </a:cubicBezTo>
                <a:cubicBezTo>
                  <a:pt x="10918" y="3891"/>
                  <a:pt x="10918" y="3891"/>
                  <a:pt x="10918" y="3891"/>
                </a:cubicBezTo>
                <a:cubicBezTo>
                  <a:pt x="10918" y="3888"/>
                  <a:pt x="10918" y="3888"/>
                  <a:pt x="10918" y="3888"/>
                </a:cubicBezTo>
                <a:cubicBezTo>
                  <a:pt x="10979" y="3758"/>
                  <a:pt x="10979" y="3758"/>
                  <a:pt x="10979" y="3758"/>
                </a:cubicBezTo>
                <a:cubicBezTo>
                  <a:pt x="10979" y="3755"/>
                  <a:pt x="10979" y="3755"/>
                  <a:pt x="10979" y="3755"/>
                </a:cubicBezTo>
                <a:cubicBezTo>
                  <a:pt x="10976" y="3752"/>
                  <a:pt x="10976" y="3752"/>
                  <a:pt x="10976" y="3752"/>
                </a:cubicBezTo>
                <a:cubicBezTo>
                  <a:pt x="10882" y="3706"/>
                  <a:pt x="10882" y="3706"/>
                  <a:pt x="10882" y="3706"/>
                </a:cubicBezTo>
                <a:cubicBezTo>
                  <a:pt x="10879" y="3706"/>
                  <a:pt x="10879" y="3706"/>
                  <a:pt x="10879" y="3706"/>
                </a:cubicBezTo>
                <a:cubicBezTo>
                  <a:pt x="10879" y="3710"/>
                  <a:pt x="10879" y="3710"/>
                  <a:pt x="10879" y="3710"/>
                </a:cubicBezTo>
                <a:cubicBezTo>
                  <a:pt x="10817" y="3839"/>
                  <a:pt x="10817" y="3839"/>
                  <a:pt x="10817" y="3839"/>
                </a:cubicBezTo>
                <a:close/>
                <a:moveTo>
                  <a:pt x="11840" y="1988"/>
                </a:moveTo>
                <a:cubicBezTo>
                  <a:pt x="11840" y="1991"/>
                  <a:pt x="11840" y="1991"/>
                  <a:pt x="11840" y="1991"/>
                </a:cubicBezTo>
                <a:cubicBezTo>
                  <a:pt x="11843" y="1994"/>
                  <a:pt x="11843" y="1994"/>
                  <a:pt x="11843" y="1994"/>
                </a:cubicBezTo>
                <a:cubicBezTo>
                  <a:pt x="11937" y="2039"/>
                  <a:pt x="11937" y="2039"/>
                  <a:pt x="11937" y="2039"/>
                </a:cubicBezTo>
                <a:cubicBezTo>
                  <a:pt x="11941" y="2039"/>
                  <a:pt x="11941" y="2039"/>
                  <a:pt x="11941" y="2039"/>
                </a:cubicBezTo>
                <a:cubicBezTo>
                  <a:pt x="11944" y="2036"/>
                  <a:pt x="11944" y="2036"/>
                  <a:pt x="11944" y="2036"/>
                </a:cubicBezTo>
                <a:cubicBezTo>
                  <a:pt x="11983" y="1949"/>
                  <a:pt x="11983" y="1949"/>
                  <a:pt x="11983" y="1949"/>
                </a:cubicBezTo>
                <a:cubicBezTo>
                  <a:pt x="11986" y="1949"/>
                  <a:pt x="11986" y="1949"/>
                  <a:pt x="11986" y="1949"/>
                </a:cubicBezTo>
                <a:cubicBezTo>
                  <a:pt x="11983" y="1946"/>
                  <a:pt x="11983" y="1946"/>
                  <a:pt x="11983" y="1946"/>
                </a:cubicBezTo>
                <a:cubicBezTo>
                  <a:pt x="11886" y="1900"/>
                  <a:pt x="11886" y="1900"/>
                  <a:pt x="11886" y="1900"/>
                </a:cubicBezTo>
                <a:cubicBezTo>
                  <a:pt x="11882" y="1897"/>
                  <a:pt x="11882" y="1897"/>
                  <a:pt x="11882" y="1897"/>
                </a:cubicBezTo>
                <a:cubicBezTo>
                  <a:pt x="11882" y="1900"/>
                  <a:pt x="11882" y="1900"/>
                  <a:pt x="11882" y="1900"/>
                </a:cubicBezTo>
                <a:cubicBezTo>
                  <a:pt x="11840" y="1988"/>
                  <a:pt x="11840" y="1988"/>
                  <a:pt x="11840" y="1988"/>
                </a:cubicBezTo>
                <a:close/>
                <a:moveTo>
                  <a:pt x="11788" y="2098"/>
                </a:moveTo>
                <a:cubicBezTo>
                  <a:pt x="11788" y="2101"/>
                  <a:pt x="11788" y="2101"/>
                  <a:pt x="11788" y="2101"/>
                </a:cubicBezTo>
                <a:cubicBezTo>
                  <a:pt x="11792" y="2101"/>
                  <a:pt x="11792" y="2101"/>
                  <a:pt x="11792" y="2101"/>
                </a:cubicBezTo>
                <a:cubicBezTo>
                  <a:pt x="11886" y="2149"/>
                  <a:pt x="11886" y="2149"/>
                  <a:pt x="11886" y="2149"/>
                </a:cubicBezTo>
                <a:cubicBezTo>
                  <a:pt x="11889" y="2149"/>
                  <a:pt x="11889" y="2149"/>
                  <a:pt x="11889" y="2149"/>
                </a:cubicBezTo>
                <a:cubicBezTo>
                  <a:pt x="11892" y="2146"/>
                  <a:pt x="11892" y="2146"/>
                  <a:pt x="11892" y="2146"/>
                </a:cubicBezTo>
                <a:cubicBezTo>
                  <a:pt x="11931" y="2059"/>
                  <a:pt x="11931" y="2059"/>
                  <a:pt x="11931" y="2059"/>
                </a:cubicBezTo>
                <a:cubicBezTo>
                  <a:pt x="11934" y="2056"/>
                  <a:pt x="11934" y="2056"/>
                  <a:pt x="11934" y="2056"/>
                </a:cubicBezTo>
                <a:cubicBezTo>
                  <a:pt x="11931" y="2056"/>
                  <a:pt x="11931" y="2056"/>
                  <a:pt x="11931" y="2056"/>
                </a:cubicBezTo>
                <a:cubicBezTo>
                  <a:pt x="11834" y="2010"/>
                  <a:pt x="11834" y="2010"/>
                  <a:pt x="11834" y="2010"/>
                </a:cubicBezTo>
                <a:cubicBezTo>
                  <a:pt x="11830" y="2007"/>
                  <a:pt x="11830" y="2007"/>
                  <a:pt x="11830" y="2007"/>
                </a:cubicBezTo>
                <a:cubicBezTo>
                  <a:pt x="11830" y="2010"/>
                  <a:pt x="11830" y="2010"/>
                  <a:pt x="11830" y="2010"/>
                </a:cubicBezTo>
                <a:cubicBezTo>
                  <a:pt x="11788" y="2098"/>
                  <a:pt x="11788" y="2098"/>
                  <a:pt x="11788" y="2098"/>
                </a:cubicBezTo>
                <a:close/>
                <a:moveTo>
                  <a:pt x="11737" y="2208"/>
                </a:moveTo>
                <a:cubicBezTo>
                  <a:pt x="11737" y="2211"/>
                  <a:pt x="11737" y="2211"/>
                  <a:pt x="11737" y="2211"/>
                </a:cubicBezTo>
                <a:cubicBezTo>
                  <a:pt x="11740" y="2211"/>
                  <a:pt x="11740" y="2211"/>
                  <a:pt x="11740" y="2211"/>
                </a:cubicBezTo>
                <a:cubicBezTo>
                  <a:pt x="11834" y="2256"/>
                  <a:pt x="11834" y="2256"/>
                  <a:pt x="11834" y="2256"/>
                </a:cubicBezTo>
                <a:cubicBezTo>
                  <a:pt x="11837" y="2259"/>
                  <a:pt x="11837" y="2259"/>
                  <a:pt x="11837" y="2259"/>
                </a:cubicBezTo>
                <a:cubicBezTo>
                  <a:pt x="11840" y="2256"/>
                  <a:pt x="11840" y="2256"/>
                  <a:pt x="11840" y="2256"/>
                </a:cubicBezTo>
                <a:cubicBezTo>
                  <a:pt x="11879" y="2169"/>
                  <a:pt x="11879" y="2169"/>
                  <a:pt x="11879" y="2169"/>
                </a:cubicBezTo>
                <a:cubicBezTo>
                  <a:pt x="11882" y="2166"/>
                  <a:pt x="11882" y="2166"/>
                  <a:pt x="11882" y="2166"/>
                </a:cubicBezTo>
                <a:cubicBezTo>
                  <a:pt x="11879" y="2166"/>
                  <a:pt x="11879" y="2166"/>
                  <a:pt x="11879" y="2166"/>
                </a:cubicBezTo>
                <a:cubicBezTo>
                  <a:pt x="11782" y="2120"/>
                  <a:pt x="11782" y="2120"/>
                  <a:pt x="11782" y="2120"/>
                </a:cubicBezTo>
                <a:cubicBezTo>
                  <a:pt x="11779" y="2117"/>
                  <a:pt x="11779" y="2117"/>
                  <a:pt x="11779" y="2117"/>
                </a:cubicBezTo>
                <a:cubicBezTo>
                  <a:pt x="11779" y="2120"/>
                  <a:pt x="11779" y="2120"/>
                  <a:pt x="11779" y="2120"/>
                </a:cubicBezTo>
                <a:cubicBezTo>
                  <a:pt x="11737" y="2208"/>
                  <a:pt x="11737" y="2208"/>
                  <a:pt x="11737" y="2208"/>
                </a:cubicBezTo>
                <a:close/>
                <a:moveTo>
                  <a:pt x="11685" y="2318"/>
                </a:moveTo>
                <a:cubicBezTo>
                  <a:pt x="11685" y="2321"/>
                  <a:pt x="11685" y="2321"/>
                  <a:pt x="11685" y="2321"/>
                </a:cubicBezTo>
                <a:cubicBezTo>
                  <a:pt x="11688" y="2321"/>
                  <a:pt x="11688" y="2321"/>
                  <a:pt x="11688" y="2321"/>
                </a:cubicBezTo>
                <a:cubicBezTo>
                  <a:pt x="11782" y="2366"/>
                  <a:pt x="11782" y="2366"/>
                  <a:pt x="11782" y="2366"/>
                </a:cubicBezTo>
                <a:cubicBezTo>
                  <a:pt x="11785" y="2370"/>
                  <a:pt x="11785" y="2370"/>
                  <a:pt x="11785" y="2370"/>
                </a:cubicBezTo>
                <a:cubicBezTo>
                  <a:pt x="11788" y="2366"/>
                  <a:pt x="11788" y="2366"/>
                  <a:pt x="11788" y="2366"/>
                </a:cubicBezTo>
                <a:cubicBezTo>
                  <a:pt x="11827" y="2279"/>
                  <a:pt x="11827" y="2279"/>
                  <a:pt x="11827" y="2279"/>
                </a:cubicBezTo>
                <a:cubicBezTo>
                  <a:pt x="11830" y="2276"/>
                  <a:pt x="11830" y="2276"/>
                  <a:pt x="11830" y="2276"/>
                </a:cubicBezTo>
                <a:cubicBezTo>
                  <a:pt x="11827" y="2276"/>
                  <a:pt x="11827" y="2276"/>
                  <a:pt x="11827" y="2276"/>
                </a:cubicBezTo>
                <a:cubicBezTo>
                  <a:pt x="11733" y="2230"/>
                  <a:pt x="11733" y="2230"/>
                  <a:pt x="11733" y="2230"/>
                </a:cubicBezTo>
                <a:cubicBezTo>
                  <a:pt x="11727" y="2227"/>
                  <a:pt x="11727" y="2227"/>
                  <a:pt x="11727" y="2227"/>
                </a:cubicBezTo>
                <a:cubicBezTo>
                  <a:pt x="11727" y="2230"/>
                  <a:pt x="11727" y="2230"/>
                  <a:pt x="11727" y="2230"/>
                </a:cubicBezTo>
                <a:cubicBezTo>
                  <a:pt x="11685" y="2318"/>
                  <a:pt x="11685" y="2318"/>
                  <a:pt x="11685" y="2318"/>
                </a:cubicBezTo>
                <a:close/>
                <a:moveTo>
                  <a:pt x="11633" y="2428"/>
                </a:moveTo>
                <a:cubicBezTo>
                  <a:pt x="11633" y="2431"/>
                  <a:pt x="11633" y="2431"/>
                  <a:pt x="11633" y="2431"/>
                </a:cubicBezTo>
                <a:cubicBezTo>
                  <a:pt x="11636" y="2431"/>
                  <a:pt x="11636" y="2431"/>
                  <a:pt x="11636" y="2431"/>
                </a:cubicBezTo>
                <a:cubicBezTo>
                  <a:pt x="11730" y="2476"/>
                  <a:pt x="11730" y="2476"/>
                  <a:pt x="11730" y="2476"/>
                </a:cubicBezTo>
                <a:cubicBezTo>
                  <a:pt x="11733" y="2480"/>
                  <a:pt x="11733" y="2480"/>
                  <a:pt x="11733" y="2480"/>
                </a:cubicBezTo>
                <a:cubicBezTo>
                  <a:pt x="11737" y="2476"/>
                  <a:pt x="11737" y="2476"/>
                  <a:pt x="11737" y="2476"/>
                </a:cubicBezTo>
                <a:cubicBezTo>
                  <a:pt x="11775" y="2389"/>
                  <a:pt x="11775" y="2389"/>
                  <a:pt x="11775" y="2389"/>
                </a:cubicBezTo>
                <a:cubicBezTo>
                  <a:pt x="11779" y="2386"/>
                  <a:pt x="11779" y="2386"/>
                  <a:pt x="11779" y="2386"/>
                </a:cubicBezTo>
                <a:cubicBezTo>
                  <a:pt x="11775" y="2386"/>
                  <a:pt x="11775" y="2386"/>
                  <a:pt x="11775" y="2386"/>
                </a:cubicBezTo>
                <a:cubicBezTo>
                  <a:pt x="11682" y="2340"/>
                  <a:pt x="11682" y="2340"/>
                  <a:pt x="11682" y="2340"/>
                </a:cubicBezTo>
                <a:cubicBezTo>
                  <a:pt x="11675" y="2337"/>
                  <a:pt x="11675" y="2337"/>
                  <a:pt x="11675" y="2337"/>
                </a:cubicBezTo>
                <a:cubicBezTo>
                  <a:pt x="11675" y="2340"/>
                  <a:pt x="11675" y="2340"/>
                  <a:pt x="11675" y="2340"/>
                </a:cubicBezTo>
                <a:cubicBezTo>
                  <a:pt x="11633" y="2428"/>
                  <a:pt x="11633" y="2428"/>
                  <a:pt x="11633" y="2428"/>
                </a:cubicBezTo>
                <a:close/>
                <a:moveTo>
                  <a:pt x="11581" y="2538"/>
                </a:moveTo>
                <a:cubicBezTo>
                  <a:pt x="11581" y="2541"/>
                  <a:pt x="11581" y="2541"/>
                  <a:pt x="11581" y="2541"/>
                </a:cubicBezTo>
                <a:cubicBezTo>
                  <a:pt x="11585" y="2541"/>
                  <a:pt x="11585" y="2541"/>
                  <a:pt x="11585" y="2541"/>
                </a:cubicBezTo>
                <a:cubicBezTo>
                  <a:pt x="11678" y="2586"/>
                  <a:pt x="11678" y="2586"/>
                  <a:pt x="11678" y="2586"/>
                </a:cubicBezTo>
                <a:cubicBezTo>
                  <a:pt x="11682" y="2590"/>
                  <a:pt x="11682" y="2590"/>
                  <a:pt x="11682" y="2590"/>
                </a:cubicBezTo>
                <a:cubicBezTo>
                  <a:pt x="11685" y="2586"/>
                  <a:pt x="11685" y="2586"/>
                  <a:pt x="11685" y="2586"/>
                </a:cubicBezTo>
                <a:cubicBezTo>
                  <a:pt x="11724" y="2499"/>
                  <a:pt x="11724" y="2499"/>
                  <a:pt x="11724" y="2499"/>
                </a:cubicBezTo>
                <a:cubicBezTo>
                  <a:pt x="11727" y="2496"/>
                  <a:pt x="11727" y="2496"/>
                  <a:pt x="11727" y="2496"/>
                </a:cubicBezTo>
                <a:cubicBezTo>
                  <a:pt x="11724" y="2496"/>
                  <a:pt x="11724" y="2496"/>
                  <a:pt x="11724" y="2496"/>
                </a:cubicBezTo>
                <a:cubicBezTo>
                  <a:pt x="11630" y="2450"/>
                  <a:pt x="11630" y="2450"/>
                  <a:pt x="11630" y="2450"/>
                </a:cubicBezTo>
                <a:cubicBezTo>
                  <a:pt x="11623" y="2447"/>
                  <a:pt x="11623" y="2447"/>
                  <a:pt x="11623" y="2447"/>
                </a:cubicBezTo>
                <a:cubicBezTo>
                  <a:pt x="11623" y="2450"/>
                  <a:pt x="11623" y="2450"/>
                  <a:pt x="11623" y="2450"/>
                </a:cubicBezTo>
                <a:cubicBezTo>
                  <a:pt x="11581" y="2538"/>
                  <a:pt x="11581" y="2538"/>
                  <a:pt x="11581" y="2538"/>
                </a:cubicBezTo>
                <a:close/>
                <a:moveTo>
                  <a:pt x="11529" y="2648"/>
                </a:moveTo>
                <a:cubicBezTo>
                  <a:pt x="11529" y="2651"/>
                  <a:pt x="11529" y="2651"/>
                  <a:pt x="11529" y="2651"/>
                </a:cubicBezTo>
                <a:cubicBezTo>
                  <a:pt x="11533" y="2651"/>
                  <a:pt x="11533" y="2651"/>
                  <a:pt x="11533" y="2651"/>
                </a:cubicBezTo>
                <a:cubicBezTo>
                  <a:pt x="11627" y="2696"/>
                  <a:pt x="11627" y="2696"/>
                  <a:pt x="11627" y="2696"/>
                </a:cubicBezTo>
                <a:cubicBezTo>
                  <a:pt x="11630" y="2700"/>
                  <a:pt x="11630" y="2700"/>
                  <a:pt x="11630" y="2700"/>
                </a:cubicBezTo>
                <a:cubicBezTo>
                  <a:pt x="11633" y="2696"/>
                  <a:pt x="11633" y="2696"/>
                  <a:pt x="11633" y="2696"/>
                </a:cubicBezTo>
                <a:cubicBezTo>
                  <a:pt x="11672" y="2609"/>
                  <a:pt x="11672" y="2609"/>
                  <a:pt x="11672" y="2609"/>
                </a:cubicBezTo>
                <a:cubicBezTo>
                  <a:pt x="11675" y="2606"/>
                  <a:pt x="11675" y="2606"/>
                  <a:pt x="11675" y="2606"/>
                </a:cubicBezTo>
                <a:cubicBezTo>
                  <a:pt x="11672" y="2606"/>
                  <a:pt x="11672" y="2606"/>
                  <a:pt x="11672" y="2606"/>
                </a:cubicBezTo>
                <a:cubicBezTo>
                  <a:pt x="11578" y="2561"/>
                  <a:pt x="11578" y="2561"/>
                  <a:pt x="11578" y="2561"/>
                </a:cubicBezTo>
                <a:cubicBezTo>
                  <a:pt x="11572" y="2557"/>
                  <a:pt x="11572" y="2557"/>
                  <a:pt x="11572" y="2557"/>
                </a:cubicBezTo>
                <a:cubicBezTo>
                  <a:pt x="11572" y="2561"/>
                  <a:pt x="11572" y="2561"/>
                  <a:pt x="11572" y="2561"/>
                </a:cubicBezTo>
                <a:cubicBezTo>
                  <a:pt x="11529" y="2648"/>
                  <a:pt x="11529" y="2648"/>
                  <a:pt x="11529" y="2648"/>
                </a:cubicBezTo>
                <a:close/>
                <a:moveTo>
                  <a:pt x="11478" y="2758"/>
                </a:moveTo>
                <a:cubicBezTo>
                  <a:pt x="11478" y="2761"/>
                  <a:pt x="11478" y="2761"/>
                  <a:pt x="11478" y="2761"/>
                </a:cubicBezTo>
                <a:cubicBezTo>
                  <a:pt x="11481" y="2761"/>
                  <a:pt x="11481" y="2761"/>
                  <a:pt x="11481" y="2761"/>
                </a:cubicBezTo>
                <a:cubicBezTo>
                  <a:pt x="11575" y="2806"/>
                  <a:pt x="11575" y="2806"/>
                  <a:pt x="11575" y="2806"/>
                </a:cubicBezTo>
                <a:cubicBezTo>
                  <a:pt x="11578" y="2810"/>
                  <a:pt x="11578" y="2810"/>
                  <a:pt x="11578" y="2810"/>
                </a:cubicBezTo>
                <a:cubicBezTo>
                  <a:pt x="11581" y="2806"/>
                  <a:pt x="11581" y="2806"/>
                  <a:pt x="11581" y="2806"/>
                </a:cubicBezTo>
                <a:cubicBezTo>
                  <a:pt x="11620" y="2719"/>
                  <a:pt x="11620" y="2719"/>
                  <a:pt x="11620" y="2719"/>
                </a:cubicBezTo>
                <a:cubicBezTo>
                  <a:pt x="11623" y="2716"/>
                  <a:pt x="11623" y="2716"/>
                  <a:pt x="11623" y="2716"/>
                </a:cubicBezTo>
                <a:cubicBezTo>
                  <a:pt x="11620" y="2716"/>
                  <a:pt x="11620" y="2716"/>
                  <a:pt x="11620" y="2716"/>
                </a:cubicBezTo>
                <a:cubicBezTo>
                  <a:pt x="11526" y="2671"/>
                  <a:pt x="11526" y="2671"/>
                  <a:pt x="11526" y="2671"/>
                </a:cubicBezTo>
                <a:cubicBezTo>
                  <a:pt x="11520" y="2667"/>
                  <a:pt x="11520" y="2667"/>
                  <a:pt x="11520" y="2667"/>
                </a:cubicBezTo>
                <a:cubicBezTo>
                  <a:pt x="11520" y="2671"/>
                  <a:pt x="11520" y="2671"/>
                  <a:pt x="11520" y="2671"/>
                </a:cubicBezTo>
                <a:cubicBezTo>
                  <a:pt x="11478" y="2758"/>
                  <a:pt x="11478" y="2758"/>
                  <a:pt x="11478" y="2758"/>
                </a:cubicBezTo>
                <a:close/>
                <a:moveTo>
                  <a:pt x="11426" y="2868"/>
                </a:moveTo>
                <a:cubicBezTo>
                  <a:pt x="11426" y="2868"/>
                  <a:pt x="11426" y="2868"/>
                  <a:pt x="11426" y="2868"/>
                </a:cubicBezTo>
                <a:cubicBezTo>
                  <a:pt x="11429" y="2871"/>
                  <a:pt x="11429" y="2871"/>
                  <a:pt x="11429" y="2871"/>
                </a:cubicBezTo>
                <a:cubicBezTo>
                  <a:pt x="11523" y="2917"/>
                  <a:pt x="11523" y="2917"/>
                  <a:pt x="11523" y="2917"/>
                </a:cubicBezTo>
                <a:cubicBezTo>
                  <a:pt x="11526" y="2920"/>
                  <a:pt x="11526" y="2920"/>
                  <a:pt x="11526" y="2920"/>
                </a:cubicBezTo>
                <a:cubicBezTo>
                  <a:pt x="11529" y="2917"/>
                  <a:pt x="11529" y="2917"/>
                  <a:pt x="11529" y="2917"/>
                </a:cubicBezTo>
                <a:cubicBezTo>
                  <a:pt x="11568" y="2829"/>
                  <a:pt x="11568" y="2829"/>
                  <a:pt x="11568" y="2829"/>
                </a:cubicBezTo>
                <a:cubicBezTo>
                  <a:pt x="11572" y="2826"/>
                  <a:pt x="11572" y="2826"/>
                  <a:pt x="11572" y="2826"/>
                </a:cubicBezTo>
                <a:cubicBezTo>
                  <a:pt x="11568" y="2823"/>
                  <a:pt x="11568" y="2823"/>
                  <a:pt x="11568" y="2823"/>
                </a:cubicBezTo>
                <a:cubicBezTo>
                  <a:pt x="11474" y="2777"/>
                  <a:pt x="11474" y="2777"/>
                  <a:pt x="11474" y="2777"/>
                </a:cubicBezTo>
                <a:cubicBezTo>
                  <a:pt x="11468" y="2777"/>
                  <a:pt x="11468" y="2777"/>
                  <a:pt x="11468" y="2777"/>
                </a:cubicBezTo>
                <a:cubicBezTo>
                  <a:pt x="11468" y="2781"/>
                  <a:pt x="11468" y="2781"/>
                  <a:pt x="11468" y="2781"/>
                </a:cubicBezTo>
                <a:cubicBezTo>
                  <a:pt x="11426" y="2868"/>
                  <a:pt x="11426" y="2868"/>
                  <a:pt x="11426" y="2868"/>
                </a:cubicBezTo>
                <a:close/>
                <a:moveTo>
                  <a:pt x="11374" y="2975"/>
                </a:moveTo>
                <a:cubicBezTo>
                  <a:pt x="11374" y="2978"/>
                  <a:pt x="11374" y="2978"/>
                  <a:pt x="11374" y="2978"/>
                </a:cubicBezTo>
                <a:cubicBezTo>
                  <a:pt x="11377" y="2981"/>
                  <a:pt x="11377" y="2981"/>
                  <a:pt x="11377" y="2981"/>
                </a:cubicBezTo>
                <a:cubicBezTo>
                  <a:pt x="11471" y="3027"/>
                  <a:pt x="11471" y="3027"/>
                  <a:pt x="11471" y="3027"/>
                </a:cubicBezTo>
                <a:cubicBezTo>
                  <a:pt x="11474" y="3027"/>
                  <a:pt x="11474" y="3027"/>
                  <a:pt x="11474" y="3027"/>
                </a:cubicBezTo>
                <a:cubicBezTo>
                  <a:pt x="11478" y="3027"/>
                  <a:pt x="11478" y="3027"/>
                  <a:pt x="11478" y="3027"/>
                </a:cubicBezTo>
                <a:cubicBezTo>
                  <a:pt x="11517" y="2939"/>
                  <a:pt x="11517" y="2939"/>
                  <a:pt x="11517" y="2939"/>
                </a:cubicBezTo>
                <a:cubicBezTo>
                  <a:pt x="11520" y="2936"/>
                  <a:pt x="11520" y="2936"/>
                  <a:pt x="11520" y="2936"/>
                </a:cubicBezTo>
                <a:cubicBezTo>
                  <a:pt x="11517" y="2933"/>
                  <a:pt x="11517" y="2933"/>
                  <a:pt x="11517" y="2933"/>
                </a:cubicBezTo>
                <a:cubicBezTo>
                  <a:pt x="11423" y="2887"/>
                  <a:pt x="11423" y="2887"/>
                  <a:pt x="11423" y="2887"/>
                </a:cubicBezTo>
                <a:cubicBezTo>
                  <a:pt x="11419" y="2887"/>
                  <a:pt x="11419" y="2887"/>
                  <a:pt x="11419" y="2887"/>
                </a:cubicBezTo>
                <a:cubicBezTo>
                  <a:pt x="11416" y="2891"/>
                  <a:pt x="11416" y="2891"/>
                  <a:pt x="11416" y="2891"/>
                </a:cubicBezTo>
                <a:cubicBezTo>
                  <a:pt x="11374" y="2975"/>
                  <a:pt x="11374" y="2975"/>
                  <a:pt x="11374" y="2975"/>
                </a:cubicBezTo>
                <a:close/>
                <a:moveTo>
                  <a:pt x="11322" y="3085"/>
                </a:moveTo>
                <a:cubicBezTo>
                  <a:pt x="11322" y="3088"/>
                  <a:pt x="11322" y="3088"/>
                  <a:pt x="11322" y="3088"/>
                </a:cubicBezTo>
                <a:cubicBezTo>
                  <a:pt x="11326" y="3091"/>
                  <a:pt x="11326" y="3091"/>
                  <a:pt x="11326" y="3091"/>
                </a:cubicBezTo>
                <a:cubicBezTo>
                  <a:pt x="11419" y="3137"/>
                  <a:pt x="11419" y="3137"/>
                  <a:pt x="11419" y="3137"/>
                </a:cubicBezTo>
                <a:cubicBezTo>
                  <a:pt x="11423" y="3137"/>
                  <a:pt x="11423" y="3137"/>
                  <a:pt x="11423" y="3137"/>
                </a:cubicBezTo>
                <a:cubicBezTo>
                  <a:pt x="11426" y="3133"/>
                  <a:pt x="11426" y="3133"/>
                  <a:pt x="11426" y="3133"/>
                </a:cubicBezTo>
                <a:cubicBezTo>
                  <a:pt x="11468" y="3049"/>
                  <a:pt x="11468" y="3049"/>
                  <a:pt x="11468" y="3049"/>
                </a:cubicBezTo>
                <a:cubicBezTo>
                  <a:pt x="11468" y="3046"/>
                  <a:pt x="11468" y="3046"/>
                  <a:pt x="11468" y="3046"/>
                </a:cubicBezTo>
                <a:cubicBezTo>
                  <a:pt x="11465" y="3043"/>
                  <a:pt x="11465" y="3043"/>
                  <a:pt x="11465" y="3043"/>
                </a:cubicBezTo>
                <a:cubicBezTo>
                  <a:pt x="11371" y="2997"/>
                  <a:pt x="11371" y="2997"/>
                  <a:pt x="11371" y="2997"/>
                </a:cubicBezTo>
                <a:cubicBezTo>
                  <a:pt x="11368" y="2997"/>
                  <a:pt x="11368" y="2997"/>
                  <a:pt x="11368" y="2997"/>
                </a:cubicBezTo>
                <a:cubicBezTo>
                  <a:pt x="11364" y="3001"/>
                  <a:pt x="11364" y="3001"/>
                  <a:pt x="11364" y="3001"/>
                </a:cubicBezTo>
                <a:cubicBezTo>
                  <a:pt x="11322" y="3085"/>
                  <a:pt x="11322" y="3085"/>
                  <a:pt x="11322" y="3085"/>
                </a:cubicBezTo>
                <a:close/>
                <a:moveTo>
                  <a:pt x="11274" y="3195"/>
                </a:moveTo>
                <a:cubicBezTo>
                  <a:pt x="11271" y="3198"/>
                  <a:pt x="11271" y="3198"/>
                  <a:pt x="11271" y="3198"/>
                </a:cubicBezTo>
                <a:cubicBezTo>
                  <a:pt x="11274" y="3201"/>
                  <a:pt x="11274" y="3201"/>
                  <a:pt x="11274" y="3201"/>
                </a:cubicBezTo>
                <a:cubicBezTo>
                  <a:pt x="11368" y="3247"/>
                  <a:pt x="11368" y="3247"/>
                  <a:pt x="11368" y="3247"/>
                </a:cubicBezTo>
                <a:cubicBezTo>
                  <a:pt x="11374" y="3247"/>
                  <a:pt x="11374" y="3247"/>
                  <a:pt x="11374" y="3247"/>
                </a:cubicBezTo>
                <a:cubicBezTo>
                  <a:pt x="11374" y="3243"/>
                  <a:pt x="11374" y="3243"/>
                  <a:pt x="11374" y="3243"/>
                </a:cubicBezTo>
                <a:cubicBezTo>
                  <a:pt x="11416" y="3159"/>
                  <a:pt x="11416" y="3159"/>
                  <a:pt x="11416" y="3159"/>
                </a:cubicBezTo>
                <a:cubicBezTo>
                  <a:pt x="11416" y="3156"/>
                  <a:pt x="11416" y="3156"/>
                  <a:pt x="11416" y="3156"/>
                </a:cubicBezTo>
                <a:cubicBezTo>
                  <a:pt x="11413" y="3153"/>
                  <a:pt x="11413" y="3153"/>
                  <a:pt x="11413" y="3153"/>
                </a:cubicBezTo>
                <a:cubicBezTo>
                  <a:pt x="11319" y="3108"/>
                  <a:pt x="11319" y="3108"/>
                  <a:pt x="11319" y="3108"/>
                </a:cubicBezTo>
                <a:cubicBezTo>
                  <a:pt x="11316" y="3108"/>
                  <a:pt x="11316" y="3108"/>
                  <a:pt x="11316" y="3108"/>
                </a:cubicBezTo>
                <a:cubicBezTo>
                  <a:pt x="11313" y="3111"/>
                  <a:pt x="11313" y="3111"/>
                  <a:pt x="11313" y="3111"/>
                </a:cubicBezTo>
                <a:cubicBezTo>
                  <a:pt x="11274" y="3195"/>
                  <a:pt x="11274" y="3195"/>
                  <a:pt x="11274" y="3195"/>
                </a:cubicBezTo>
                <a:close/>
                <a:moveTo>
                  <a:pt x="11222" y="3305"/>
                </a:moveTo>
                <a:cubicBezTo>
                  <a:pt x="11219" y="3308"/>
                  <a:pt x="11219" y="3308"/>
                  <a:pt x="11219" y="3308"/>
                </a:cubicBezTo>
                <a:cubicBezTo>
                  <a:pt x="11222" y="3311"/>
                  <a:pt x="11222" y="3311"/>
                  <a:pt x="11222" y="3311"/>
                </a:cubicBezTo>
                <a:cubicBezTo>
                  <a:pt x="11316" y="3357"/>
                  <a:pt x="11316" y="3357"/>
                  <a:pt x="11316" y="3357"/>
                </a:cubicBezTo>
                <a:cubicBezTo>
                  <a:pt x="11322" y="3357"/>
                  <a:pt x="11322" y="3357"/>
                  <a:pt x="11322" y="3357"/>
                </a:cubicBezTo>
                <a:cubicBezTo>
                  <a:pt x="11322" y="3353"/>
                  <a:pt x="11322" y="3353"/>
                  <a:pt x="11322" y="3353"/>
                </a:cubicBezTo>
                <a:cubicBezTo>
                  <a:pt x="11364" y="3269"/>
                  <a:pt x="11364" y="3269"/>
                  <a:pt x="11364" y="3269"/>
                </a:cubicBezTo>
                <a:cubicBezTo>
                  <a:pt x="11364" y="3266"/>
                  <a:pt x="11364" y="3266"/>
                  <a:pt x="11364" y="3266"/>
                </a:cubicBezTo>
                <a:cubicBezTo>
                  <a:pt x="11361" y="3263"/>
                  <a:pt x="11361" y="3263"/>
                  <a:pt x="11361" y="3263"/>
                </a:cubicBezTo>
                <a:cubicBezTo>
                  <a:pt x="11267" y="3218"/>
                  <a:pt x="11267" y="3218"/>
                  <a:pt x="11267" y="3218"/>
                </a:cubicBezTo>
                <a:cubicBezTo>
                  <a:pt x="11264" y="3218"/>
                  <a:pt x="11264" y="3218"/>
                  <a:pt x="11264" y="3218"/>
                </a:cubicBezTo>
                <a:cubicBezTo>
                  <a:pt x="11261" y="3221"/>
                  <a:pt x="11261" y="3221"/>
                  <a:pt x="11261" y="3221"/>
                </a:cubicBezTo>
                <a:cubicBezTo>
                  <a:pt x="11222" y="3305"/>
                  <a:pt x="11222" y="3305"/>
                  <a:pt x="11222" y="3305"/>
                </a:cubicBezTo>
                <a:close/>
                <a:moveTo>
                  <a:pt x="11170" y="3415"/>
                </a:moveTo>
                <a:cubicBezTo>
                  <a:pt x="11167" y="3418"/>
                  <a:pt x="11167" y="3418"/>
                  <a:pt x="11167" y="3418"/>
                </a:cubicBezTo>
                <a:cubicBezTo>
                  <a:pt x="11170" y="3421"/>
                  <a:pt x="11170" y="3421"/>
                  <a:pt x="11170" y="3421"/>
                </a:cubicBezTo>
                <a:cubicBezTo>
                  <a:pt x="11264" y="3467"/>
                  <a:pt x="11264" y="3467"/>
                  <a:pt x="11264" y="3467"/>
                </a:cubicBezTo>
                <a:cubicBezTo>
                  <a:pt x="11271" y="3467"/>
                  <a:pt x="11271" y="3467"/>
                  <a:pt x="11271" y="3467"/>
                </a:cubicBezTo>
                <a:cubicBezTo>
                  <a:pt x="11271" y="3464"/>
                  <a:pt x="11271" y="3464"/>
                  <a:pt x="11271" y="3464"/>
                </a:cubicBezTo>
                <a:cubicBezTo>
                  <a:pt x="11313" y="3379"/>
                  <a:pt x="11313" y="3379"/>
                  <a:pt x="11313" y="3379"/>
                </a:cubicBezTo>
                <a:cubicBezTo>
                  <a:pt x="11313" y="3376"/>
                  <a:pt x="11313" y="3376"/>
                  <a:pt x="11313" y="3376"/>
                </a:cubicBezTo>
                <a:cubicBezTo>
                  <a:pt x="11309" y="3373"/>
                  <a:pt x="11309" y="3373"/>
                  <a:pt x="11309" y="3373"/>
                </a:cubicBezTo>
                <a:cubicBezTo>
                  <a:pt x="11216" y="3328"/>
                  <a:pt x="11216" y="3328"/>
                  <a:pt x="11216" y="3328"/>
                </a:cubicBezTo>
                <a:cubicBezTo>
                  <a:pt x="11212" y="3328"/>
                  <a:pt x="11212" y="3328"/>
                  <a:pt x="11212" y="3328"/>
                </a:cubicBezTo>
                <a:cubicBezTo>
                  <a:pt x="11209" y="3331"/>
                  <a:pt x="11209" y="3331"/>
                  <a:pt x="11209" y="3331"/>
                </a:cubicBezTo>
                <a:cubicBezTo>
                  <a:pt x="11170" y="3415"/>
                  <a:pt x="11170" y="3415"/>
                  <a:pt x="11170" y="3415"/>
                </a:cubicBezTo>
                <a:close/>
                <a:moveTo>
                  <a:pt x="11118" y="3525"/>
                </a:moveTo>
                <a:cubicBezTo>
                  <a:pt x="11115" y="3528"/>
                  <a:pt x="11115" y="3528"/>
                  <a:pt x="11115" y="3528"/>
                </a:cubicBezTo>
                <a:cubicBezTo>
                  <a:pt x="11118" y="3532"/>
                  <a:pt x="11118" y="3532"/>
                  <a:pt x="11118" y="3532"/>
                </a:cubicBezTo>
                <a:cubicBezTo>
                  <a:pt x="11212" y="3577"/>
                  <a:pt x="11212" y="3577"/>
                  <a:pt x="11212" y="3577"/>
                </a:cubicBezTo>
                <a:cubicBezTo>
                  <a:pt x="11219" y="3577"/>
                  <a:pt x="11219" y="3577"/>
                  <a:pt x="11219" y="3577"/>
                </a:cubicBezTo>
                <a:cubicBezTo>
                  <a:pt x="11219" y="3574"/>
                  <a:pt x="11219" y="3574"/>
                  <a:pt x="11219" y="3574"/>
                </a:cubicBezTo>
                <a:cubicBezTo>
                  <a:pt x="11261" y="3486"/>
                  <a:pt x="11261" y="3486"/>
                  <a:pt x="11261" y="3486"/>
                </a:cubicBezTo>
                <a:cubicBezTo>
                  <a:pt x="11261" y="3486"/>
                  <a:pt x="11261" y="3486"/>
                  <a:pt x="11261" y="3486"/>
                </a:cubicBezTo>
                <a:cubicBezTo>
                  <a:pt x="11258" y="3483"/>
                  <a:pt x="11258" y="3483"/>
                  <a:pt x="11258" y="3483"/>
                </a:cubicBezTo>
                <a:cubicBezTo>
                  <a:pt x="11164" y="3438"/>
                  <a:pt x="11164" y="3438"/>
                  <a:pt x="11164" y="3438"/>
                </a:cubicBezTo>
                <a:cubicBezTo>
                  <a:pt x="11161" y="3434"/>
                  <a:pt x="11161" y="3434"/>
                  <a:pt x="11161" y="3434"/>
                </a:cubicBezTo>
                <a:cubicBezTo>
                  <a:pt x="11157" y="3438"/>
                  <a:pt x="11157" y="3438"/>
                  <a:pt x="11157" y="3438"/>
                </a:cubicBezTo>
                <a:cubicBezTo>
                  <a:pt x="11118" y="3525"/>
                  <a:pt x="11118" y="3525"/>
                  <a:pt x="11118" y="3525"/>
                </a:cubicBezTo>
                <a:close/>
                <a:moveTo>
                  <a:pt x="11067" y="3635"/>
                </a:moveTo>
                <a:cubicBezTo>
                  <a:pt x="11063" y="3638"/>
                  <a:pt x="11063" y="3638"/>
                  <a:pt x="11063" y="3638"/>
                </a:cubicBezTo>
                <a:cubicBezTo>
                  <a:pt x="11067" y="3638"/>
                  <a:pt x="11067" y="3638"/>
                  <a:pt x="11067" y="3638"/>
                </a:cubicBezTo>
                <a:cubicBezTo>
                  <a:pt x="11161" y="3687"/>
                  <a:pt x="11161" y="3687"/>
                  <a:pt x="11161" y="3687"/>
                </a:cubicBezTo>
                <a:cubicBezTo>
                  <a:pt x="11167" y="3687"/>
                  <a:pt x="11167" y="3687"/>
                  <a:pt x="11167" y="3687"/>
                </a:cubicBezTo>
                <a:cubicBezTo>
                  <a:pt x="11167" y="3684"/>
                  <a:pt x="11167" y="3684"/>
                  <a:pt x="11167" y="3684"/>
                </a:cubicBezTo>
                <a:cubicBezTo>
                  <a:pt x="11209" y="3596"/>
                  <a:pt x="11209" y="3596"/>
                  <a:pt x="11209" y="3596"/>
                </a:cubicBezTo>
                <a:cubicBezTo>
                  <a:pt x="11209" y="3593"/>
                  <a:pt x="11209" y="3593"/>
                  <a:pt x="11209" y="3593"/>
                </a:cubicBezTo>
                <a:cubicBezTo>
                  <a:pt x="11206" y="3593"/>
                  <a:pt x="11206" y="3593"/>
                  <a:pt x="11206" y="3593"/>
                </a:cubicBezTo>
                <a:cubicBezTo>
                  <a:pt x="11112" y="3548"/>
                  <a:pt x="11112" y="3548"/>
                  <a:pt x="11112" y="3548"/>
                </a:cubicBezTo>
                <a:cubicBezTo>
                  <a:pt x="11109" y="3544"/>
                  <a:pt x="11109" y="3544"/>
                  <a:pt x="11109" y="3544"/>
                </a:cubicBezTo>
                <a:cubicBezTo>
                  <a:pt x="11105" y="3548"/>
                  <a:pt x="11105" y="3548"/>
                  <a:pt x="11105" y="3548"/>
                </a:cubicBezTo>
                <a:cubicBezTo>
                  <a:pt x="11067" y="3635"/>
                  <a:pt x="11067" y="3635"/>
                  <a:pt x="11067" y="3635"/>
                </a:cubicBezTo>
                <a:close/>
                <a:moveTo>
                  <a:pt x="11015" y="3745"/>
                </a:moveTo>
                <a:cubicBezTo>
                  <a:pt x="11012" y="3748"/>
                  <a:pt x="11012" y="3748"/>
                  <a:pt x="11012" y="3748"/>
                </a:cubicBezTo>
                <a:cubicBezTo>
                  <a:pt x="11015" y="3748"/>
                  <a:pt x="11015" y="3748"/>
                  <a:pt x="11015" y="3748"/>
                </a:cubicBezTo>
                <a:cubicBezTo>
                  <a:pt x="11109" y="3794"/>
                  <a:pt x="11109" y="3794"/>
                  <a:pt x="11109" y="3794"/>
                </a:cubicBezTo>
                <a:cubicBezTo>
                  <a:pt x="11115" y="3797"/>
                  <a:pt x="11115" y="3797"/>
                  <a:pt x="11115" y="3797"/>
                </a:cubicBezTo>
                <a:cubicBezTo>
                  <a:pt x="11115" y="3794"/>
                  <a:pt x="11115" y="3794"/>
                  <a:pt x="11115" y="3794"/>
                </a:cubicBezTo>
                <a:cubicBezTo>
                  <a:pt x="11157" y="3706"/>
                  <a:pt x="11157" y="3706"/>
                  <a:pt x="11157" y="3706"/>
                </a:cubicBezTo>
                <a:cubicBezTo>
                  <a:pt x="11157" y="3703"/>
                  <a:pt x="11157" y="3703"/>
                  <a:pt x="11157" y="3703"/>
                </a:cubicBezTo>
                <a:cubicBezTo>
                  <a:pt x="11154" y="3703"/>
                  <a:pt x="11154" y="3703"/>
                  <a:pt x="11154" y="3703"/>
                </a:cubicBezTo>
                <a:cubicBezTo>
                  <a:pt x="11060" y="3658"/>
                  <a:pt x="11060" y="3658"/>
                  <a:pt x="11060" y="3658"/>
                </a:cubicBezTo>
                <a:cubicBezTo>
                  <a:pt x="11057" y="3654"/>
                  <a:pt x="11057" y="3654"/>
                  <a:pt x="11057" y="3654"/>
                </a:cubicBezTo>
                <a:cubicBezTo>
                  <a:pt x="11054" y="3658"/>
                  <a:pt x="11054" y="3658"/>
                  <a:pt x="11054" y="3658"/>
                </a:cubicBezTo>
                <a:cubicBezTo>
                  <a:pt x="11015" y="3745"/>
                  <a:pt x="11015" y="3745"/>
                  <a:pt x="11015" y="3745"/>
                </a:cubicBezTo>
                <a:close/>
                <a:moveTo>
                  <a:pt x="10940" y="3900"/>
                </a:moveTo>
                <a:cubicBezTo>
                  <a:pt x="10940" y="3900"/>
                  <a:pt x="10940" y="3900"/>
                  <a:pt x="10940" y="3900"/>
                </a:cubicBezTo>
                <a:cubicBezTo>
                  <a:pt x="10944" y="3904"/>
                  <a:pt x="10944" y="3904"/>
                  <a:pt x="10944" y="3904"/>
                </a:cubicBezTo>
                <a:cubicBezTo>
                  <a:pt x="11038" y="3949"/>
                  <a:pt x="11038" y="3949"/>
                  <a:pt x="11038" y="3949"/>
                </a:cubicBezTo>
                <a:cubicBezTo>
                  <a:pt x="11041" y="3952"/>
                  <a:pt x="11041" y="3952"/>
                  <a:pt x="11041" y="3952"/>
                </a:cubicBezTo>
                <a:cubicBezTo>
                  <a:pt x="11044" y="3949"/>
                  <a:pt x="11044" y="3949"/>
                  <a:pt x="11044" y="3949"/>
                </a:cubicBezTo>
                <a:cubicBezTo>
                  <a:pt x="11105" y="3816"/>
                  <a:pt x="11105" y="3816"/>
                  <a:pt x="11105" y="3816"/>
                </a:cubicBezTo>
                <a:cubicBezTo>
                  <a:pt x="11105" y="3813"/>
                  <a:pt x="11105" y="3813"/>
                  <a:pt x="11105" y="3813"/>
                </a:cubicBezTo>
                <a:cubicBezTo>
                  <a:pt x="11102" y="3813"/>
                  <a:pt x="11102" y="3813"/>
                  <a:pt x="11102" y="3813"/>
                </a:cubicBezTo>
                <a:cubicBezTo>
                  <a:pt x="11008" y="3768"/>
                  <a:pt x="11008" y="3768"/>
                  <a:pt x="11008" y="3768"/>
                </a:cubicBezTo>
                <a:cubicBezTo>
                  <a:pt x="11005" y="3765"/>
                  <a:pt x="11005" y="3765"/>
                  <a:pt x="11005" y="3765"/>
                </a:cubicBezTo>
                <a:cubicBezTo>
                  <a:pt x="11002" y="3768"/>
                  <a:pt x="11002" y="3768"/>
                  <a:pt x="11002" y="3768"/>
                </a:cubicBezTo>
                <a:cubicBezTo>
                  <a:pt x="10940" y="3900"/>
                  <a:pt x="10940" y="3900"/>
                  <a:pt x="10940" y="3900"/>
                </a:cubicBezTo>
                <a:close/>
                <a:moveTo>
                  <a:pt x="11966" y="2049"/>
                </a:moveTo>
                <a:cubicBezTo>
                  <a:pt x="11963" y="2052"/>
                  <a:pt x="11963" y="2052"/>
                  <a:pt x="11963" y="2052"/>
                </a:cubicBezTo>
                <a:cubicBezTo>
                  <a:pt x="11970" y="2052"/>
                  <a:pt x="11970" y="2052"/>
                  <a:pt x="11970" y="2052"/>
                </a:cubicBezTo>
                <a:cubicBezTo>
                  <a:pt x="12064" y="2098"/>
                  <a:pt x="12064" y="2098"/>
                  <a:pt x="12064" y="2098"/>
                </a:cubicBezTo>
                <a:cubicBezTo>
                  <a:pt x="12067" y="2101"/>
                  <a:pt x="12067" y="2101"/>
                  <a:pt x="12067" y="2101"/>
                </a:cubicBezTo>
                <a:cubicBezTo>
                  <a:pt x="12067" y="2098"/>
                  <a:pt x="12067" y="2098"/>
                  <a:pt x="12067" y="2098"/>
                </a:cubicBezTo>
                <a:cubicBezTo>
                  <a:pt x="12109" y="2010"/>
                  <a:pt x="12109" y="2010"/>
                  <a:pt x="12109" y="2010"/>
                </a:cubicBezTo>
                <a:cubicBezTo>
                  <a:pt x="12109" y="2007"/>
                  <a:pt x="12109" y="2007"/>
                  <a:pt x="12109" y="2007"/>
                </a:cubicBezTo>
                <a:cubicBezTo>
                  <a:pt x="12106" y="2007"/>
                  <a:pt x="12106" y="2007"/>
                  <a:pt x="12106" y="2007"/>
                </a:cubicBezTo>
                <a:cubicBezTo>
                  <a:pt x="12012" y="1962"/>
                  <a:pt x="12012" y="1962"/>
                  <a:pt x="12012" y="1962"/>
                </a:cubicBezTo>
                <a:cubicBezTo>
                  <a:pt x="12009" y="1958"/>
                  <a:pt x="12009" y="1958"/>
                  <a:pt x="12009" y="1958"/>
                </a:cubicBezTo>
                <a:cubicBezTo>
                  <a:pt x="12005" y="1962"/>
                  <a:pt x="12005" y="1962"/>
                  <a:pt x="12005" y="1962"/>
                </a:cubicBezTo>
                <a:cubicBezTo>
                  <a:pt x="11966" y="2049"/>
                  <a:pt x="11966" y="2049"/>
                  <a:pt x="11966" y="2049"/>
                </a:cubicBezTo>
                <a:close/>
                <a:moveTo>
                  <a:pt x="11915" y="2159"/>
                </a:moveTo>
                <a:cubicBezTo>
                  <a:pt x="11911" y="2162"/>
                  <a:pt x="11911" y="2162"/>
                  <a:pt x="11911" y="2162"/>
                </a:cubicBezTo>
                <a:cubicBezTo>
                  <a:pt x="11918" y="2162"/>
                  <a:pt x="11918" y="2162"/>
                  <a:pt x="11918" y="2162"/>
                </a:cubicBezTo>
                <a:cubicBezTo>
                  <a:pt x="12012" y="2208"/>
                  <a:pt x="12012" y="2208"/>
                  <a:pt x="12012" y="2208"/>
                </a:cubicBezTo>
                <a:cubicBezTo>
                  <a:pt x="12015" y="2211"/>
                  <a:pt x="12015" y="2211"/>
                  <a:pt x="12015" y="2211"/>
                </a:cubicBezTo>
                <a:cubicBezTo>
                  <a:pt x="12015" y="2208"/>
                  <a:pt x="12015" y="2208"/>
                  <a:pt x="12015" y="2208"/>
                </a:cubicBezTo>
                <a:cubicBezTo>
                  <a:pt x="12057" y="2120"/>
                  <a:pt x="12057" y="2120"/>
                  <a:pt x="12057" y="2120"/>
                </a:cubicBezTo>
                <a:cubicBezTo>
                  <a:pt x="12057" y="2117"/>
                  <a:pt x="12057" y="2117"/>
                  <a:pt x="12057" y="2117"/>
                </a:cubicBezTo>
                <a:cubicBezTo>
                  <a:pt x="12054" y="2117"/>
                  <a:pt x="12054" y="2117"/>
                  <a:pt x="12054" y="2117"/>
                </a:cubicBezTo>
                <a:cubicBezTo>
                  <a:pt x="11960" y="2069"/>
                  <a:pt x="11960" y="2069"/>
                  <a:pt x="11960" y="2069"/>
                </a:cubicBezTo>
                <a:cubicBezTo>
                  <a:pt x="11957" y="2069"/>
                  <a:pt x="11957" y="2069"/>
                  <a:pt x="11957" y="2069"/>
                </a:cubicBezTo>
                <a:cubicBezTo>
                  <a:pt x="11953" y="2072"/>
                  <a:pt x="11953" y="2072"/>
                  <a:pt x="11953" y="2072"/>
                </a:cubicBezTo>
                <a:cubicBezTo>
                  <a:pt x="11915" y="2159"/>
                  <a:pt x="11915" y="2159"/>
                  <a:pt x="11915" y="2159"/>
                </a:cubicBezTo>
                <a:close/>
                <a:moveTo>
                  <a:pt x="11863" y="2269"/>
                </a:moveTo>
                <a:cubicBezTo>
                  <a:pt x="11860" y="2269"/>
                  <a:pt x="11860" y="2269"/>
                  <a:pt x="11860" y="2269"/>
                </a:cubicBezTo>
                <a:cubicBezTo>
                  <a:pt x="11866" y="2272"/>
                  <a:pt x="11866" y="2272"/>
                  <a:pt x="11866" y="2272"/>
                </a:cubicBezTo>
                <a:cubicBezTo>
                  <a:pt x="11960" y="2318"/>
                  <a:pt x="11960" y="2318"/>
                  <a:pt x="11960" y="2318"/>
                </a:cubicBezTo>
                <a:cubicBezTo>
                  <a:pt x="11963" y="2321"/>
                  <a:pt x="11963" y="2321"/>
                  <a:pt x="11963" y="2321"/>
                </a:cubicBezTo>
                <a:cubicBezTo>
                  <a:pt x="11963" y="2318"/>
                  <a:pt x="11963" y="2318"/>
                  <a:pt x="11963" y="2318"/>
                </a:cubicBezTo>
                <a:cubicBezTo>
                  <a:pt x="12005" y="2230"/>
                  <a:pt x="12005" y="2230"/>
                  <a:pt x="12005" y="2230"/>
                </a:cubicBezTo>
                <a:cubicBezTo>
                  <a:pt x="12005" y="2227"/>
                  <a:pt x="12005" y="2227"/>
                  <a:pt x="12005" y="2227"/>
                </a:cubicBezTo>
                <a:cubicBezTo>
                  <a:pt x="12002" y="2224"/>
                  <a:pt x="12002" y="2224"/>
                  <a:pt x="12002" y="2224"/>
                </a:cubicBezTo>
                <a:cubicBezTo>
                  <a:pt x="11908" y="2179"/>
                  <a:pt x="11908" y="2179"/>
                  <a:pt x="11908" y="2179"/>
                </a:cubicBezTo>
                <a:cubicBezTo>
                  <a:pt x="11905" y="2179"/>
                  <a:pt x="11905" y="2179"/>
                  <a:pt x="11905" y="2179"/>
                </a:cubicBezTo>
                <a:cubicBezTo>
                  <a:pt x="11902" y="2182"/>
                  <a:pt x="11902" y="2182"/>
                  <a:pt x="11902" y="2182"/>
                </a:cubicBezTo>
                <a:cubicBezTo>
                  <a:pt x="11863" y="2269"/>
                  <a:pt x="11863" y="2269"/>
                  <a:pt x="11863" y="2269"/>
                </a:cubicBezTo>
                <a:close/>
                <a:moveTo>
                  <a:pt x="11811" y="2376"/>
                </a:moveTo>
                <a:cubicBezTo>
                  <a:pt x="11811" y="2379"/>
                  <a:pt x="11811" y="2379"/>
                  <a:pt x="11811" y="2379"/>
                </a:cubicBezTo>
                <a:cubicBezTo>
                  <a:pt x="11814" y="2382"/>
                  <a:pt x="11814" y="2382"/>
                  <a:pt x="11814" y="2382"/>
                </a:cubicBezTo>
                <a:cubicBezTo>
                  <a:pt x="11908" y="2428"/>
                  <a:pt x="11908" y="2428"/>
                  <a:pt x="11908" y="2428"/>
                </a:cubicBezTo>
                <a:cubicBezTo>
                  <a:pt x="11911" y="2428"/>
                  <a:pt x="11911" y="2428"/>
                  <a:pt x="11911" y="2428"/>
                </a:cubicBezTo>
                <a:cubicBezTo>
                  <a:pt x="11911" y="2428"/>
                  <a:pt x="11911" y="2428"/>
                  <a:pt x="11911" y="2428"/>
                </a:cubicBezTo>
                <a:cubicBezTo>
                  <a:pt x="11953" y="2340"/>
                  <a:pt x="11953" y="2340"/>
                  <a:pt x="11953" y="2340"/>
                </a:cubicBezTo>
                <a:cubicBezTo>
                  <a:pt x="11953" y="2337"/>
                  <a:pt x="11953" y="2337"/>
                  <a:pt x="11953" y="2337"/>
                </a:cubicBezTo>
                <a:cubicBezTo>
                  <a:pt x="11950" y="2334"/>
                  <a:pt x="11950" y="2334"/>
                  <a:pt x="11950" y="2334"/>
                </a:cubicBezTo>
                <a:cubicBezTo>
                  <a:pt x="11856" y="2289"/>
                  <a:pt x="11856" y="2289"/>
                  <a:pt x="11856" y="2289"/>
                </a:cubicBezTo>
                <a:cubicBezTo>
                  <a:pt x="11853" y="2289"/>
                  <a:pt x="11853" y="2289"/>
                  <a:pt x="11853" y="2289"/>
                </a:cubicBezTo>
                <a:cubicBezTo>
                  <a:pt x="11850" y="2292"/>
                  <a:pt x="11850" y="2292"/>
                  <a:pt x="11850" y="2292"/>
                </a:cubicBezTo>
                <a:cubicBezTo>
                  <a:pt x="11811" y="2376"/>
                  <a:pt x="11811" y="2376"/>
                  <a:pt x="11811" y="2376"/>
                </a:cubicBezTo>
                <a:close/>
                <a:moveTo>
                  <a:pt x="11759" y="2486"/>
                </a:moveTo>
                <a:cubicBezTo>
                  <a:pt x="11759" y="2489"/>
                  <a:pt x="11759" y="2489"/>
                  <a:pt x="11759" y="2489"/>
                </a:cubicBezTo>
                <a:cubicBezTo>
                  <a:pt x="11763" y="2493"/>
                  <a:pt x="11763" y="2493"/>
                  <a:pt x="11763" y="2493"/>
                </a:cubicBezTo>
                <a:cubicBezTo>
                  <a:pt x="11856" y="2538"/>
                  <a:pt x="11856" y="2538"/>
                  <a:pt x="11856" y="2538"/>
                </a:cubicBezTo>
                <a:cubicBezTo>
                  <a:pt x="11860" y="2538"/>
                  <a:pt x="11860" y="2538"/>
                  <a:pt x="11860" y="2538"/>
                </a:cubicBezTo>
                <a:cubicBezTo>
                  <a:pt x="11860" y="2535"/>
                  <a:pt x="11860" y="2535"/>
                  <a:pt x="11860" y="2535"/>
                </a:cubicBezTo>
                <a:cubicBezTo>
                  <a:pt x="11902" y="2450"/>
                  <a:pt x="11902" y="2450"/>
                  <a:pt x="11902" y="2450"/>
                </a:cubicBezTo>
                <a:cubicBezTo>
                  <a:pt x="11902" y="2447"/>
                  <a:pt x="11902" y="2447"/>
                  <a:pt x="11902" y="2447"/>
                </a:cubicBezTo>
                <a:cubicBezTo>
                  <a:pt x="11898" y="2444"/>
                  <a:pt x="11898" y="2444"/>
                  <a:pt x="11898" y="2444"/>
                </a:cubicBezTo>
                <a:cubicBezTo>
                  <a:pt x="11805" y="2399"/>
                  <a:pt x="11805" y="2399"/>
                  <a:pt x="11805" y="2399"/>
                </a:cubicBezTo>
                <a:cubicBezTo>
                  <a:pt x="11801" y="2399"/>
                  <a:pt x="11801" y="2399"/>
                  <a:pt x="11801" y="2399"/>
                </a:cubicBezTo>
                <a:cubicBezTo>
                  <a:pt x="11801" y="2402"/>
                  <a:pt x="11801" y="2402"/>
                  <a:pt x="11801" y="2402"/>
                </a:cubicBezTo>
                <a:cubicBezTo>
                  <a:pt x="11759" y="2486"/>
                  <a:pt x="11759" y="2486"/>
                  <a:pt x="11759" y="2486"/>
                </a:cubicBezTo>
                <a:close/>
                <a:moveTo>
                  <a:pt x="11708" y="2596"/>
                </a:moveTo>
                <a:cubicBezTo>
                  <a:pt x="11708" y="2599"/>
                  <a:pt x="11708" y="2599"/>
                  <a:pt x="11708" y="2599"/>
                </a:cubicBezTo>
                <a:cubicBezTo>
                  <a:pt x="11711" y="2603"/>
                  <a:pt x="11711" y="2603"/>
                  <a:pt x="11711" y="2603"/>
                </a:cubicBezTo>
                <a:cubicBezTo>
                  <a:pt x="11805" y="2648"/>
                  <a:pt x="11805" y="2648"/>
                  <a:pt x="11805" y="2648"/>
                </a:cubicBezTo>
                <a:cubicBezTo>
                  <a:pt x="11808" y="2648"/>
                  <a:pt x="11808" y="2648"/>
                  <a:pt x="11808" y="2648"/>
                </a:cubicBezTo>
                <a:cubicBezTo>
                  <a:pt x="11808" y="2645"/>
                  <a:pt x="11808" y="2645"/>
                  <a:pt x="11808" y="2645"/>
                </a:cubicBezTo>
                <a:cubicBezTo>
                  <a:pt x="11850" y="2561"/>
                  <a:pt x="11850" y="2561"/>
                  <a:pt x="11850" y="2561"/>
                </a:cubicBezTo>
                <a:cubicBezTo>
                  <a:pt x="11850" y="2557"/>
                  <a:pt x="11850" y="2557"/>
                  <a:pt x="11850" y="2557"/>
                </a:cubicBezTo>
                <a:cubicBezTo>
                  <a:pt x="11847" y="2554"/>
                  <a:pt x="11847" y="2554"/>
                  <a:pt x="11847" y="2554"/>
                </a:cubicBezTo>
                <a:cubicBezTo>
                  <a:pt x="11753" y="2509"/>
                  <a:pt x="11753" y="2509"/>
                  <a:pt x="11753" y="2509"/>
                </a:cubicBezTo>
                <a:cubicBezTo>
                  <a:pt x="11750" y="2509"/>
                  <a:pt x="11750" y="2509"/>
                  <a:pt x="11750" y="2509"/>
                </a:cubicBezTo>
                <a:cubicBezTo>
                  <a:pt x="11750" y="2512"/>
                  <a:pt x="11750" y="2512"/>
                  <a:pt x="11750" y="2512"/>
                </a:cubicBezTo>
                <a:cubicBezTo>
                  <a:pt x="11708" y="2596"/>
                  <a:pt x="11708" y="2596"/>
                  <a:pt x="11708" y="2596"/>
                </a:cubicBezTo>
                <a:close/>
                <a:moveTo>
                  <a:pt x="11656" y="2706"/>
                </a:moveTo>
                <a:cubicBezTo>
                  <a:pt x="11656" y="2709"/>
                  <a:pt x="11656" y="2709"/>
                  <a:pt x="11656" y="2709"/>
                </a:cubicBezTo>
                <a:cubicBezTo>
                  <a:pt x="11659" y="2713"/>
                  <a:pt x="11659" y="2713"/>
                  <a:pt x="11659" y="2713"/>
                </a:cubicBezTo>
                <a:cubicBezTo>
                  <a:pt x="11753" y="2758"/>
                  <a:pt x="11753" y="2758"/>
                  <a:pt x="11753" y="2758"/>
                </a:cubicBezTo>
                <a:cubicBezTo>
                  <a:pt x="11756" y="2758"/>
                  <a:pt x="11756" y="2758"/>
                  <a:pt x="11756" y="2758"/>
                </a:cubicBezTo>
                <a:cubicBezTo>
                  <a:pt x="11756" y="2755"/>
                  <a:pt x="11756" y="2755"/>
                  <a:pt x="11756" y="2755"/>
                </a:cubicBezTo>
                <a:cubicBezTo>
                  <a:pt x="11798" y="2671"/>
                  <a:pt x="11798" y="2671"/>
                  <a:pt x="11798" y="2671"/>
                </a:cubicBezTo>
                <a:cubicBezTo>
                  <a:pt x="11798" y="2667"/>
                  <a:pt x="11798" y="2667"/>
                  <a:pt x="11798" y="2667"/>
                </a:cubicBezTo>
                <a:cubicBezTo>
                  <a:pt x="11795" y="2664"/>
                  <a:pt x="11795" y="2664"/>
                  <a:pt x="11795" y="2664"/>
                </a:cubicBezTo>
                <a:cubicBezTo>
                  <a:pt x="11701" y="2619"/>
                  <a:pt x="11701" y="2619"/>
                  <a:pt x="11701" y="2619"/>
                </a:cubicBezTo>
                <a:cubicBezTo>
                  <a:pt x="11698" y="2619"/>
                  <a:pt x="11698" y="2619"/>
                  <a:pt x="11698" y="2619"/>
                </a:cubicBezTo>
                <a:cubicBezTo>
                  <a:pt x="11698" y="2622"/>
                  <a:pt x="11698" y="2622"/>
                  <a:pt x="11698" y="2622"/>
                </a:cubicBezTo>
                <a:cubicBezTo>
                  <a:pt x="11656" y="2706"/>
                  <a:pt x="11656" y="2706"/>
                  <a:pt x="11656" y="2706"/>
                </a:cubicBezTo>
                <a:close/>
                <a:moveTo>
                  <a:pt x="11604" y="2816"/>
                </a:moveTo>
                <a:cubicBezTo>
                  <a:pt x="11604" y="2819"/>
                  <a:pt x="11604" y="2819"/>
                  <a:pt x="11604" y="2819"/>
                </a:cubicBezTo>
                <a:cubicBezTo>
                  <a:pt x="11607" y="2823"/>
                  <a:pt x="11607" y="2823"/>
                  <a:pt x="11607" y="2823"/>
                </a:cubicBezTo>
                <a:cubicBezTo>
                  <a:pt x="11701" y="2868"/>
                  <a:pt x="11701" y="2868"/>
                  <a:pt x="11701" y="2868"/>
                </a:cubicBezTo>
                <a:cubicBezTo>
                  <a:pt x="11704" y="2868"/>
                  <a:pt x="11704" y="2868"/>
                  <a:pt x="11704" y="2868"/>
                </a:cubicBezTo>
                <a:cubicBezTo>
                  <a:pt x="11704" y="2865"/>
                  <a:pt x="11704" y="2865"/>
                  <a:pt x="11704" y="2865"/>
                </a:cubicBezTo>
                <a:cubicBezTo>
                  <a:pt x="11746" y="2781"/>
                  <a:pt x="11746" y="2781"/>
                  <a:pt x="11746" y="2781"/>
                </a:cubicBezTo>
                <a:cubicBezTo>
                  <a:pt x="11746" y="2777"/>
                  <a:pt x="11746" y="2777"/>
                  <a:pt x="11746" y="2777"/>
                </a:cubicBezTo>
                <a:cubicBezTo>
                  <a:pt x="11743" y="2774"/>
                  <a:pt x="11743" y="2774"/>
                  <a:pt x="11743" y="2774"/>
                </a:cubicBezTo>
                <a:cubicBezTo>
                  <a:pt x="11649" y="2729"/>
                  <a:pt x="11649" y="2729"/>
                  <a:pt x="11649" y="2729"/>
                </a:cubicBezTo>
                <a:cubicBezTo>
                  <a:pt x="11646" y="2729"/>
                  <a:pt x="11646" y="2729"/>
                  <a:pt x="11646" y="2729"/>
                </a:cubicBezTo>
                <a:cubicBezTo>
                  <a:pt x="11646" y="2729"/>
                  <a:pt x="11646" y="2729"/>
                  <a:pt x="11646" y="2729"/>
                </a:cubicBezTo>
                <a:cubicBezTo>
                  <a:pt x="11604" y="2816"/>
                  <a:pt x="11604" y="2816"/>
                  <a:pt x="11604" y="2816"/>
                </a:cubicBezTo>
                <a:close/>
                <a:moveTo>
                  <a:pt x="11552" y="2926"/>
                </a:moveTo>
                <a:cubicBezTo>
                  <a:pt x="11552" y="2929"/>
                  <a:pt x="11552" y="2929"/>
                  <a:pt x="11552" y="2929"/>
                </a:cubicBezTo>
                <a:cubicBezTo>
                  <a:pt x="11555" y="2933"/>
                  <a:pt x="11555" y="2933"/>
                  <a:pt x="11555" y="2933"/>
                </a:cubicBezTo>
                <a:cubicBezTo>
                  <a:pt x="11649" y="2978"/>
                  <a:pt x="11649" y="2978"/>
                  <a:pt x="11649" y="2978"/>
                </a:cubicBezTo>
                <a:cubicBezTo>
                  <a:pt x="11652" y="2978"/>
                  <a:pt x="11652" y="2978"/>
                  <a:pt x="11652" y="2978"/>
                </a:cubicBezTo>
                <a:cubicBezTo>
                  <a:pt x="11656" y="2975"/>
                  <a:pt x="11656" y="2975"/>
                  <a:pt x="11656" y="2975"/>
                </a:cubicBezTo>
                <a:cubicBezTo>
                  <a:pt x="11695" y="2887"/>
                  <a:pt x="11695" y="2887"/>
                  <a:pt x="11695" y="2887"/>
                </a:cubicBezTo>
                <a:cubicBezTo>
                  <a:pt x="11698" y="2887"/>
                  <a:pt x="11698" y="2887"/>
                  <a:pt x="11698" y="2887"/>
                </a:cubicBezTo>
                <a:cubicBezTo>
                  <a:pt x="11691" y="2884"/>
                  <a:pt x="11691" y="2884"/>
                  <a:pt x="11691" y="2884"/>
                </a:cubicBezTo>
                <a:cubicBezTo>
                  <a:pt x="11597" y="2839"/>
                  <a:pt x="11597" y="2839"/>
                  <a:pt x="11597" y="2839"/>
                </a:cubicBezTo>
                <a:cubicBezTo>
                  <a:pt x="11594" y="2836"/>
                  <a:pt x="11594" y="2836"/>
                  <a:pt x="11594" y="2836"/>
                </a:cubicBezTo>
                <a:cubicBezTo>
                  <a:pt x="11594" y="2839"/>
                  <a:pt x="11594" y="2839"/>
                  <a:pt x="11594" y="2839"/>
                </a:cubicBezTo>
                <a:cubicBezTo>
                  <a:pt x="11552" y="2926"/>
                  <a:pt x="11552" y="2926"/>
                  <a:pt x="11552" y="2926"/>
                </a:cubicBezTo>
                <a:close/>
                <a:moveTo>
                  <a:pt x="11500" y="3036"/>
                </a:moveTo>
                <a:cubicBezTo>
                  <a:pt x="11500" y="3040"/>
                  <a:pt x="11500" y="3040"/>
                  <a:pt x="11500" y="3040"/>
                </a:cubicBezTo>
                <a:cubicBezTo>
                  <a:pt x="11504" y="3040"/>
                  <a:pt x="11504" y="3040"/>
                  <a:pt x="11504" y="3040"/>
                </a:cubicBezTo>
                <a:cubicBezTo>
                  <a:pt x="11597" y="3088"/>
                  <a:pt x="11597" y="3088"/>
                  <a:pt x="11597" y="3088"/>
                </a:cubicBezTo>
                <a:cubicBezTo>
                  <a:pt x="11601" y="3088"/>
                  <a:pt x="11601" y="3088"/>
                  <a:pt x="11601" y="3088"/>
                </a:cubicBezTo>
                <a:cubicBezTo>
                  <a:pt x="11604" y="3085"/>
                  <a:pt x="11604" y="3085"/>
                  <a:pt x="11604" y="3085"/>
                </a:cubicBezTo>
                <a:cubicBezTo>
                  <a:pt x="11643" y="2997"/>
                  <a:pt x="11643" y="2997"/>
                  <a:pt x="11643" y="2997"/>
                </a:cubicBezTo>
                <a:cubicBezTo>
                  <a:pt x="11646" y="2994"/>
                  <a:pt x="11646" y="2994"/>
                  <a:pt x="11646" y="2994"/>
                </a:cubicBezTo>
                <a:cubicBezTo>
                  <a:pt x="11640" y="2994"/>
                  <a:pt x="11640" y="2994"/>
                  <a:pt x="11640" y="2994"/>
                </a:cubicBezTo>
                <a:cubicBezTo>
                  <a:pt x="11546" y="2949"/>
                  <a:pt x="11546" y="2949"/>
                  <a:pt x="11546" y="2949"/>
                </a:cubicBezTo>
                <a:cubicBezTo>
                  <a:pt x="11542" y="2946"/>
                  <a:pt x="11542" y="2946"/>
                  <a:pt x="11542" y="2946"/>
                </a:cubicBezTo>
                <a:cubicBezTo>
                  <a:pt x="11542" y="2949"/>
                  <a:pt x="11542" y="2949"/>
                  <a:pt x="11542" y="2949"/>
                </a:cubicBezTo>
                <a:cubicBezTo>
                  <a:pt x="11500" y="3036"/>
                  <a:pt x="11500" y="3036"/>
                  <a:pt x="11500" y="3036"/>
                </a:cubicBezTo>
                <a:close/>
                <a:moveTo>
                  <a:pt x="11449" y="3146"/>
                </a:moveTo>
                <a:cubicBezTo>
                  <a:pt x="11449" y="3150"/>
                  <a:pt x="11449" y="3150"/>
                  <a:pt x="11449" y="3150"/>
                </a:cubicBezTo>
                <a:cubicBezTo>
                  <a:pt x="11452" y="3150"/>
                  <a:pt x="11452" y="3150"/>
                  <a:pt x="11452" y="3150"/>
                </a:cubicBezTo>
                <a:cubicBezTo>
                  <a:pt x="11546" y="3195"/>
                  <a:pt x="11546" y="3195"/>
                  <a:pt x="11546" y="3195"/>
                </a:cubicBezTo>
                <a:cubicBezTo>
                  <a:pt x="11549" y="3198"/>
                  <a:pt x="11549" y="3198"/>
                  <a:pt x="11549" y="3198"/>
                </a:cubicBezTo>
                <a:cubicBezTo>
                  <a:pt x="11552" y="3195"/>
                  <a:pt x="11552" y="3195"/>
                  <a:pt x="11552" y="3195"/>
                </a:cubicBezTo>
                <a:cubicBezTo>
                  <a:pt x="11591" y="3108"/>
                  <a:pt x="11591" y="3108"/>
                  <a:pt x="11591" y="3108"/>
                </a:cubicBezTo>
                <a:cubicBezTo>
                  <a:pt x="11594" y="3104"/>
                  <a:pt x="11594" y="3104"/>
                  <a:pt x="11594" y="3104"/>
                </a:cubicBezTo>
                <a:cubicBezTo>
                  <a:pt x="11588" y="3104"/>
                  <a:pt x="11588" y="3104"/>
                  <a:pt x="11588" y="3104"/>
                </a:cubicBezTo>
                <a:cubicBezTo>
                  <a:pt x="11494" y="3059"/>
                  <a:pt x="11494" y="3059"/>
                  <a:pt x="11494" y="3059"/>
                </a:cubicBezTo>
                <a:cubicBezTo>
                  <a:pt x="11491" y="3056"/>
                  <a:pt x="11491" y="3056"/>
                  <a:pt x="11491" y="3056"/>
                </a:cubicBezTo>
                <a:cubicBezTo>
                  <a:pt x="11491" y="3059"/>
                  <a:pt x="11491" y="3059"/>
                  <a:pt x="11491" y="3059"/>
                </a:cubicBezTo>
                <a:cubicBezTo>
                  <a:pt x="11449" y="3146"/>
                  <a:pt x="11449" y="3146"/>
                  <a:pt x="11449" y="3146"/>
                </a:cubicBezTo>
                <a:close/>
                <a:moveTo>
                  <a:pt x="11397" y="3256"/>
                </a:moveTo>
                <a:cubicBezTo>
                  <a:pt x="11397" y="3260"/>
                  <a:pt x="11397" y="3260"/>
                  <a:pt x="11397" y="3260"/>
                </a:cubicBezTo>
                <a:cubicBezTo>
                  <a:pt x="11400" y="3260"/>
                  <a:pt x="11400" y="3260"/>
                  <a:pt x="11400" y="3260"/>
                </a:cubicBezTo>
                <a:cubicBezTo>
                  <a:pt x="11494" y="3305"/>
                  <a:pt x="11494" y="3305"/>
                  <a:pt x="11494" y="3305"/>
                </a:cubicBezTo>
                <a:cubicBezTo>
                  <a:pt x="11497" y="3308"/>
                  <a:pt x="11497" y="3308"/>
                  <a:pt x="11497" y="3308"/>
                </a:cubicBezTo>
                <a:cubicBezTo>
                  <a:pt x="11500" y="3305"/>
                  <a:pt x="11500" y="3305"/>
                  <a:pt x="11500" y="3305"/>
                </a:cubicBezTo>
                <a:cubicBezTo>
                  <a:pt x="11539" y="3218"/>
                  <a:pt x="11539" y="3218"/>
                  <a:pt x="11539" y="3218"/>
                </a:cubicBezTo>
                <a:cubicBezTo>
                  <a:pt x="11542" y="3214"/>
                  <a:pt x="11542" y="3214"/>
                  <a:pt x="11542" y="3214"/>
                </a:cubicBezTo>
                <a:cubicBezTo>
                  <a:pt x="11536" y="3214"/>
                  <a:pt x="11536" y="3214"/>
                  <a:pt x="11536" y="3214"/>
                </a:cubicBezTo>
                <a:cubicBezTo>
                  <a:pt x="11442" y="3169"/>
                  <a:pt x="11442" y="3169"/>
                  <a:pt x="11442" y="3169"/>
                </a:cubicBezTo>
                <a:cubicBezTo>
                  <a:pt x="11439" y="3166"/>
                  <a:pt x="11439" y="3166"/>
                  <a:pt x="11439" y="3166"/>
                </a:cubicBezTo>
                <a:cubicBezTo>
                  <a:pt x="11439" y="3169"/>
                  <a:pt x="11439" y="3169"/>
                  <a:pt x="11439" y="3169"/>
                </a:cubicBezTo>
                <a:cubicBezTo>
                  <a:pt x="11397" y="3256"/>
                  <a:pt x="11397" y="3256"/>
                  <a:pt x="11397" y="3256"/>
                </a:cubicBezTo>
                <a:close/>
                <a:moveTo>
                  <a:pt x="11345" y="3366"/>
                </a:moveTo>
                <a:cubicBezTo>
                  <a:pt x="11345" y="3370"/>
                  <a:pt x="11345" y="3370"/>
                  <a:pt x="11345" y="3370"/>
                </a:cubicBezTo>
                <a:cubicBezTo>
                  <a:pt x="11348" y="3370"/>
                  <a:pt x="11348" y="3370"/>
                  <a:pt x="11348" y="3370"/>
                </a:cubicBezTo>
                <a:cubicBezTo>
                  <a:pt x="11442" y="3415"/>
                  <a:pt x="11442" y="3415"/>
                  <a:pt x="11442" y="3415"/>
                </a:cubicBezTo>
                <a:cubicBezTo>
                  <a:pt x="11445" y="3418"/>
                  <a:pt x="11445" y="3418"/>
                  <a:pt x="11445" y="3418"/>
                </a:cubicBezTo>
                <a:cubicBezTo>
                  <a:pt x="11449" y="3415"/>
                  <a:pt x="11449" y="3415"/>
                  <a:pt x="11449" y="3415"/>
                </a:cubicBezTo>
                <a:cubicBezTo>
                  <a:pt x="11487" y="3328"/>
                  <a:pt x="11487" y="3328"/>
                  <a:pt x="11487" y="3328"/>
                </a:cubicBezTo>
                <a:cubicBezTo>
                  <a:pt x="11491" y="3324"/>
                  <a:pt x="11491" y="3324"/>
                  <a:pt x="11491" y="3324"/>
                </a:cubicBezTo>
                <a:cubicBezTo>
                  <a:pt x="11487" y="3324"/>
                  <a:pt x="11487" y="3324"/>
                  <a:pt x="11487" y="3324"/>
                </a:cubicBezTo>
                <a:cubicBezTo>
                  <a:pt x="11390" y="3279"/>
                  <a:pt x="11390" y="3279"/>
                  <a:pt x="11390" y="3279"/>
                </a:cubicBezTo>
                <a:cubicBezTo>
                  <a:pt x="11387" y="3276"/>
                  <a:pt x="11387" y="3276"/>
                  <a:pt x="11387" y="3276"/>
                </a:cubicBezTo>
                <a:cubicBezTo>
                  <a:pt x="11387" y="3279"/>
                  <a:pt x="11387" y="3279"/>
                  <a:pt x="11387" y="3279"/>
                </a:cubicBezTo>
                <a:cubicBezTo>
                  <a:pt x="11345" y="3366"/>
                  <a:pt x="11345" y="3366"/>
                  <a:pt x="11345" y="3366"/>
                </a:cubicBezTo>
                <a:close/>
                <a:moveTo>
                  <a:pt x="11293" y="3477"/>
                </a:moveTo>
                <a:cubicBezTo>
                  <a:pt x="11293" y="3480"/>
                  <a:pt x="11293" y="3480"/>
                  <a:pt x="11293" y="3480"/>
                </a:cubicBezTo>
                <a:cubicBezTo>
                  <a:pt x="11296" y="3480"/>
                  <a:pt x="11296" y="3480"/>
                  <a:pt x="11296" y="3480"/>
                </a:cubicBezTo>
                <a:cubicBezTo>
                  <a:pt x="11390" y="3525"/>
                  <a:pt x="11390" y="3525"/>
                  <a:pt x="11390" y="3525"/>
                </a:cubicBezTo>
                <a:cubicBezTo>
                  <a:pt x="11394" y="3528"/>
                  <a:pt x="11394" y="3528"/>
                  <a:pt x="11394" y="3528"/>
                </a:cubicBezTo>
                <a:cubicBezTo>
                  <a:pt x="11397" y="3525"/>
                  <a:pt x="11397" y="3525"/>
                  <a:pt x="11397" y="3525"/>
                </a:cubicBezTo>
                <a:cubicBezTo>
                  <a:pt x="11436" y="3438"/>
                  <a:pt x="11436" y="3438"/>
                  <a:pt x="11436" y="3438"/>
                </a:cubicBezTo>
                <a:cubicBezTo>
                  <a:pt x="11439" y="3434"/>
                  <a:pt x="11439" y="3434"/>
                  <a:pt x="11439" y="3434"/>
                </a:cubicBezTo>
                <a:cubicBezTo>
                  <a:pt x="11436" y="3434"/>
                  <a:pt x="11436" y="3434"/>
                  <a:pt x="11436" y="3434"/>
                </a:cubicBezTo>
                <a:cubicBezTo>
                  <a:pt x="11339" y="3389"/>
                  <a:pt x="11339" y="3389"/>
                  <a:pt x="11339" y="3389"/>
                </a:cubicBezTo>
                <a:cubicBezTo>
                  <a:pt x="11335" y="3386"/>
                  <a:pt x="11335" y="3386"/>
                  <a:pt x="11335" y="3386"/>
                </a:cubicBezTo>
                <a:cubicBezTo>
                  <a:pt x="11335" y="3389"/>
                  <a:pt x="11335" y="3389"/>
                  <a:pt x="11335" y="3389"/>
                </a:cubicBezTo>
                <a:cubicBezTo>
                  <a:pt x="11293" y="3477"/>
                  <a:pt x="11293" y="3477"/>
                  <a:pt x="11293" y="3477"/>
                </a:cubicBezTo>
                <a:close/>
                <a:moveTo>
                  <a:pt x="11241" y="3587"/>
                </a:moveTo>
                <a:cubicBezTo>
                  <a:pt x="11241" y="3590"/>
                  <a:pt x="11241" y="3590"/>
                  <a:pt x="11241" y="3590"/>
                </a:cubicBezTo>
                <a:cubicBezTo>
                  <a:pt x="11245" y="3590"/>
                  <a:pt x="11245" y="3590"/>
                  <a:pt x="11245" y="3590"/>
                </a:cubicBezTo>
                <a:cubicBezTo>
                  <a:pt x="11339" y="3635"/>
                  <a:pt x="11339" y="3635"/>
                  <a:pt x="11339" y="3635"/>
                </a:cubicBezTo>
                <a:cubicBezTo>
                  <a:pt x="11342" y="3638"/>
                  <a:pt x="11342" y="3638"/>
                  <a:pt x="11342" y="3638"/>
                </a:cubicBezTo>
                <a:cubicBezTo>
                  <a:pt x="11345" y="3635"/>
                  <a:pt x="11345" y="3635"/>
                  <a:pt x="11345" y="3635"/>
                </a:cubicBezTo>
                <a:cubicBezTo>
                  <a:pt x="11384" y="3548"/>
                  <a:pt x="11384" y="3548"/>
                  <a:pt x="11384" y="3548"/>
                </a:cubicBezTo>
                <a:cubicBezTo>
                  <a:pt x="11387" y="3544"/>
                  <a:pt x="11387" y="3544"/>
                  <a:pt x="11387" y="3544"/>
                </a:cubicBezTo>
                <a:cubicBezTo>
                  <a:pt x="11384" y="3544"/>
                  <a:pt x="11384" y="3544"/>
                  <a:pt x="11384" y="3544"/>
                </a:cubicBezTo>
                <a:cubicBezTo>
                  <a:pt x="11287" y="3499"/>
                  <a:pt x="11287" y="3499"/>
                  <a:pt x="11287" y="3499"/>
                </a:cubicBezTo>
                <a:cubicBezTo>
                  <a:pt x="11284" y="3496"/>
                  <a:pt x="11284" y="3496"/>
                  <a:pt x="11284" y="3496"/>
                </a:cubicBezTo>
                <a:cubicBezTo>
                  <a:pt x="11284" y="3499"/>
                  <a:pt x="11284" y="3499"/>
                  <a:pt x="11284" y="3499"/>
                </a:cubicBezTo>
                <a:cubicBezTo>
                  <a:pt x="11241" y="3587"/>
                  <a:pt x="11241" y="3587"/>
                  <a:pt x="11241" y="3587"/>
                </a:cubicBezTo>
                <a:close/>
                <a:moveTo>
                  <a:pt x="11190" y="3697"/>
                </a:moveTo>
                <a:cubicBezTo>
                  <a:pt x="11190" y="3700"/>
                  <a:pt x="11190" y="3700"/>
                  <a:pt x="11190" y="3700"/>
                </a:cubicBezTo>
                <a:cubicBezTo>
                  <a:pt x="11193" y="3700"/>
                  <a:pt x="11193" y="3700"/>
                  <a:pt x="11193" y="3700"/>
                </a:cubicBezTo>
                <a:cubicBezTo>
                  <a:pt x="11287" y="3745"/>
                  <a:pt x="11287" y="3745"/>
                  <a:pt x="11287" y="3745"/>
                </a:cubicBezTo>
                <a:cubicBezTo>
                  <a:pt x="11290" y="3748"/>
                  <a:pt x="11290" y="3748"/>
                  <a:pt x="11290" y="3748"/>
                </a:cubicBezTo>
                <a:cubicBezTo>
                  <a:pt x="11293" y="3745"/>
                  <a:pt x="11293" y="3745"/>
                  <a:pt x="11293" y="3745"/>
                </a:cubicBezTo>
                <a:cubicBezTo>
                  <a:pt x="11332" y="3658"/>
                  <a:pt x="11332" y="3658"/>
                  <a:pt x="11332" y="3658"/>
                </a:cubicBezTo>
                <a:cubicBezTo>
                  <a:pt x="11335" y="3654"/>
                  <a:pt x="11335" y="3654"/>
                  <a:pt x="11335" y="3654"/>
                </a:cubicBezTo>
                <a:cubicBezTo>
                  <a:pt x="11332" y="3654"/>
                  <a:pt x="11332" y="3654"/>
                  <a:pt x="11332" y="3654"/>
                </a:cubicBezTo>
                <a:cubicBezTo>
                  <a:pt x="11235" y="3606"/>
                  <a:pt x="11235" y="3606"/>
                  <a:pt x="11235" y="3606"/>
                </a:cubicBezTo>
                <a:cubicBezTo>
                  <a:pt x="11232" y="3606"/>
                  <a:pt x="11232" y="3606"/>
                  <a:pt x="11232" y="3606"/>
                </a:cubicBezTo>
                <a:cubicBezTo>
                  <a:pt x="11232" y="3609"/>
                  <a:pt x="11232" y="3609"/>
                  <a:pt x="11232" y="3609"/>
                </a:cubicBezTo>
                <a:cubicBezTo>
                  <a:pt x="11190" y="3697"/>
                  <a:pt x="11190" y="3697"/>
                  <a:pt x="11190" y="3697"/>
                </a:cubicBezTo>
                <a:close/>
                <a:moveTo>
                  <a:pt x="11138" y="3807"/>
                </a:moveTo>
                <a:cubicBezTo>
                  <a:pt x="11138" y="3807"/>
                  <a:pt x="11138" y="3807"/>
                  <a:pt x="11138" y="3807"/>
                </a:cubicBezTo>
                <a:cubicBezTo>
                  <a:pt x="11141" y="3810"/>
                  <a:pt x="11141" y="3810"/>
                  <a:pt x="11141" y="3810"/>
                </a:cubicBezTo>
                <a:cubicBezTo>
                  <a:pt x="11235" y="3855"/>
                  <a:pt x="11235" y="3855"/>
                  <a:pt x="11235" y="3855"/>
                </a:cubicBezTo>
                <a:cubicBezTo>
                  <a:pt x="11238" y="3858"/>
                  <a:pt x="11238" y="3858"/>
                  <a:pt x="11238" y="3858"/>
                </a:cubicBezTo>
                <a:cubicBezTo>
                  <a:pt x="11241" y="3855"/>
                  <a:pt x="11241" y="3855"/>
                  <a:pt x="11241" y="3855"/>
                </a:cubicBezTo>
                <a:cubicBezTo>
                  <a:pt x="11280" y="3768"/>
                  <a:pt x="11280" y="3768"/>
                  <a:pt x="11280" y="3768"/>
                </a:cubicBezTo>
                <a:cubicBezTo>
                  <a:pt x="11284" y="3765"/>
                  <a:pt x="11284" y="3765"/>
                  <a:pt x="11284" y="3765"/>
                </a:cubicBezTo>
                <a:cubicBezTo>
                  <a:pt x="11280" y="3761"/>
                  <a:pt x="11280" y="3761"/>
                  <a:pt x="11280" y="3761"/>
                </a:cubicBezTo>
                <a:cubicBezTo>
                  <a:pt x="11183" y="3716"/>
                  <a:pt x="11183" y="3716"/>
                  <a:pt x="11183" y="3716"/>
                </a:cubicBezTo>
                <a:cubicBezTo>
                  <a:pt x="11180" y="3716"/>
                  <a:pt x="11180" y="3716"/>
                  <a:pt x="11180" y="3716"/>
                </a:cubicBezTo>
                <a:cubicBezTo>
                  <a:pt x="11180" y="3719"/>
                  <a:pt x="11180" y="3719"/>
                  <a:pt x="11180" y="3719"/>
                </a:cubicBezTo>
                <a:cubicBezTo>
                  <a:pt x="11138" y="3807"/>
                  <a:pt x="11138" y="3807"/>
                  <a:pt x="11138" y="3807"/>
                </a:cubicBezTo>
                <a:close/>
                <a:moveTo>
                  <a:pt x="11067" y="3959"/>
                </a:moveTo>
                <a:cubicBezTo>
                  <a:pt x="11063" y="3962"/>
                  <a:pt x="11063" y="3962"/>
                  <a:pt x="11063" y="3962"/>
                </a:cubicBezTo>
                <a:cubicBezTo>
                  <a:pt x="11070" y="3962"/>
                  <a:pt x="11070" y="3962"/>
                  <a:pt x="11070" y="3962"/>
                </a:cubicBezTo>
                <a:cubicBezTo>
                  <a:pt x="11164" y="4011"/>
                  <a:pt x="11164" y="4011"/>
                  <a:pt x="11164" y="4011"/>
                </a:cubicBezTo>
                <a:cubicBezTo>
                  <a:pt x="11167" y="4011"/>
                  <a:pt x="11167" y="4011"/>
                  <a:pt x="11167" y="4011"/>
                </a:cubicBezTo>
                <a:cubicBezTo>
                  <a:pt x="11167" y="4007"/>
                  <a:pt x="11167" y="4007"/>
                  <a:pt x="11167" y="4007"/>
                </a:cubicBezTo>
                <a:cubicBezTo>
                  <a:pt x="11228" y="3878"/>
                  <a:pt x="11228" y="3878"/>
                  <a:pt x="11228" y="3878"/>
                </a:cubicBezTo>
                <a:cubicBezTo>
                  <a:pt x="11232" y="3875"/>
                  <a:pt x="11232" y="3875"/>
                  <a:pt x="11232" y="3875"/>
                </a:cubicBezTo>
                <a:cubicBezTo>
                  <a:pt x="11228" y="3871"/>
                  <a:pt x="11228" y="3871"/>
                  <a:pt x="11228" y="3871"/>
                </a:cubicBezTo>
                <a:cubicBezTo>
                  <a:pt x="11131" y="3826"/>
                  <a:pt x="11131" y="3826"/>
                  <a:pt x="11131" y="3826"/>
                </a:cubicBezTo>
                <a:cubicBezTo>
                  <a:pt x="11128" y="3826"/>
                  <a:pt x="11128" y="3826"/>
                  <a:pt x="11128" y="3826"/>
                </a:cubicBezTo>
                <a:cubicBezTo>
                  <a:pt x="11128" y="3829"/>
                  <a:pt x="11128" y="3829"/>
                  <a:pt x="11128" y="3829"/>
                </a:cubicBezTo>
                <a:cubicBezTo>
                  <a:pt x="11067" y="3959"/>
                  <a:pt x="11067" y="3959"/>
                  <a:pt x="11067" y="3959"/>
                </a:cubicBezTo>
                <a:close/>
                <a:moveTo>
                  <a:pt x="12089" y="2107"/>
                </a:moveTo>
                <a:cubicBezTo>
                  <a:pt x="12089" y="2111"/>
                  <a:pt x="12089" y="2111"/>
                  <a:pt x="12089" y="2111"/>
                </a:cubicBezTo>
                <a:cubicBezTo>
                  <a:pt x="12093" y="2114"/>
                  <a:pt x="12093" y="2114"/>
                  <a:pt x="12093" y="2114"/>
                </a:cubicBezTo>
                <a:cubicBezTo>
                  <a:pt x="12187" y="2159"/>
                  <a:pt x="12187" y="2159"/>
                  <a:pt x="12187" y="2159"/>
                </a:cubicBezTo>
                <a:cubicBezTo>
                  <a:pt x="12190" y="2159"/>
                  <a:pt x="12190" y="2159"/>
                  <a:pt x="12190" y="2159"/>
                </a:cubicBezTo>
                <a:cubicBezTo>
                  <a:pt x="12193" y="2156"/>
                  <a:pt x="12193" y="2156"/>
                  <a:pt x="12193" y="2156"/>
                </a:cubicBezTo>
                <a:cubicBezTo>
                  <a:pt x="12235" y="2072"/>
                  <a:pt x="12235" y="2072"/>
                  <a:pt x="12235" y="2072"/>
                </a:cubicBezTo>
                <a:cubicBezTo>
                  <a:pt x="12235" y="2069"/>
                  <a:pt x="12235" y="2069"/>
                  <a:pt x="12235" y="2069"/>
                </a:cubicBezTo>
                <a:cubicBezTo>
                  <a:pt x="12232" y="2065"/>
                  <a:pt x="12232" y="2065"/>
                  <a:pt x="12232" y="2065"/>
                </a:cubicBezTo>
                <a:cubicBezTo>
                  <a:pt x="12138" y="2020"/>
                  <a:pt x="12138" y="2020"/>
                  <a:pt x="12138" y="2020"/>
                </a:cubicBezTo>
                <a:cubicBezTo>
                  <a:pt x="12135" y="2020"/>
                  <a:pt x="12135" y="2020"/>
                  <a:pt x="12135" y="2020"/>
                </a:cubicBezTo>
                <a:cubicBezTo>
                  <a:pt x="12131" y="2023"/>
                  <a:pt x="12131" y="2023"/>
                  <a:pt x="12131" y="2023"/>
                </a:cubicBezTo>
                <a:cubicBezTo>
                  <a:pt x="12089" y="2107"/>
                  <a:pt x="12089" y="2107"/>
                  <a:pt x="12089" y="2107"/>
                </a:cubicBezTo>
                <a:close/>
                <a:moveTo>
                  <a:pt x="12041" y="2217"/>
                </a:moveTo>
                <a:cubicBezTo>
                  <a:pt x="12038" y="2221"/>
                  <a:pt x="12038" y="2221"/>
                  <a:pt x="12038" y="2221"/>
                </a:cubicBezTo>
                <a:cubicBezTo>
                  <a:pt x="12041" y="2224"/>
                  <a:pt x="12041" y="2224"/>
                  <a:pt x="12041" y="2224"/>
                </a:cubicBezTo>
                <a:cubicBezTo>
                  <a:pt x="12135" y="2269"/>
                  <a:pt x="12135" y="2269"/>
                  <a:pt x="12135" y="2269"/>
                </a:cubicBezTo>
                <a:cubicBezTo>
                  <a:pt x="12138" y="2269"/>
                  <a:pt x="12138" y="2269"/>
                  <a:pt x="12138" y="2269"/>
                </a:cubicBezTo>
                <a:cubicBezTo>
                  <a:pt x="12141" y="2266"/>
                  <a:pt x="12141" y="2266"/>
                  <a:pt x="12141" y="2266"/>
                </a:cubicBezTo>
                <a:cubicBezTo>
                  <a:pt x="12183" y="2182"/>
                  <a:pt x="12183" y="2182"/>
                  <a:pt x="12183" y="2182"/>
                </a:cubicBezTo>
                <a:cubicBezTo>
                  <a:pt x="12183" y="2179"/>
                  <a:pt x="12183" y="2179"/>
                  <a:pt x="12183" y="2179"/>
                </a:cubicBezTo>
                <a:cubicBezTo>
                  <a:pt x="12180" y="2175"/>
                  <a:pt x="12180" y="2175"/>
                  <a:pt x="12180" y="2175"/>
                </a:cubicBezTo>
                <a:cubicBezTo>
                  <a:pt x="12086" y="2130"/>
                  <a:pt x="12086" y="2130"/>
                  <a:pt x="12086" y="2130"/>
                </a:cubicBezTo>
                <a:cubicBezTo>
                  <a:pt x="12083" y="2127"/>
                  <a:pt x="12083" y="2127"/>
                  <a:pt x="12083" y="2127"/>
                </a:cubicBezTo>
                <a:cubicBezTo>
                  <a:pt x="12080" y="2130"/>
                  <a:pt x="12080" y="2130"/>
                  <a:pt x="12080" y="2130"/>
                </a:cubicBezTo>
                <a:cubicBezTo>
                  <a:pt x="12041" y="2217"/>
                  <a:pt x="12041" y="2217"/>
                  <a:pt x="12041" y="2217"/>
                </a:cubicBezTo>
                <a:close/>
                <a:moveTo>
                  <a:pt x="11989" y="2327"/>
                </a:moveTo>
                <a:cubicBezTo>
                  <a:pt x="11986" y="2331"/>
                  <a:pt x="11986" y="2331"/>
                  <a:pt x="11986" y="2331"/>
                </a:cubicBezTo>
                <a:cubicBezTo>
                  <a:pt x="11989" y="2334"/>
                  <a:pt x="11989" y="2334"/>
                  <a:pt x="11989" y="2334"/>
                </a:cubicBezTo>
                <a:cubicBezTo>
                  <a:pt x="12083" y="2379"/>
                  <a:pt x="12083" y="2379"/>
                  <a:pt x="12083" y="2379"/>
                </a:cubicBezTo>
                <a:cubicBezTo>
                  <a:pt x="12089" y="2379"/>
                  <a:pt x="12089" y="2379"/>
                  <a:pt x="12089" y="2379"/>
                </a:cubicBezTo>
                <a:cubicBezTo>
                  <a:pt x="12089" y="2376"/>
                  <a:pt x="12089" y="2376"/>
                  <a:pt x="12089" y="2376"/>
                </a:cubicBezTo>
                <a:cubicBezTo>
                  <a:pt x="12131" y="2289"/>
                  <a:pt x="12131" y="2289"/>
                  <a:pt x="12131" y="2289"/>
                </a:cubicBezTo>
                <a:cubicBezTo>
                  <a:pt x="12131" y="2289"/>
                  <a:pt x="12131" y="2289"/>
                  <a:pt x="12131" y="2289"/>
                </a:cubicBezTo>
                <a:cubicBezTo>
                  <a:pt x="12128" y="2285"/>
                  <a:pt x="12128" y="2285"/>
                  <a:pt x="12128" y="2285"/>
                </a:cubicBezTo>
                <a:cubicBezTo>
                  <a:pt x="12034" y="2240"/>
                  <a:pt x="12034" y="2240"/>
                  <a:pt x="12034" y="2240"/>
                </a:cubicBezTo>
                <a:cubicBezTo>
                  <a:pt x="12031" y="2237"/>
                  <a:pt x="12031" y="2237"/>
                  <a:pt x="12031" y="2237"/>
                </a:cubicBezTo>
                <a:cubicBezTo>
                  <a:pt x="12028" y="2240"/>
                  <a:pt x="12028" y="2240"/>
                  <a:pt x="12028" y="2240"/>
                </a:cubicBezTo>
                <a:cubicBezTo>
                  <a:pt x="11989" y="2327"/>
                  <a:pt x="11989" y="2327"/>
                  <a:pt x="11989" y="2327"/>
                </a:cubicBezTo>
                <a:close/>
                <a:moveTo>
                  <a:pt x="11937" y="2438"/>
                </a:moveTo>
                <a:cubicBezTo>
                  <a:pt x="11934" y="2441"/>
                  <a:pt x="11934" y="2441"/>
                  <a:pt x="11934" y="2441"/>
                </a:cubicBezTo>
                <a:cubicBezTo>
                  <a:pt x="11937" y="2441"/>
                  <a:pt x="11937" y="2441"/>
                  <a:pt x="11937" y="2441"/>
                </a:cubicBezTo>
                <a:cubicBezTo>
                  <a:pt x="12031" y="2486"/>
                  <a:pt x="12031" y="2486"/>
                  <a:pt x="12031" y="2486"/>
                </a:cubicBezTo>
                <a:cubicBezTo>
                  <a:pt x="12038" y="2489"/>
                  <a:pt x="12038" y="2489"/>
                  <a:pt x="12038" y="2489"/>
                </a:cubicBezTo>
                <a:cubicBezTo>
                  <a:pt x="12038" y="2486"/>
                  <a:pt x="12038" y="2486"/>
                  <a:pt x="12038" y="2486"/>
                </a:cubicBezTo>
                <a:cubicBezTo>
                  <a:pt x="12080" y="2399"/>
                  <a:pt x="12080" y="2399"/>
                  <a:pt x="12080" y="2399"/>
                </a:cubicBezTo>
                <a:cubicBezTo>
                  <a:pt x="12080" y="2395"/>
                  <a:pt x="12080" y="2395"/>
                  <a:pt x="12080" y="2395"/>
                </a:cubicBezTo>
                <a:cubicBezTo>
                  <a:pt x="12076" y="2395"/>
                  <a:pt x="12076" y="2395"/>
                  <a:pt x="12076" y="2395"/>
                </a:cubicBezTo>
                <a:cubicBezTo>
                  <a:pt x="11983" y="2350"/>
                  <a:pt x="11983" y="2350"/>
                  <a:pt x="11983" y="2350"/>
                </a:cubicBezTo>
                <a:cubicBezTo>
                  <a:pt x="11979" y="2347"/>
                  <a:pt x="11979" y="2347"/>
                  <a:pt x="11979" y="2347"/>
                </a:cubicBezTo>
                <a:cubicBezTo>
                  <a:pt x="11976" y="2350"/>
                  <a:pt x="11976" y="2350"/>
                  <a:pt x="11976" y="2350"/>
                </a:cubicBezTo>
                <a:cubicBezTo>
                  <a:pt x="11937" y="2438"/>
                  <a:pt x="11937" y="2438"/>
                  <a:pt x="11937" y="2438"/>
                </a:cubicBezTo>
                <a:close/>
                <a:moveTo>
                  <a:pt x="11886" y="2548"/>
                </a:moveTo>
                <a:cubicBezTo>
                  <a:pt x="11882" y="2551"/>
                  <a:pt x="11882" y="2551"/>
                  <a:pt x="11882" y="2551"/>
                </a:cubicBezTo>
                <a:cubicBezTo>
                  <a:pt x="11886" y="2551"/>
                  <a:pt x="11886" y="2551"/>
                  <a:pt x="11886" y="2551"/>
                </a:cubicBezTo>
                <a:cubicBezTo>
                  <a:pt x="11979" y="2596"/>
                  <a:pt x="11979" y="2596"/>
                  <a:pt x="11979" y="2596"/>
                </a:cubicBezTo>
                <a:cubicBezTo>
                  <a:pt x="11986" y="2599"/>
                  <a:pt x="11986" y="2599"/>
                  <a:pt x="11986" y="2599"/>
                </a:cubicBezTo>
                <a:cubicBezTo>
                  <a:pt x="11986" y="2596"/>
                  <a:pt x="11986" y="2596"/>
                  <a:pt x="11986" y="2596"/>
                </a:cubicBezTo>
                <a:cubicBezTo>
                  <a:pt x="12028" y="2509"/>
                  <a:pt x="12028" y="2509"/>
                  <a:pt x="12028" y="2509"/>
                </a:cubicBezTo>
                <a:cubicBezTo>
                  <a:pt x="12028" y="2505"/>
                  <a:pt x="12028" y="2505"/>
                  <a:pt x="12028" y="2505"/>
                </a:cubicBezTo>
                <a:cubicBezTo>
                  <a:pt x="12025" y="2505"/>
                  <a:pt x="12025" y="2505"/>
                  <a:pt x="12025" y="2505"/>
                </a:cubicBezTo>
                <a:cubicBezTo>
                  <a:pt x="11931" y="2460"/>
                  <a:pt x="11931" y="2460"/>
                  <a:pt x="11931" y="2460"/>
                </a:cubicBezTo>
                <a:cubicBezTo>
                  <a:pt x="11928" y="2457"/>
                  <a:pt x="11928" y="2457"/>
                  <a:pt x="11928" y="2457"/>
                </a:cubicBezTo>
                <a:cubicBezTo>
                  <a:pt x="11924" y="2460"/>
                  <a:pt x="11924" y="2460"/>
                  <a:pt x="11924" y="2460"/>
                </a:cubicBezTo>
                <a:cubicBezTo>
                  <a:pt x="11886" y="2548"/>
                  <a:pt x="11886" y="2548"/>
                  <a:pt x="11886" y="2548"/>
                </a:cubicBezTo>
                <a:close/>
                <a:moveTo>
                  <a:pt x="11834" y="2658"/>
                </a:moveTo>
                <a:cubicBezTo>
                  <a:pt x="11830" y="2661"/>
                  <a:pt x="11830" y="2661"/>
                  <a:pt x="11830" y="2661"/>
                </a:cubicBezTo>
                <a:cubicBezTo>
                  <a:pt x="11834" y="2661"/>
                  <a:pt x="11834" y="2661"/>
                  <a:pt x="11834" y="2661"/>
                </a:cubicBezTo>
                <a:cubicBezTo>
                  <a:pt x="11928" y="2706"/>
                  <a:pt x="11928" y="2706"/>
                  <a:pt x="11928" y="2706"/>
                </a:cubicBezTo>
                <a:cubicBezTo>
                  <a:pt x="11934" y="2709"/>
                  <a:pt x="11934" y="2709"/>
                  <a:pt x="11934" y="2709"/>
                </a:cubicBezTo>
                <a:cubicBezTo>
                  <a:pt x="11934" y="2706"/>
                  <a:pt x="11934" y="2706"/>
                  <a:pt x="11934" y="2706"/>
                </a:cubicBezTo>
                <a:cubicBezTo>
                  <a:pt x="11976" y="2619"/>
                  <a:pt x="11976" y="2619"/>
                  <a:pt x="11976" y="2619"/>
                </a:cubicBezTo>
                <a:cubicBezTo>
                  <a:pt x="11976" y="2616"/>
                  <a:pt x="11976" y="2616"/>
                  <a:pt x="11976" y="2616"/>
                </a:cubicBezTo>
                <a:cubicBezTo>
                  <a:pt x="11973" y="2616"/>
                  <a:pt x="11973" y="2616"/>
                  <a:pt x="11973" y="2616"/>
                </a:cubicBezTo>
                <a:cubicBezTo>
                  <a:pt x="11879" y="2570"/>
                  <a:pt x="11879" y="2570"/>
                  <a:pt x="11879" y="2570"/>
                </a:cubicBezTo>
                <a:cubicBezTo>
                  <a:pt x="11876" y="2567"/>
                  <a:pt x="11876" y="2567"/>
                  <a:pt x="11876" y="2567"/>
                </a:cubicBezTo>
                <a:cubicBezTo>
                  <a:pt x="11873" y="2570"/>
                  <a:pt x="11873" y="2570"/>
                  <a:pt x="11873" y="2570"/>
                </a:cubicBezTo>
                <a:cubicBezTo>
                  <a:pt x="11834" y="2658"/>
                  <a:pt x="11834" y="2658"/>
                  <a:pt x="11834" y="2658"/>
                </a:cubicBezTo>
                <a:close/>
                <a:moveTo>
                  <a:pt x="11782" y="2768"/>
                </a:moveTo>
                <a:cubicBezTo>
                  <a:pt x="11779" y="2771"/>
                  <a:pt x="11779" y="2771"/>
                  <a:pt x="11779" y="2771"/>
                </a:cubicBezTo>
                <a:cubicBezTo>
                  <a:pt x="11782" y="2771"/>
                  <a:pt x="11782" y="2771"/>
                  <a:pt x="11782" y="2771"/>
                </a:cubicBezTo>
                <a:cubicBezTo>
                  <a:pt x="11876" y="2816"/>
                  <a:pt x="11876" y="2816"/>
                  <a:pt x="11876" y="2816"/>
                </a:cubicBezTo>
                <a:cubicBezTo>
                  <a:pt x="11882" y="2819"/>
                  <a:pt x="11882" y="2819"/>
                  <a:pt x="11882" y="2819"/>
                </a:cubicBezTo>
                <a:cubicBezTo>
                  <a:pt x="11882" y="2816"/>
                  <a:pt x="11882" y="2816"/>
                  <a:pt x="11882" y="2816"/>
                </a:cubicBezTo>
                <a:cubicBezTo>
                  <a:pt x="11924" y="2729"/>
                  <a:pt x="11924" y="2729"/>
                  <a:pt x="11924" y="2729"/>
                </a:cubicBezTo>
                <a:cubicBezTo>
                  <a:pt x="11924" y="2726"/>
                  <a:pt x="11924" y="2726"/>
                  <a:pt x="11924" y="2726"/>
                </a:cubicBezTo>
                <a:cubicBezTo>
                  <a:pt x="11921" y="2726"/>
                  <a:pt x="11921" y="2726"/>
                  <a:pt x="11921" y="2726"/>
                </a:cubicBezTo>
                <a:cubicBezTo>
                  <a:pt x="11827" y="2680"/>
                  <a:pt x="11827" y="2680"/>
                  <a:pt x="11827" y="2680"/>
                </a:cubicBezTo>
                <a:cubicBezTo>
                  <a:pt x="11824" y="2677"/>
                  <a:pt x="11824" y="2677"/>
                  <a:pt x="11824" y="2677"/>
                </a:cubicBezTo>
                <a:cubicBezTo>
                  <a:pt x="11821" y="2680"/>
                  <a:pt x="11821" y="2680"/>
                  <a:pt x="11821" y="2680"/>
                </a:cubicBezTo>
                <a:cubicBezTo>
                  <a:pt x="11782" y="2768"/>
                  <a:pt x="11782" y="2768"/>
                  <a:pt x="11782" y="2768"/>
                </a:cubicBezTo>
                <a:close/>
                <a:moveTo>
                  <a:pt x="11730" y="2878"/>
                </a:moveTo>
                <a:cubicBezTo>
                  <a:pt x="11727" y="2881"/>
                  <a:pt x="11727" y="2881"/>
                  <a:pt x="11727" y="2881"/>
                </a:cubicBezTo>
                <a:cubicBezTo>
                  <a:pt x="11730" y="2881"/>
                  <a:pt x="11730" y="2881"/>
                  <a:pt x="11730" y="2881"/>
                </a:cubicBezTo>
                <a:cubicBezTo>
                  <a:pt x="11824" y="2926"/>
                  <a:pt x="11824" y="2926"/>
                  <a:pt x="11824" y="2926"/>
                </a:cubicBezTo>
                <a:cubicBezTo>
                  <a:pt x="11830" y="2929"/>
                  <a:pt x="11830" y="2929"/>
                  <a:pt x="11830" y="2929"/>
                </a:cubicBezTo>
                <a:cubicBezTo>
                  <a:pt x="11830" y="2926"/>
                  <a:pt x="11830" y="2926"/>
                  <a:pt x="11830" y="2926"/>
                </a:cubicBezTo>
                <a:cubicBezTo>
                  <a:pt x="11873" y="2839"/>
                  <a:pt x="11873" y="2839"/>
                  <a:pt x="11873" y="2839"/>
                </a:cubicBezTo>
                <a:cubicBezTo>
                  <a:pt x="11873" y="2836"/>
                  <a:pt x="11873" y="2836"/>
                  <a:pt x="11873" y="2836"/>
                </a:cubicBezTo>
                <a:cubicBezTo>
                  <a:pt x="11869" y="2836"/>
                  <a:pt x="11869" y="2836"/>
                  <a:pt x="11869" y="2836"/>
                </a:cubicBezTo>
                <a:cubicBezTo>
                  <a:pt x="11775" y="2790"/>
                  <a:pt x="11775" y="2790"/>
                  <a:pt x="11775" y="2790"/>
                </a:cubicBezTo>
                <a:cubicBezTo>
                  <a:pt x="11772" y="2787"/>
                  <a:pt x="11772" y="2787"/>
                  <a:pt x="11772" y="2787"/>
                </a:cubicBezTo>
                <a:cubicBezTo>
                  <a:pt x="11769" y="2790"/>
                  <a:pt x="11769" y="2790"/>
                  <a:pt x="11769" y="2790"/>
                </a:cubicBezTo>
                <a:cubicBezTo>
                  <a:pt x="11730" y="2878"/>
                  <a:pt x="11730" y="2878"/>
                  <a:pt x="11730" y="2878"/>
                </a:cubicBezTo>
                <a:close/>
                <a:moveTo>
                  <a:pt x="11678" y="2988"/>
                </a:moveTo>
                <a:cubicBezTo>
                  <a:pt x="11675" y="2991"/>
                  <a:pt x="11675" y="2991"/>
                  <a:pt x="11675" y="2991"/>
                </a:cubicBezTo>
                <a:cubicBezTo>
                  <a:pt x="11678" y="2991"/>
                  <a:pt x="11678" y="2991"/>
                  <a:pt x="11678" y="2991"/>
                </a:cubicBezTo>
                <a:cubicBezTo>
                  <a:pt x="11775" y="3036"/>
                  <a:pt x="11775" y="3036"/>
                  <a:pt x="11775" y="3036"/>
                </a:cubicBezTo>
                <a:cubicBezTo>
                  <a:pt x="11779" y="3040"/>
                  <a:pt x="11779" y="3040"/>
                  <a:pt x="11779" y="3040"/>
                </a:cubicBezTo>
                <a:cubicBezTo>
                  <a:pt x="11779" y="3036"/>
                  <a:pt x="11779" y="3036"/>
                  <a:pt x="11779" y="3036"/>
                </a:cubicBezTo>
                <a:cubicBezTo>
                  <a:pt x="11821" y="2949"/>
                  <a:pt x="11821" y="2949"/>
                  <a:pt x="11821" y="2949"/>
                </a:cubicBezTo>
                <a:cubicBezTo>
                  <a:pt x="11821" y="2946"/>
                  <a:pt x="11821" y="2946"/>
                  <a:pt x="11821" y="2946"/>
                </a:cubicBezTo>
                <a:cubicBezTo>
                  <a:pt x="11818" y="2946"/>
                  <a:pt x="11818" y="2946"/>
                  <a:pt x="11818" y="2946"/>
                </a:cubicBezTo>
                <a:cubicBezTo>
                  <a:pt x="11724" y="2900"/>
                  <a:pt x="11724" y="2900"/>
                  <a:pt x="11724" y="2900"/>
                </a:cubicBezTo>
                <a:cubicBezTo>
                  <a:pt x="11720" y="2897"/>
                  <a:pt x="11720" y="2897"/>
                  <a:pt x="11720" y="2897"/>
                </a:cubicBezTo>
                <a:cubicBezTo>
                  <a:pt x="11717" y="2900"/>
                  <a:pt x="11717" y="2900"/>
                  <a:pt x="11717" y="2900"/>
                </a:cubicBezTo>
                <a:cubicBezTo>
                  <a:pt x="11678" y="2988"/>
                  <a:pt x="11678" y="2988"/>
                  <a:pt x="11678" y="2988"/>
                </a:cubicBezTo>
                <a:close/>
                <a:moveTo>
                  <a:pt x="11627" y="3098"/>
                </a:moveTo>
                <a:cubicBezTo>
                  <a:pt x="11623" y="3101"/>
                  <a:pt x="11623" y="3101"/>
                  <a:pt x="11623" y="3101"/>
                </a:cubicBezTo>
                <a:cubicBezTo>
                  <a:pt x="11627" y="3101"/>
                  <a:pt x="11627" y="3101"/>
                  <a:pt x="11627" y="3101"/>
                </a:cubicBezTo>
                <a:cubicBezTo>
                  <a:pt x="11724" y="3146"/>
                  <a:pt x="11724" y="3146"/>
                  <a:pt x="11724" y="3146"/>
                </a:cubicBezTo>
                <a:cubicBezTo>
                  <a:pt x="11727" y="3150"/>
                  <a:pt x="11727" y="3150"/>
                  <a:pt x="11727" y="3150"/>
                </a:cubicBezTo>
                <a:cubicBezTo>
                  <a:pt x="11727" y="3146"/>
                  <a:pt x="11727" y="3146"/>
                  <a:pt x="11727" y="3146"/>
                </a:cubicBezTo>
                <a:cubicBezTo>
                  <a:pt x="11769" y="3059"/>
                  <a:pt x="11769" y="3059"/>
                  <a:pt x="11769" y="3059"/>
                </a:cubicBezTo>
                <a:cubicBezTo>
                  <a:pt x="11769" y="3056"/>
                  <a:pt x="11769" y="3056"/>
                  <a:pt x="11769" y="3056"/>
                </a:cubicBezTo>
                <a:cubicBezTo>
                  <a:pt x="11766" y="3056"/>
                  <a:pt x="11766" y="3056"/>
                  <a:pt x="11766" y="3056"/>
                </a:cubicBezTo>
                <a:cubicBezTo>
                  <a:pt x="11672" y="3007"/>
                  <a:pt x="11672" y="3007"/>
                  <a:pt x="11672" y="3007"/>
                </a:cubicBezTo>
                <a:cubicBezTo>
                  <a:pt x="11669" y="3007"/>
                  <a:pt x="11669" y="3007"/>
                  <a:pt x="11669" y="3007"/>
                </a:cubicBezTo>
                <a:cubicBezTo>
                  <a:pt x="11665" y="3010"/>
                  <a:pt x="11665" y="3010"/>
                  <a:pt x="11665" y="3010"/>
                </a:cubicBezTo>
                <a:cubicBezTo>
                  <a:pt x="11627" y="3098"/>
                  <a:pt x="11627" y="3098"/>
                  <a:pt x="11627" y="3098"/>
                </a:cubicBezTo>
                <a:close/>
                <a:moveTo>
                  <a:pt x="11575" y="3208"/>
                </a:moveTo>
                <a:cubicBezTo>
                  <a:pt x="11572" y="3208"/>
                  <a:pt x="11572" y="3208"/>
                  <a:pt x="11572" y="3208"/>
                </a:cubicBezTo>
                <a:cubicBezTo>
                  <a:pt x="11575" y="3211"/>
                  <a:pt x="11575" y="3211"/>
                  <a:pt x="11575" y="3211"/>
                </a:cubicBezTo>
                <a:cubicBezTo>
                  <a:pt x="11672" y="3256"/>
                  <a:pt x="11672" y="3256"/>
                  <a:pt x="11672" y="3256"/>
                </a:cubicBezTo>
                <a:cubicBezTo>
                  <a:pt x="11675" y="3260"/>
                  <a:pt x="11675" y="3260"/>
                  <a:pt x="11675" y="3260"/>
                </a:cubicBezTo>
                <a:cubicBezTo>
                  <a:pt x="11675" y="3256"/>
                  <a:pt x="11675" y="3256"/>
                  <a:pt x="11675" y="3256"/>
                </a:cubicBezTo>
                <a:cubicBezTo>
                  <a:pt x="11717" y="3169"/>
                  <a:pt x="11717" y="3169"/>
                  <a:pt x="11717" y="3169"/>
                </a:cubicBezTo>
                <a:cubicBezTo>
                  <a:pt x="11717" y="3166"/>
                  <a:pt x="11717" y="3166"/>
                  <a:pt x="11717" y="3166"/>
                </a:cubicBezTo>
                <a:cubicBezTo>
                  <a:pt x="11714" y="3163"/>
                  <a:pt x="11714" y="3163"/>
                  <a:pt x="11714" y="3163"/>
                </a:cubicBezTo>
                <a:cubicBezTo>
                  <a:pt x="11620" y="3117"/>
                  <a:pt x="11620" y="3117"/>
                  <a:pt x="11620" y="3117"/>
                </a:cubicBezTo>
                <a:cubicBezTo>
                  <a:pt x="11617" y="3117"/>
                  <a:pt x="11617" y="3117"/>
                  <a:pt x="11617" y="3117"/>
                </a:cubicBezTo>
                <a:cubicBezTo>
                  <a:pt x="11614" y="3120"/>
                  <a:pt x="11614" y="3120"/>
                  <a:pt x="11614" y="3120"/>
                </a:cubicBezTo>
                <a:cubicBezTo>
                  <a:pt x="11575" y="3208"/>
                  <a:pt x="11575" y="3208"/>
                  <a:pt x="11575" y="3208"/>
                </a:cubicBezTo>
                <a:close/>
                <a:moveTo>
                  <a:pt x="11523" y="3315"/>
                </a:moveTo>
                <a:cubicBezTo>
                  <a:pt x="11520" y="3318"/>
                  <a:pt x="11520" y="3318"/>
                  <a:pt x="11520" y="3318"/>
                </a:cubicBezTo>
                <a:cubicBezTo>
                  <a:pt x="11523" y="3321"/>
                  <a:pt x="11523" y="3321"/>
                  <a:pt x="11523" y="3321"/>
                </a:cubicBezTo>
                <a:cubicBezTo>
                  <a:pt x="11620" y="3366"/>
                  <a:pt x="11620" y="3366"/>
                  <a:pt x="11620" y="3366"/>
                </a:cubicBezTo>
                <a:cubicBezTo>
                  <a:pt x="11623" y="3366"/>
                  <a:pt x="11623" y="3366"/>
                  <a:pt x="11623" y="3366"/>
                </a:cubicBezTo>
                <a:cubicBezTo>
                  <a:pt x="11623" y="3366"/>
                  <a:pt x="11623" y="3366"/>
                  <a:pt x="11623" y="3366"/>
                </a:cubicBezTo>
                <a:cubicBezTo>
                  <a:pt x="11665" y="3279"/>
                  <a:pt x="11665" y="3279"/>
                  <a:pt x="11665" y="3279"/>
                </a:cubicBezTo>
                <a:cubicBezTo>
                  <a:pt x="11665" y="3276"/>
                  <a:pt x="11665" y="3276"/>
                  <a:pt x="11665" y="3276"/>
                </a:cubicBezTo>
                <a:cubicBezTo>
                  <a:pt x="11662" y="3273"/>
                  <a:pt x="11662" y="3273"/>
                  <a:pt x="11662" y="3273"/>
                </a:cubicBezTo>
                <a:cubicBezTo>
                  <a:pt x="11568" y="3227"/>
                  <a:pt x="11568" y="3227"/>
                  <a:pt x="11568" y="3227"/>
                </a:cubicBezTo>
                <a:cubicBezTo>
                  <a:pt x="11565" y="3227"/>
                  <a:pt x="11565" y="3227"/>
                  <a:pt x="11565" y="3227"/>
                </a:cubicBezTo>
                <a:cubicBezTo>
                  <a:pt x="11562" y="3231"/>
                  <a:pt x="11562" y="3231"/>
                  <a:pt x="11562" y="3231"/>
                </a:cubicBezTo>
                <a:cubicBezTo>
                  <a:pt x="11523" y="3315"/>
                  <a:pt x="11523" y="3315"/>
                  <a:pt x="11523" y="3315"/>
                </a:cubicBezTo>
                <a:close/>
                <a:moveTo>
                  <a:pt x="11471" y="3425"/>
                </a:moveTo>
                <a:cubicBezTo>
                  <a:pt x="11468" y="3428"/>
                  <a:pt x="11468" y="3428"/>
                  <a:pt x="11468" y="3428"/>
                </a:cubicBezTo>
                <a:cubicBezTo>
                  <a:pt x="11471" y="3431"/>
                  <a:pt x="11471" y="3431"/>
                  <a:pt x="11471" y="3431"/>
                </a:cubicBezTo>
                <a:cubicBezTo>
                  <a:pt x="11568" y="3477"/>
                  <a:pt x="11568" y="3477"/>
                  <a:pt x="11568" y="3477"/>
                </a:cubicBezTo>
                <a:cubicBezTo>
                  <a:pt x="11572" y="3477"/>
                  <a:pt x="11572" y="3477"/>
                  <a:pt x="11572" y="3477"/>
                </a:cubicBezTo>
                <a:cubicBezTo>
                  <a:pt x="11572" y="3473"/>
                  <a:pt x="11572" y="3473"/>
                  <a:pt x="11572" y="3473"/>
                </a:cubicBezTo>
                <a:cubicBezTo>
                  <a:pt x="11614" y="3389"/>
                  <a:pt x="11614" y="3389"/>
                  <a:pt x="11614" y="3389"/>
                </a:cubicBezTo>
                <a:cubicBezTo>
                  <a:pt x="11614" y="3386"/>
                  <a:pt x="11614" y="3386"/>
                  <a:pt x="11614" y="3386"/>
                </a:cubicBezTo>
                <a:cubicBezTo>
                  <a:pt x="11610" y="3383"/>
                  <a:pt x="11610" y="3383"/>
                  <a:pt x="11610" y="3383"/>
                </a:cubicBezTo>
                <a:cubicBezTo>
                  <a:pt x="11517" y="3337"/>
                  <a:pt x="11517" y="3337"/>
                  <a:pt x="11517" y="3337"/>
                </a:cubicBezTo>
                <a:cubicBezTo>
                  <a:pt x="11513" y="3337"/>
                  <a:pt x="11513" y="3337"/>
                  <a:pt x="11513" y="3337"/>
                </a:cubicBezTo>
                <a:cubicBezTo>
                  <a:pt x="11510" y="3341"/>
                  <a:pt x="11510" y="3341"/>
                  <a:pt x="11510" y="3341"/>
                </a:cubicBezTo>
                <a:cubicBezTo>
                  <a:pt x="11471" y="3425"/>
                  <a:pt x="11471" y="3425"/>
                  <a:pt x="11471" y="3425"/>
                </a:cubicBezTo>
                <a:close/>
                <a:moveTo>
                  <a:pt x="11419" y="3535"/>
                </a:moveTo>
                <a:cubicBezTo>
                  <a:pt x="11416" y="3538"/>
                  <a:pt x="11416" y="3538"/>
                  <a:pt x="11416" y="3538"/>
                </a:cubicBezTo>
                <a:cubicBezTo>
                  <a:pt x="11419" y="3541"/>
                  <a:pt x="11419" y="3541"/>
                  <a:pt x="11419" y="3541"/>
                </a:cubicBezTo>
                <a:cubicBezTo>
                  <a:pt x="11517" y="3587"/>
                  <a:pt x="11517" y="3587"/>
                  <a:pt x="11517" y="3587"/>
                </a:cubicBezTo>
                <a:cubicBezTo>
                  <a:pt x="11520" y="3587"/>
                  <a:pt x="11520" y="3587"/>
                  <a:pt x="11520" y="3587"/>
                </a:cubicBezTo>
                <a:cubicBezTo>
                  <a:pt x="11520" y="3583"/>
                  <a:pt x="11520" y="3583"/>
                  <a:pt x="11520" y="3583"/>
                </a:cubicBezTo>
                <a:cubicBezTo>
                  <a:pt x="11562" y="3499"/>
                  <a:pt x="11562" y="3499"/>
                  <a:pt x="11562" y="3499"/>
                </a:cubicBezTo>
                <a:cubicBezTo>
                  <a:pt x="11562" y="3496"/>
                  <a:pt x="11562" y="3496"/>
                  <a:pt x="11562" y="3496"/>
                </a:cubicBezTo>
                <a:cubicBezTo>
                  <a:pt x="11559" y="3493"/>
                  <a:pt x="11559" y="3493"/>
                  <a:pt x="11559" y="3493"/>
                </a:cubicBezTo>
                <a:cubicBezTo>
                  <a:pt x="11465" y="3447"/>
                  <a:pt x="11465" y="3447"/>
                  <a:pt x="11465" y="3447"/>
                </a:cubicBezTo>
                <a:cubicBezTo>
                  <a:pt x="11462" y="3447"/>
                  <a:pt x="11462" y="3447"/>
                  <a:pt x="11462" y="3447"/>
                </a:cubicBezTo>
                <a:cubicBezTo>
                  <a:pt x="11458" y="3451"/>
                  <a:pt x="11458" y="3451"/>
                  <a:pt x="11458" y="3451"/>
                </a:cubicBezTo>
                <a:cubicBezTo>
                  <a:pt x="11419" y="3535"/>
                  <a:pt x="11419" y="3535"/>
                  <a:pt x="11419" y="3535"/>
                </a:cubicBezTo>
                <a:close/>
                <a:moveTo>
                  <a:pt x="11368" y="3645"/>
                </a:moveTo>
                <a:cubicBezTo>
                  <a:pt x="11364" y="3648"/>
                  <a:pt x="11364" y="3648"/>
                  <a:pt x="11364" y="3648"/>
                </a:cubicBezTo>
                <a:cubicBezTo>
                  <a:pt x="11371" y="3651"/>
                  <a:pt x="11371" y="3651"/>
                  <a:pt x="11371" y="3651"/>
                </a:cubicBezTo>
                <a:cubicBezTo>
                  <a:pt x="11465" y="3697"/>
                  <a:pt x="11465" y="3697"/>
                  <a:pt x="11465" y="3697"/>
                </a:cubicBezTo>
                <a:cubicBezTo>
                  <a:pt x="11468" y="3697"/>
                  <a:pt x="11468" y="3697"/>
                  <a:pt x="11468" y="3697"/>
                </a:cubicBezTo>
                <a:cubicBezTo>
                  <a:pt x="11468" y="3693"/>
                  <a:pt x="11468" y="3693"/>
                  <a:pt x="11468" y="3693"/>
                </a:cubicBezTo>
                <a:cubicBezTo>
                  <a:pt x="11510" y="3609"/>
                  <a:pt x="11510" y="3609"/>
                  <a:pt x="11510" y="3609"/>
                </a:cubicBezTo>
                <a:cubicBezTo>
                  <a:pt x="11510" y="3606"/>
                  <a:pt x="11510" y="3606"/>
                  <a:pt x="11510" y="3606"/>
                </a:cubicBezTo>
                <a:cubicBezTo>
                  <a:pt x="11507" y="3603"/>
                  <a:pt x="11507" y="3603"/>
                  <a:pt x="11507" y="3603"/>
                </a:cubicBezTo>
                <a:cubicBezTo>
                  <a:pt x="11413" y="3557"/>
                  <a:pt x="11413" y="3557"/>
                  <a:pt x="11413" y="3557"/>
                </a:cubicBezTo>
                <a:cubicBezTo>
                  <a:pt x="11410" y="3557"/>
                  <a:pt x="11410" y="3557"/>
                  <a:pt x="11410" y="3557"/>
                </a:cubicBezTo>
                <a:cubicBezTo>
                  <a:pt x="11406" y="3561"/>
                  <a:pt x="11406" y="3561"/>
                  <a:pt x="11406" y="3561"/>
                </a:cubicBezTo>
                <a:cubicBezTo>
                  <a:pt x="11368" y="3645"/>
                  <a:pt x="11368" y="3645"/>
                  <a:pt x="11368" y="3645"/>
                </a:cubicBezTo>
                <a:close/>
                <a:moveTo>
                  <a:pt x="11316" y="3755"/>
                </a:moveTo>
                <a:cubicBezTo>
                  <a:pt x="11313" y="3758"/>
                  <a:pt x="11313" y="3758"/>
                  <a:pt x="11313" y="3758"/>
                </a:cubicBezTo>
                <a:cubicBezTo>
                  <a:pt x="11316" y="3761"/>
                  <a:pt x="11316" y="3761"/>
                  <a:pt x="11316" y="3761"/>
                </a:cubicBezTo>
                <a:cubicBezTo>
                  <a:pt x="11413" y="3807"/>
                  <a:pt x="11413" y="3807"/>
                  <a:pt x="11413" y="3807"/>
                </a:cubicBezTo>
                <a:cubicBezTo>
                  <a:pt x="11416" y="3807"/>
                  <a:pt x="11416" y="3807"/>
                  <a:pt x="11416" y="3807"/>
                </a:cubicBezTo>
                <a:cubicBezTo>
                  <a:pt x="11416" y="3803"/>
                  <a:pt x="11416" y="3803"/>
                  <a:pt x="11416" y="3803"/>
                </a:cubicBezTo>
                <a:cubicBezTo>
                  <a:pt x="11458" y="3719"/>
                  <a:pt x="11458" y="3719"/>
                  <a:pt x="11458" y="3719"/>
                </a:cubicBezTo>
                <a:cubicBezTo>
                  <a:pt x="11458" y="3716"/>
                  <a:pt x="11458" y="3716"/>
                  <a:pt x="11458" y="3716"/>
                </a:cubicBezTo>
                <a:cubicBezTo>
                  <a:pt x="11455" y="3713"/>
                  <a:pt x="11455" y="3713"/>
                  <a:pt x="11455" y="3713"/>
                </a:cubicBezTo>
                <a:cubicBezTo>
                  <a:pt x="11361" y="3667"/>
                  <a:pt x="11361" y="3667"/>
                  <a:pt x="11361" y="3667"/>
                </a:cubicBezTo>
                <a:cubicBezTo>
                  <a:pt x="11358" y="3667"/>
                  <a:pt x="11358" y="3667"/>
                  <a:pt x="11358" y="3667"/>
                </a:cubicBezTo>
                <a:cubicBezTo>
                  <a:pt x="11355" y="3671"/>
                  <a:pt x="11355" y="3671"/>
                  <a:pt x="11355" y="3671"/>
                </a:cubicBezTo>
                <a:cubicBezTo>
                  <a:pt x="11316" y="3755"/>
                  <a:pt x="11316" y="3755"/>
                  <a:pt x="11316" y="3755"/>
                </a:cubicBezTo>
                <a:close/>
                <a:moveTo>
                  <a:pt x="11264" y="3865"/>
                </a:moveTo>
                <a:cubicBezTo>
                  <a:pt x="11261" y="3868"/>
                  <a:pt x="11261" y="3868"/>
                  <a:pt x="11261" y="3868"/>
                </a:cubicBezTo>
                <a:cubicBezTo>
                  <a:pt x="11267" y="3871"/>
                  <a:pt x="11267" y="3871"/>
                  <a:pt x="11267" y="3871"/>
                </a:cubicBezTo>
                <a:cubicBezTo>
                  <a:pt x="11361" y="3917"/>
                  <a:pt x="11361" y="3917"/>
                  <a:pt x="11361" y="3917"/>
                </a:cubicBezTo>
                <a:cubicBezTo>
                  <a:pt x="11364" y="3917"/>
                  <a:pt x="11364" y="3917"/>
                  <a:pt x="11364" y="3917"/>
                </a:cubicBezTo>
                <a:cubicBezTo>
                  <a:pt x="11364" y="3913"/>
                  <a:pt x="11364" y="3913"/>
                  <a:pt x="11364" y="3913"/>
                </a:cubicBezTo>
                <a:cubicBezTo>
                  <a:pt x="11406" y="3826"/>
                  <a:pt x="11406" y="3826"/>
                  <a:pt x="11406" y="3826"/>
                </a:cubicBezTo>
                <a:cubicBezTo>
                  <a:pt x="11406" y="3826"/>
                  <a:pt x="11406" y="3826"/>
                  <a:pt x="11406" y="3826"/>
                </a:cubicBezTo>
                <a:cubicBezTo>
                  <a:pt x="11403" y="3823"/>
                  <a:pt x="11403" y="3823"/>
                  <a:pt x="11403" y="3823"/>
                </a:cubicBezTo>
                <a:cubicBezTo>
                  <a:pt x="11309" y="3778"/>
                  <a:pt x="11309" y="3778"/>
                  <a:pt x="11309" y="3778"/>
                </a:cubicBezTo>
                <a:cubicBezTo>
                  <a:pt x="11306" y="3774"/>
                  <a:pt x="11306" y="3774"/>
                  <a:pt x="11306" y="3774"/>
                </a:cubicBezTo>
                <a:cubicBezTo>
                  <a:pt x="11303" y="3778"/>
                  <a:pt x="11303" y="3778"/>
                  <a:pt x="11303" y="3778"/>
                </a:cubicBezTo>
                <a:cubicBezTo>
                  <a:pt x="11264" y="3865"/>
                  <a:pt x="11264" y="3865"/>
                  <a:pt x="11264" y="3865"/>
                </a:cubicBezTo>
                <a:close/>
                <a:moveTo>
                  <a:pt x="11193" y="4020"/>
                </a:moveTo>
                <a:cubicBezTo>
                  <a:pt x="11190" y="4023"/>
                  <a:pt x="11190" y="4023"/>
                  <a:pt x="11190" y="4023"/>
                </a:cubicBezTo>
                <a:cubicBezTo>
                  <a:pt x="11193" y="4023"/>
                  <a:pt x="11193" y="4023"/>
                  <a:pt x="11193" y="4023"/>
                </a:cubicBezTo>
                <a:cubicBezTo>
                  <a:pt x="11287" y="4069"/>
                  <a:pt x="11287" y="4069"/>
                  <a:pt x="11287" y="4069"/>
                </a:cubicBezTo>
                <a:cubicBezTo>
                  <a:pt x="11293" y="4072"/>
                  <a:pt x="11293" y="4072"/>
                  <a:pt x="11293" y="4072"/>
                </a:cubicBezTo>
                <a:cubicBezTo>
                  <a:pt x="11293" y="4069"/>
                  <a:pt x="11293" y="4069"/>
                  <a:pt x="11293" y="4069"/>
                </a:cubicBezTo>
                <a:cubicBezTo>
                  <a:pt x="11355" y="3936"/>
                  <a:pt x="11355" y="3936"/>
                  <a:pt x="11355" y="3936"/>
                </a:cubicBezTo>
                <a:cubicBezTo>
                  <a:pt x="11355" y="3933"/>
                  <a:pt x="11355" y="3933"/>
                  <a:pt x="11355" y="3933"/>
                </a:cubicBezTo>
                <a:cubicBezTo>
                  <a:pt x="11351" y="3933"/>
                  <a:pt x="11351" y="3933"/>
                  <a:pt x="11351" y="3933"/>
                </a:cubicBezTo>
                <a:cubicBezTo>
                  <a:pt x="11258" y="3888"/>
                  <a:pt x="11258" y="3888"/>
                  <a:pt x="11258" y="3888"/>
                </a:cubicBezTo>
                <a:cubicBezTo>
                  <a:pt x="11254" y="3884"/>
                  <a:pt x="11254" y="3884"/>
                  <a:pt x="11254" y="3884"/>
                </a:cubicBezTo>
                <a:cubicBezTo>
                  <a:pt x="11251" y="3888"/>
                  <a:pt x="11251" y="3888"/>
                  <a:pt x="11251" y="3888"/>
                </a:cubicBezTo>
                <a:cubicBezTo>
                  <a:pt x="11193" y="4020"/>
                  <a:pt x="11193" y="4020"/>
                  <a:pt x="11193" y="4020"/>
                </a:cubicBezTo>
                <a:close/>
                <a:moveTo>
                  <a:pt x="12216" y="2169"/>
                </a:moveTo>
                <a:cubicBezTo>
                  <a:pt x="12216" y="2172"/>
                  <a:pt x="12216" y="2172"/>
                  <a:pt x="12216" y="2172"/>
                </a:cubicBezTo>
                <a:cubicBezTo>
                  <a:pt x="12219" y="2172"/>
                  <a:pt x="12219" y="2172"/>
                  <a:pt x="12219" y="2172"/>
                </a:cubicBezTo>
                <a:cubicBezTo>
                  <a:pt x="12313" y="2217"/>
                  <a:pt x="12313" y="2217"/>
                  <a:pt x="12313" y="2217"/>
                </a:cubicBezTo>
                <a:cubicBezTo>
                  <a:pt x="12316" y="2221"/>
                  <a:pt x="12316" y="2221"/>
                  <a:pt x="12316" y="2221"/>
                </a:cubicBezTo>
                <a:cubicBezTo>
                  <a:pt x="12319" y="2217"/>
                  <a:pt x="12319" y="2217"/>
                  <a:pt x="12319" y="2217"/>
                </a:cubicBezTo>
                <a:cubicBezTo>
                  <a:pt x="12358" y="2130"/>
                  <a:pt x="12358" y="2130"/>
                  <a:pt x="12358" y="2130"/>
                </a:cubicBezTo>
                <a:cubicBezTo>
                  <a:pt x="12361" y="2127"/>
                  <a:pt x="12361" y="2127"/>
                  <a:pt x="12361" y="2127"/>
                </a:cubicBezTo>
                <a:cubicBezTo>
                  <a:pt x="12355" y="2127"/>
                  <a:pt x="12355" y="2127"/>
                  <a:pt x="12355" y="2127"/>
                </a:cubicBezTo>
                <a:cubicBezTo>
                  <a:pt x="12261" y="2081"/>
                  <a:pt x="12261" y="2081"/>
                  <a:pt x="12261" y="2081"/>
                </a:cubicBezTo>
                <a:cubicBezTo>
                  <a:pt x="12258" y="2078"/>
                  <a:pt x="12258" y="2078"/>
                  <a:pt x="12258" y="2078"/>
                </a:cubicBezTo>
                <a:cubicBezTo>
                  <a:pt x="12258" y="2081"/>
                  <a:pt x="12258" y="2081"/>
                  <a:pt x="12258" y="2081"/>
                </a:cubicBezTo>
                <a:cubicBezTo>
                  <a:pt x="12216" y="2169"/>
                  <a:pt x="12216" y="2169"/>
                  <a:pt x="12216" y="2169"/>
                </a:cubicBezTo>
                <a:close/>
                <a:moveTo>
                  <a:pt x="12164" y="2279"/>
                </a:moveTo>
                <a:cubicBezTo>
                  <a:pt x="12164" y="2282"/>
                  <a:pt x="12164" y="2282"/>
                  <a:pt x="12164" y="2282"/>
                </a:cubicBezTo>
                <a:cubicBezTo>
                  <a:pt x="12167" y="2282"/>
                  <a:pt x="12167" y="2282"/>
                  <a:pt x="12167" y="2282"/>
                </a:cubicBezTo>
                <a:cubicBezTo>
                  <a:pt x="12261" y="2327"/>
                  <a:pt x="12261" y="2327"/>
                  <a:pt x="12261" y="2327"/>
                </a:cubicBezTo>
                <a:cubicBezTo>
                  <a:pt x="12264" y="2331"/>
                  <a:pt x="12264" y="2331"/>
                  <a:pt x="12264" y="2331"/>
                </a:cubicBezTo>
                <a:cubicBezTo>
                  <a:pt x="12267" y="2327"/>
                  <a:pt x="12267" y="2327"/>
                  <a:pt x="12267" y="2327"/>
                </a:cubicBezTo>
                <a:cubicBezTo>
                  <a:pt x="12306" y="2240"/>
                  <a:pt x="12306" y="2240"/>
                  <a:pt x="12306" y="2240"/>
                </a:cubicBezTo>
                <a:cubicBezTo>
                  <a:pt x="12310" y="2237"/>
                  <a:pt x="12310" y="2237"/>
                  <a:pt x="12310" y="2237"/>
                </a:cubicBezTo>
                <a:cubicBezTo>
                  <a:pt x="12303" y="2237"/>
                  <a:pt x="12303" y="2237"/>
                  <a:pt x="12303" y="2237"/>
                </a:cubicBezTo>
                <a:cubicBezTo>
                  <a:pt x="12209" y="2192"/>
                  <a:pt x="12209" y="2192"/>
                  <a:pt x="12209" y="2192"/>
                </a:cubicBezTo>
                <a:cubicBezTo>
                  <a:pt x="12206" y="2188"/>
                  <a:pt x="12206" y="2188"/>
                  <a:pt x="12206" y="2188"/>
                </a:cubicBezTo>
                <a:cubicBezTo>
                  <a:pt x="12206" y="2192"/>
                  <a:pt x="12206" y="2192"/>
                  <a:pt x="12206" y="2192"/>
                </a:cubicBezTo>
                <a:cubicBezTo>
                  <a:pt x="12164" y="2279"/>
                  <a:pt x="12164" y="2279"/>
                  <a:pt x="12164" y="2279"/>
                </a:cubicBezTo>
                <a:close/>
                <a:moveTo>
                  <a:pt x="12112" y="2389"/>
                </a:moveTo>
                <a:cubicBezTo>
                  <a:pt x="12112" y="2392"/>
                  <a:pt x="12112" y="2392"/>
                  <a:pt x="12112" y="2392"/>
                </a:cubicBezTo>
                <a:cubicBezTo>
                  <a:pt x="12115" y="2392"/>
                  <a:pt x="12115" y="2392"/>
                  <a:pt x="12115" y="2392"/>
                </a:cubicBezTo>
                <a:cubicBezTo>
                  <a:pt x="12209" y="2438"/>
                  <a:pt x="12209" y="2438"/>
                  <a:pt x="12209" y="2438"/>
                </a:cubicBezTo>
                <a:cubicBezTo>
                  <a:pt x="12212" y="2441"/>
                  <a:pt x="12212" y="2441"/>
                  <a:pt x="12212" y="2441"/>
                </a:cubicBezTo>
                <a:cubicBezTo>
                  <a:pt x="12216" y="2438"/>
                  <a:pt x="12216" y="2438"/>
                  <a:pt x="12216" y="2438"/>
                </a:cubicBezTo>
                <a:cubicBezTo>
                  <a:pt x="12255" y="2350"/>
                  <a:pt x="12255" y="2350"/>
                  <a:pt x="12255" y="2350"/>
                </a:cubicBezTo>
                <a:cubicBezTo>
                  <a:pt x="12258" y="2347"/>
                  <a:pt x="12258" y="2347"/>
                  <a:pt x="12258" y="2347"/>
                </a:cubicBezTo>
                <a:cubicBezTo>
                  <a:pt x="12255" y="2347"/>
                  <a:pt x="12255" y="2347"/>
                  <a:pt x="12255" y="2347"/>
                </a:cubicBezTo>
                <a:cubicBezTo>
                  <a:pt x="12157" y="2302"/>
                  <a:pt x="12157" y="2302"/>
                  <a:pt x="12157" y="2302"/>
                </a:cubicBezTo>
                <a:cubicBezTo>
                  <a:pt x="12154" y="2298"/>
                  <a:pt x="12154" y="2298"/>
                  <a:pt x="12154" y="2298"/>
                </a:cubicBezTo>
                <a:cubicBezTo>
                  <a:pt x="12154" y="2302"/>
                  <a:pt x="12154" y="2302"/>
                  <a:pt x="12154" y="2302"/>
                </a:cubicBezTo>
                <a:cubicBezTo>
                  <a:pt x="12112" y="2389"/>
                  <a:pt x="12112" y="2389"/>
                  <a:pt x="12112" y="2389"/>
                </a:cubicBezTo>
                <a:close/>
                <a:moveTo>
                  <a:pt x="12060" y="2499"/>
                </a:moveTo>
                <a:cubicBezTo>
                  <a:pt x="12060" y="2502"/>
                  <a:pt x="12060" y="2502"/>
                  <a:pt x="12060" y="2502"/>
                </a:cubicBezTo>
                <a:cubicBezTo>
                  <a:pt x="12064" y="2502"/>
                  <a:pt x="12064" y="2502"/>
                  <a:pt x="12064" y="2502"/>
                </a:cubicBezTo>
                <a:cubicBezTo>
                  <a:pt x="12157" y="2548"/>
                  <a:pt x="12157" y="2548"/>
                  <a:pt x="12157" y="2548"/>
                </a:cubicBezTo>
                <a:cubicBezTo>
                  <a:pt x="12161" y="2551"/>
                  <a:pt x="12161" y="2551"/>
                  <a:pt x="12161" y="2551"/>
                </a:cubicBezTo>
                <a:cubicBezTo>
                  <a:pt x="12164" y="2548"/>
                  <a:pt x="12164" y="2548"/>
                  <a:pt x="12164" y="2548"/>
                </a:cubicBezTo>
                <a:cubicBezTo>
                  <a:pt x="12203" y="2460"/>
                  <a:pt x="12203" y="2460"/>
                  <a:pt x="12203" y="2460"/>
                </a:cubicBezTo>
                <a:cubicBezTo>
                  <a:pt x="12206" y="2457"/>
                  <a:pt x="12206" y="2457"/>
                  <a:pt x="12206" y="2457"/>
                </a:cubicBezTo>
                <a:cubicBezTo>
                  <a:pt x="12203" y="2457"/>
                  <a:pt x="12203" y="2457"/>
                  <a:pt x="12203" y="2457"/>
                </a:cubicBezTo>
                <a:cubicBezTo>
                  <a:pt x="12106" y="2408"/>
                  <a:pt x="12106" y="2408"/>
                  <a:pt x="12106" y="2408"/>
                </a:cubicBezTo>
                <a:cubicBezTo>
                  <a:pt x="12102" y="2408"/>
                  <a:pt x="12102" y="2408"/>
                  <a:pt x="12102" y="2408"/>
                </a:cubicBezTo>
                <a:cubicBezTo>
                  <a:pt x="12102" y="2412"/>
                  <a:pt x="12102" y="2412"/>
                  <a:pt x="12102" y="2412"/>
                </a:cubicBezTo>
                <a:cubicBezTo>
                  <a:pt x="12060" y="2499"/>
                  <a:pt x="12060" y="2499"/>
                  <a:pt x="12060" y="2499"/>
                </a:cubicBezTo>
                <a:close/>
                <a:moveTo>
                  <a:pt x="12009" y="2609"/>
                </a:moveTo>
                <a:cubicBezTo>
                  <a:pt x="12009" y="2609"/>
                  <a:pt x="12009" y="2609"/>
                  <a:pt x="12009" y="2609"/>
                </a:cubicBezTo>
                <a:cubicBezTo>
                  <a:pt x="12012" y="2612"/>
                  <a:pt x="12012" y="2612"/>
                  <a:pt x="12012" y="2612"/>
                </a:cubicBezTo>
                <a:cubicBezTo>
                  <a:pt x="12106" y="2658"/>
                  <a:pt x="12106" y="2658"/>
                  <a:pt x="12106" y="2658"/>
                </a:cubicBezTo>
                <a:cubicBezTo>
                  <a:pt x="12109" y="2661"/>
                  <a:pt x="12109" y="2661"/>
                  <a:pt x="12109" y="2661"/>
                </a:cubicBezTo>
                <a:cubicBezTo>
                  <a:pt x="12112" y="2658"/>
                  <a:pt x="12112" y="2658"/>
                  <a:pt x="12112" y="2658"/>
                </a:cubicBezTo>
                <a:cubicBezTo>
                  <a:pt x="12151" y="2570"/>
                  <a:pt x="12151" y="2570"/>
                  <a:pt x="12151" y="2570"/>
                </a:cubicBezTo>
                <a:cubicBezTo>
                  <a:pt x="12154" y="2567"/>
                  <a:pt x="12154" y="2567"/>
                  <a:pt x="12154" y="2567"/>
                </a:cubicBezTo>
                <a:cubicBezTo>
                  <a:pt x="12151" y="2564"/>
                  <a:pt x="12151" y="2564"/>
                  <a:pt x="12151" y="2564"/>
                </a:cubicBezTo>
                <a:cubicBezTo>
                  <a:pt x="12054" y="2518"/>
                  <a:pt x="12054" y="2518"/>
                  <a:pt x="12054" y="2518"/>
                </a:cubicBezTo>
                <a:cubicBezTo>
                  <a:pt x="12051" y="2518"/>
                  <a:pt x="12051" y="2518"/>
                  <a:pt x="12051" y="2518"/>
                </a:cubicBezTo>
                <a:cubicBezTo>
                  <a:pt x="12051" y="2522"/>
                  <a:pt x="12051" y="2522"/>
                  <a:pt x="12051" y="2522"/>
                </a:cubicBezTo>
                <a:cubicBezTo>
                  <a:pt x="12009" y="2609"/>
                  <a:pt x="12009" y="2609"/>
                  <a:pt x="12009" y="2609"/>
                </a:cubicBezTo>
                <a:close/>
                <a:moveTo>
                  <a:pt x="11957" y="2716"/>
                </a:moveTo>
                <a:cubicBezTo>
                  <a:pt x="11957" y="2719"/>
                  <a:pt x="11957" y="2719"/>
                  <a:pt x="11957" y="2719"/>
                </a:cubicBezTo>
                <a:cubicBezTo>
                  <a:pt x="11960" y="2722"/>
                  <a:pt x="11960" y="2722"/>
                  <a:pt x="11960" y="2722"/>
                </a:cubicBezTo>
                <a:cubicBezTo>
                  <a:pt x="12054" y="2768"/>
                  <a:pt x="12054" y="2768"/>
                  <a:pt x="12054" y="2768"/>
                </a:cubicBezTo>
                <a:cubicBezTo>
                  <a:pt x="12057" y="2768"/>
                  <a:pt x="12057" y="2768"/>
                  <a:pt x="12057" y="2768"/>
                </a:cubicBezTo>
                <a:cubicBezTo>
                  <a:pt x="12060" y="2768"/>
                  <a:pt x="12060" y="2768"/>
                  <a:pt x="12060" y="2768"/>
                </a:cubicBezTo>
                <a:cubicBezTo>
                  <a:pt x="12099" y="2680"/>
                  <a:pt x="12099" y="2680"/>
                  <a:pt x="12099" y="2680"/>
                </a:cubicBezTo>
                <a:cubicBezTo>
                  <a:pt x="12102" y="2677"/>
                  <a:pt x="12102" y="2677"/>
                  <a:pt x="12102" y="2677"/>
                </a:cubicBezTo>
                <a:cubicBezTo>
                  <a:pt x="12099" y="2674"/>
                  <a:pt x="12099" y="2674"/>
                  <a:pt x="12099" y="2674"/>
                </a:cubicBezTo>
                <a:cubicBezTo>
                  <a:pt x="12002" y="2628"/>
                  <a:pt x="12002" y="2628"/>
                  <a:pt x="12002" y="2628"/>
                </a:cubicBezTo>
                <a:cubicBezTo>
                  <a:pt x="11999" y="2628"/>
                  <a:pt x="11999" y="2628"/>
                  <a:pt x="11999" y="2628"/>
                </a:cubicBezTo>
                <a:cubicBezTo>
                  <a:pt x="11999" y="2632"/>
                  <a:pt x="11999" y="2632"/>
                  <a:pt x="11999" y="2632"/>
                </a:cubicBezTo>
                <a:cubicBezTo>
                  <a:pt x="11957" y="2716"/>
                  <a:pt x="11957" y="2716"/>
                  <a:pt x="11957" y="2716"/>
                </a:cubicBezTo>
                <a:close/>
                <a:moveTo>
                  <a:pt x="11905" y="2826"/>
                </a:moveTo>
                <a:cubicBezTo>
                  <a:pt x="11905" y="2829"/>
                  <a:pt x="11905" y="2829"/>
                  <a:pt x="11905" y="2829"/>
                </a:cubicBezTo>
                <a:cubicBezTo>
                  <a:pt x="11908" y="2832"/>
                  <a:pt x="11908" y="2832"/>
                  <a:pt x="11908" y="2832"/>
                </a:cubicBezTo>
                <a:cubicBezTo>
                  <a:pt x="12002" y="2878"/>
                  <a:pt x="12002" y="2878"/>
                  <a:pt x="12002" y="2878"/>
                </a:cubicBezTo>
                <a:cubicBezTo>
                  <a:pt x="12005" y="2878"/>
                  <a:pt x="12005" y="2878"/>
                  <a:pt x="12005" y="2878"/>
                </a:cubicBezTo>
                <a:cubicBezTo>
                  <a:pt x="12009" y="2874"/>
                  <a:pt x="12009" y="2874"/>
                  <a:pt x="12009" y="2874"/>
                </a:cubicBezTo>
                <a:cubicBezTo>
                  <a:pt x="12047" y="2790"/>
                  <a:pt x="12047" y="2790"/>
                  <a:pt x="12047" y="2790"/>
                </a:cubicBezTo>
                <a:cubicBezTo>
                  <a:pt x="12051" y="2787"/>
                  <a:pt x="12051" y="2787"/>
                  <a:pt x="12051" y="2787"/>
                </a:cubicBezTo>
                <a:cubicBezTo>
                  <a:pt x="12047" y="2784"/>
                  <a:pt x="12047" y="2784"/>
                  <a:pt x="12047" y="2784"/>
                </a:cubicBezTo>
                <a:cubicBezTo>
                  <a:pt x="11950" y="2738"/>
                  <a:pt x="11950" y="2738"/>
                  <a:pt x="11950" y="2738"/>
                </a:cubicBezTo>
                <a:cubicBezTo>
                  <a:pt x="11947" y="2738"/>
                  <a:pt x="11947" y="2738"/>
                  <a:pt x="11947" y="2738"/>
                </a:cubicBezTo>
                <a:cubicBezTo>
                  <a:pt x="11947" y="2742"/>
                  <a:pt x="11947" y="2742"/>
                  <a:pt x="11947" y="2742"/>
                </a:cubicBezTo>
                <a:cubicBezTo>
                  <a:pt x="11905" y="2826"/>
                  <a:pt x="11905" y="2826"/>
                  <a:pt x="11905" y="2826"/>
                </a:cubicBezTo>
                <a:close/>
                <a:moveTo>
                  <a:pt x="11853" y="2936"/>
                </a:moveTo>
                <a:cubicBezTo>
                  <a:pt x="11853" y="2939"/>
                  <a:pt x="11853" y="2939"/>
                  <a:pt x="11853" y="2939"/>
                </a:cubicBezTo>
                <a:cubicBezTo>
                  <a:pt x="11856" y="2942"/>
                  <a:pt x="11856" y="2942"/>
                  <a:pt x="11856" y="2942"/>
                </a:cubicBezTo>
                <a:cubicBezTo>
                  <a:pt x="11950" y="2988"/>
                  <a:pt x="11950" y="2988"/>
                  <a:pt x="11950" y="2988"/>
                </a:cubicBezTo>
                <a:cubicBezTo>
                  <a:pt x="11953" y="2988"/>
                  <a:pt x="11953" y="2988"/>
                  <a:pt x="11953" y="2988"/>
                </a:cubicBezTo>
                <a:cubicBezTo>
                  <a:pt x="11957" y="2985"/>
                  <a:pt x="11957" y="2985"/>
                  <a:pt x="11957" y="2985"/>
                </a:cubicBezTo>
                <a:cubicBezTo>
                  <a:pt x="11996" y="2900"/>
                  <a:pt x="11996" y="2900"/>
                  <a:pt x="11996" y="2900"/>
                </a:cubicBezTo>
                <a:cubicBezTo>
                  <a:pt x="11999" y="2897"/>
                  <a:pt x="11999" y="2897"/>
                  <a:pt x="11999" y="2897"/>
                </a:cubicBezTo>
                <a:cubicBezTo>
                  <a:pt x="11996" y="2894"/>
                  <a:pt x="11996" y="2894"/>
                  <a:pt x="11996" y="2894"/>
                </a:cubicBezTo>
                <a:cubicBezTo>
                  <a:pt x="11898" y="2849"/>
                  <a:pt x="11898" y="2849"/>
                  <a:pt x="11898" y="2849"/>
                </a:cubicBezTo>
                <a:cubicBezTo>
                  <a:pt x="11895" y="2849"/>
                  <a:pt x="11895" y="2849"/>
                  <a:pt x="11895" y="2849"/>
                </a:cubicBezTo>
                <a:cubicBezTo>
                  <a:pt x="11895" y="2852"/>
                  <a:pt x="11895" y="2852"/>
                  <a:pt x="11895" y="2852"/>
                </a:cubicBezTo>
                <a:cubicBezTo>
                  <a:pt x="11853" y="2936"/>
                  <a:pt x="11853" y="2936"/>
                  <a:pt x="11853" y="2936"/>
                </a:cubicBezTo>
                <a:close/>
                <a:moveTo>
                  <a:pt x="11801" y="3046"/>
                </a:moveTo>
                <a:cubicBezTo>
                  <a:pt x="11801" y="3049"/>
                  <a:pt x="11801" y="3049"/>
                  <a:pt x="11801" y="3049"/>
                </a:cubicBezTo>
                <a:cubicBezTo>
                  <a:pt x="11805" y="3052"/>
                  <a:pt x="11805" y="3052"/>
                  <a:pt x="11805" y="3052"/>
                </a:cubicBezTo>
                <a:cubicBezTo>
                  <a:pt x="11898" y="3098"/>
                  <a:pt x="11898" y="3098"/>
                  <a:pt x="11898" y="3098"/>
                </a:cubicBezTo>
                <a:cubicBezTo>
                  <a:pt x="11902" y="3098"/>
                  <a:pt x="11902" y="3098"/>
                  <a:pt x="11902" y="3098"/>
                </a:cubicBezTo>
                <a:cubicBezTo>
                  <a:pt x="11905" y="3095"/>
                  <a:pt x="11905" y="3095"/>
                  <a:pt x="11905" y="3095"/>
                </a:cubicBezTo>
                <a:cubicBezTo>
                  <a:pt x="11944" y="3010"/>
                  <a:pt x="11944" y="3010"/>
                  <a:pt x="11944" y="3010"/>
                </a:cubicBezTo>
                <a:cubicBezTo>
                  <a:pt x="11947" y="3007"/>
                  <a:pt x="11947" y="3007"/>
                  <a:pt x="11947" y="3007"/>
                </a:cubicBezTo>
                <a:cubicBezTo>
                  <a:pt x="11944" y="3004"/>
                  <a:pt x="11944" y="3004"/>
                  <a:pt x="11944" y="3004"/>
                </a:cubicBezTo>
                <a:cubicBezTo>
                  <a:pt x="11847" y="2959"/>
                  <a:pt x="11847" y="2959"/>
                  <a:pt x="11847" y="2959"/>
                </a:cubicBezTo>
                <a:cubicBezTo>
                  <a:pt x="11843" y="2959"/>
                  <a:pt x="11843" y="2959"/>
                  <a:pt x="11843" y="2959"/>
                </a:cubicBezTo>
                <a:cubicBezTo>
                  <a:pt x="11843" y="2962"/>
                  <a:pt x="11843" y="2962"/>
                  <a:pt x="11843" y="2962"/>
                </a:cubicBezTo>
                <a:cubicBezTo>
                  <a:pt x="11801" y="3046"/>
                  <a:pt x="11801" y="3046"/>
                  <a:pt x="11801" y="3046"/>
                </a:cubicBezTo>
                <a:close/>
                <a:moveTo>
                  <a:pt x="11750" y="3156"/>
                </a:moveTo>
                <a:cubicBezTo>
                  <a:pt x="11750" y="3159"/>
                  <a:pt x="11750" y="3159"/>
                  <a:pt x="11750" y="3159"/>
                </a:cubicBezTo>
                <a:cubicBezTo>
                  <a:pt x="11753" y="3163"/>
                  <a:pt x="11753" y="3163"/>
                  <a:pt x="11753" y="3163"/>
                </a:cubicBezTo>
                <a:cubicBezTo>
                  <a:pt x="11847" y="3208"/>
                  <a:pt x="11847" y="3208"/>
                  <a:pt x="11847" y="3208"/>
                </a:cubicBezTo>
                <a:cubicBezTo>
                  <a:pt x="11850" y="3208"/>
                  <a:pt x="11850" y="3208"/>
                  <a:pt x="11850" y="3208"/>
                </a:cubicBezTo>
                <a:cubicBezTo>
                  <a:pt x="11853" y="3205"/>
                  <a:pt x="11853" y="3205"/>
                  <a:pt x="11853" y="3205"/>
                </a:cubicBezTo>
                <a:cubicBezTo>
                  <a:pt x="11892" y="3120"/>
                  <a:pt x="11892" y="3120"/>
                  <a:pt x="11892" y="3120"/>
                </a:cubicBezTo>
                <a:cubicBezTo>
                  <a:pt x="11895" y="3117"/>
                  <a:pt x="11895" y="3117"/>
                  <a:pt x="11895" y="3117"/>
                </a:cubicBezTo>
                <a:cubicBezTo>
                  <a:pt x="11892" y="3114"/>
                  <a:pt x="11892" y="3114"/>
                  <a:pt x="11892" y="3114"/>
                </a:cubicBezTo>
                <a:cubicBezTo>
                  <a:pt x="11798" y="3069"/>
                  <a:pt x="11798" y="3069"/>
                  <a:pt x="11798" y="3069"/>
                </a:cubicBezTo>
                <a:cubicBezTo>
                  <a:pt x="11792" y="3069"/>
                  <a:pt x="11792" y="3069"/>
                  <a:pt x="11792" y="3069"/>
                </a:cubicBezTo>
                <a:cubicBezTo>
                  <a:pt x="11792" y="3069"/>
                  <a:pt x="11792" y="3069"/>
                  <a:pt x="11792" y="3069"/>
                </a:cubicBezTo>
                <a:cubicBezTo>
                  <a:pt x="11750" y="3156"/>
                  <a:pt x="11750" y="3156"/>
                  <a:pt x="11750" y="3156"/>
                </a:cubicBezTo>
                <a:close/>
                <a:moveTo>
                  <a:pt x="11698" y="3266"/>
                </a:moveTo>
                <a:cubicBezTo>
                  <a:pt x="11698" y="3269"/>
                  <a:pt x="11698" y="3269"/>
                  <a:pt x="11698" y="3269"/>
                </a:cubicBezTo>
                <a:cubicBezTo>
                  <a:pt x="11701" y="3273"/>
                  <a:pt x="11701" y="3273"/>
                  <a:pt x="11701" y="3273"/>
                </a:cubicBezTo>
                <a:cubicBezTo>
                  <a:pt x="11795" y="3318"/>
                  <a:pt x="11795" y="3318"/>
                  <a:pt x="11795" y="3318"/>
                </a:cubicBezTo>
                <a:cubicBezTo>
                  <a:pt x="11798" y="3318"/>
                  <a:pt x="11798" y="3318"/>
                  <a:pt x="11798" y="3318"/>
                </a:cubicBezTo>
                <a:cubicBezTo>
                  <a:pt x="11801" y="3315"/>
                  <a:pt x="11801" y="3315"/>
                  <a:pt x="11801" y="3315"/>
                </a:cubicBezTo>
                <a:cubicBezTo>
                  <a:pt x="11840" y="3227"/>
                  <a:pt x="11840" y="3227"/>
                  <a:pt x="11840" y="3227"/>
                </a:cubicBezTo>
                <a:cubicBezTo>
                  <a:pt x="11843" y="3227"/>
                  <a:pt x="11843" y="3227"/>
                  <a:pt x="11843" y="3227"/>
                </a:cubicBezTo>
                <a:cubicBezTo>
                  <a:pt x="11840" y="3224"/>
                  <a:pt x="11840" y="3224"/>
                  <a:pt x="11840" y="3224"/>
                </a:cubicBezTo>
                <a:cubicBezTo>
                  <a:pt x="11746" y="3179"/>
                  <a:pt x="11746" y="3179"/>
                  <a:pt x="11746" y="3179"/>
                </a:cubicBezTo>
                <a:cubicBezTo>
                  <a:pt x="11740" y="3175"/>
                  <a:pt x="11740" y="3175"/>
                  <a:pt x="11740" y="3175"/>
                </a:cubicBezTo>
                <a:cubicBezTo>
                  <a:pt x="11740" y="3179"/>
                  <a:pt x="11740" y="3179"/>
                  <a:pt x="11740" y="3179"/>
                </a:cubicBezTo>
                <a:cubicBezTo>
                  <a:pt x="11698" y="3266"/>
                  <a:pt x="11698" y="3266"/>
                  <a:pt x="11698" y="3266"/>
                </a:cubicBezTo>
                <a:close/>
                <a:moveTo>
                  <a:pt x="11646" y="3376"/>
                </a:moveTo>
                <a:cubicBezTo>
                  <a:pt x="11646" y="3379"/>
                  <a:pt x="11646" y="3379"/>
                  <a:pt x="11646" y="3379"/>
                </a:cubicBezTo>
                <a:cubicBezTo>
                  <a:pt x="11649" y="3379"/>
                  <a:pt x="11649" y="3379"/>
                  <a:pt x="11649" y="3379"/>
                </a:cubicBezTo>
                <a:cubicBezTo>
                  <a:pt x="11743" y="3428"/>
                  <a:pt x="11743" y="3428"/>
                  <a:pt x="11743" y="3428"/>
                </a:cubicBezTo>
                <a:cubicBezTo>
                  <a:pt x="11746" y="3428"/>
                  <a:pt x="11746" y="3428"/>
                  <a:pt x="11746" y="3428"/>
                </a:cubicBezTo>
                <a:cubicBezTo>
                  <a:pt x="11750" y="3425"/>
                  <a:pt x="11750" y="3425"/>
                  <a:pt x="11750" y="3425"/>
                </a:cubicBezTo>
                <a:cubicBezTo>
                  <a:pt x="11788" y="3337"/>
                  <a:pt x="11788" y="3337"/>
                  <a:pt x="11788" y="3337"/>
                </a:cubicBezTo>
                <a:cubicBezTo>
                  <a:pt x="11792" y="3334"/>
                  <a:pt x="11792" y="3334"/>
                  <a:pt x="11792" y="3334"/>
                </a:cubicBezTo>
                <a:cubicBezTo>
                  <a:pt x="11788" y="3334"/>
                  <a:pt x="11788" y="3334"/>
                  <a:pt x="11788" y="3334"/>
                </a:cubicBezTo>
                <a:cubicBezTo>
                  <a:pt x="11695" y="3289"/>
                  <a:pt x="11695" y="3289"/>
                  <a:pt x="11695" y="3289"/>
                </a:cubicBezTo>
                <a:cubicBezTo>
                  <a:pt x="11688" y="3285"/>
                  <a:pt x="11688" y="3285"/>
                  <a:pt x="11688" y="3285"/>
                </a:cubicBezTo>
                <a:cubicBezTo>
                  <a:pt x="11688" y="3289"/>
                  <a:pt x="11688" y="3289"/>
                  <a:pt x="11688" y="3289"/>
                </a:cubicBezTo>
                <a:cubicBezTo>
                  <a:pt x="11646" y="3376"/>
                  <a:pt x="11646" y="3376"/>
                  <a:pt x="11646" y="3376"/>
                </a:cubicBezTo>
                <a:close/>
                <a:moveTo>
                  <a:pt x="11594" y="3486"/>
                </a:moveTo>
                <a:cubicBezTo>
                  <a:pt x="11594" y="3489"/>
                  <a:pt x="11594" y="3489"/>
                  <a:pt x="11594" y="3489"/>
                </a:cubicBezTo>
                <a:cubicBezTo>
                  <a:pt x="11597" y="3489"/>
                  <a:pt x="11597" y="3489"/>
                  <a:pt x="11597" y="3489"/>
                </a:cubicBezTo>
                <a:cubicBezTo>
                  <a:pt x="11691" y="3535"/>
                  <a:pt x="11691" y="3535"/>
                  <a:pt x="11691" y="3535"/>
                </a:cubicBezTo>
                <a:cubicBezTo>
                  <a:pt x="11695" y="3538"/>
                  <a:pt x="11695" y="3538"/>
                  <a:pt x="11695" y="3538"/>
                </a:cubicBezTo>
                <a:cubicBezTo>
                  <a:pt x="11698" y="3535"/>
                  <a:pt x="11698" y="3535"/>
                  <a:pt x="11698" y="3535"/>
                </a:cubicBezTo>
                <a:cubicBezTo>
                  <a:pt x="11737" y="3447"/>
                  <a:pt x="11737" y="3447"/>
                  <a:pt x="11737" y="3447"/>
                </a:cubicBezTo>
                <a:cubicBezTo>
                  <a:pt x="11740" y="3444"/>
                  <a:pt x="11740" y="3444"/>
                  <a:pt x="11740" y="3444"/>
                </a:cubicBezTo>
                <a:cubicBezTo>
                  <a:pt x="11737" y="3444"/>
                  <a:pt x="11737" y="3444"/>
                  <a:pt x="11737" y="3444"/>
                </a:cubicBezTo>
                <a:cubicBezTo>
                  <a:pt x="11643" y="3399"/>
                  <a:pt x="11643" y="3399"/>
                  <a:pt x="11643" y="3399"/>
                </a:cubicBezTo>
                <a:cubicBezTo>
                  <a:pt x="11636" y="3396"/>
                  <a:pt x="11636" y="3396"/>
                  <a:pt x="11636" y="3396"/>
                </a:cubicBezTo>
                <a:cubicBezTo>
                  <a:pt x="11636" y="3399"/>
                  <a:pt x="11636" y="3399"/>
                  <a:pt x="11636" y="3399"/>
                </a:cubicBezTo>
                <a:cubicBezTo>
                  <a:pt x="11594" y="3486"/>
                  <a:pt x="11594" y="3486"/>
                  <a:pt x="11594" y="3486"/>
                </a:cubicBezTo>
                <a:close/>
                <a:moveTo>
                  <a:pt x="11542" y="3596"/>
                </a:moveTo>
                <a:cubicBezTo>
                  <a:pt x="11542" y="3600"/>
                  <a:pt x="11542" y="3600"/>
                  <a:pt x="11542" y="3600"/>
                </a:cubicBezTo>
                <a:cubicBezTo>
                  <a:pt x="11546" y="3600"/>
                  <a:pt x="11546" y="3600"/>
                  <a:pt x="11546" y="3600"/>
                </a:cubicBezTo>
                <a:cubicBezTo>
                  <a:pt x="11640" y="3645"/>
                  <a:pt x="11640" y="3645"/>
                  <a:pt x="11640" y="3645"/>
                </a:cubicBezTo>
                <a:cubicBezTo>
                  <a:pt x="11643" y="3648"/>
                  <a:pt x="11643" y="3648"/>
                  <a:pt x="11643" y="3648"/>
                </a:cubicBezTo>
                <a:cubicBezTo>
                  <a:pt x="11646" y="3645"/>
                  <a:pt x="11646" y="3645"/>
                  <a:pt x="11646" y="3645"/>
                </a:cubicBezTo>
                <a:cubicBezTo>
                  <a:pt x="11685" y="3557"/>
                  <a:pt x="11685" y="3557"/>
                  <a:pt x="11685" y="3557"/>
                </a:cubicBezTo>
                <a:cubicBezTo>
                  <a:pt x="11688" y="3554"/>
                  <a:pt x="11688" y="3554"/>
                  <a:pt x="11688" y="3554"/>
                </a:cubicBezTo>
                <a:cubicBezTo>
                  <a:pt x="11685" y="3554"/>
                  <a:pt x="11685" y="3554"/>
                  <a:pt x="11685" y="3554"/>
                </a:cubicBezTo>
                <a:cubicBezTo>
                  <a:pt x="11591" y="3509"/>
                  <a:pt x="11591" y="3509"/>
                  <a:pt x="11591" y="3509"/>
                </a:cubicBezTo>
                <a:cubicBezTo>
                  <a:pt x="11585" y="3506"/>
                  <a:pt x="11585" y="3506"/>
                  <a:pt x="11585" y="3506"/>
                </a:cubicBezTo>
                <a:cubicBezTo>
                  <a:pt x="11585" y="3509"/>
                  <a:pt x="11585" y="3509"/>
                  <a:pt x="11585" y="3509"/>
                </a:cubicBezTo>
                <a:cubicBezTo>
                  <a:pt x="11542" y="3596"/>
                  <a:pt x="11542" y="3596"/>
                  <a:pt x="11542" y="3596"/>
                </a:cubicBezTo>
                <a:close/>
                <a:moveTo>
                  <a:pt x="11491" y="3706"/>
                </a:moveTo>
                <a:cubicBezTo>
                  <a:pt x="11491" y="3710"/>
                  <a:pt x="11491" y="3710"/>
                  <a:pt x="11491" y="3710"/>
                </a:cubicBezTo>
                <a:cubicBezTo>
                  <a:pt x="11494" y="3710"/>
                  <a:pt x="11494" y="3710"/>
                  <a:pt x="11494" y="3710"/>
                </a:cubicBezTo>
                <a:cubicBezTo>
                  <a:pt x="11588" y="3755"/>
                  <a:pt x="11588" y="3755"/>
                  <a:pt x="11588" y="3755"/>
                </a:cubicBezTo>
                <a:cubicBezTo>
                  <a:pt x="11591" y="3758"/>
                  <a:pt x="11591" y="3758"/>
                  <a:pt x="11591" y="3758"/>
                </a:cubicBezTo>
                <a:cubicBezTo>
                  <a:pt x="11594" y="3755"/>
                  <a:pt x="11594" y="3755"/>
                  <a:pt x="11594" y="3755"/>
                </a:cubicBezTo>
                <a:cubicBezTo>
                  <a:pt x="11633" y="3667"/>
                  <a:pt x="11633" y="3667"/>
                  <a:pt x="11633" y="3667"/>
                </a:cubicBezTo>
                <a:cubicBezTo>
                  <a:pt x="11636" y="3664"/>
                  <a:pt x="11636" y="3664"/>
                  <a:pt x="11636" y="3664"/>
                </a:cubicBezTo>
                <a:cubicBezTo>
                  <a:pt x="11633" y="3664"/>
                  <a:pt x="11633" y="3664"/>
                  <a:pt x="11633" y="3664"/>
                </a:cubicBezTo>
                <a:cubicBezTo>
                  <a:pt x="11539" y="3619"/>
                  <a:pt x="11539" y="3619"/>
                  <a:pt x="11539" y="3619"/>
                </a:cubicBezTo>
                <a:cubicBezTo>
                  <a:pt x="11533" y="3616"/>
                  <a:pt x="11533" y="3616"/>
                  <a:pt x="11533" y="3616"/>
                </a:cubicBezTo>
                <a:cubicBezTo>
                  <a:pt x="11533" y="3619"/>
                  <a:pt x="11533" y="3619"/>
                  <a:pt x="11533" y="3619"/>
                </a:cubicBezTo>
                <a:cubicBezTo>
                  <a:pt x="11491" y="3706"/>
                  <a:pt x="11491" y="3706"/>
                  <a:pt x="11491" y="3706"/>
                </a:cubicBezTo>
                <a:close/>
                <a:moveTo>
                  <a:pt x="11439" y="3816"/>
                </a:moveTo>
                <a:cubicBezTo>
                  <a:pt x="11439" y="3820"/>
                  <a:pt x="11439" y="3820"/>
                  <a:pt x="11439" y="3820"/>
                </a:cubicBezTo>
                <a:cubicBezTo>
                  <a:pt x="11442" y="3820"/>
                  <a:pt x="11442" y="3820"/>
                  <a:pt x="11442" y="3820"/>
                </a:cubicBezTo>
                <a:cubicBezTo>
                  <a:pt x="11536" y="3865"/>
                  <a:pt x="11536" y="3865"/>
                  <a:pt x="11536" y="3865"/>
                </a:cubicBezTo>
                <a:cubicBezTo>
                  <a:pt x="11539" y="3868"/>
                  <a:pt x="11539" y="3868"/>
                  <a:pt x="11539" y="3868"/>
                </a:cubicBezTo>
                <a:cubicBezTo>
                  <a:pt x="11542" y="3865"/>
                  <a:pt x="11542" y="3865"/>
                  <a:pt x="11542" y="3865"/>
                </a:cubicBezTo>
                <a:cubicBezTo>
                  <a:pt x="11581" y="3778"/>
                  <a:pt x="11581" y="3778"/>
                  <a:pt x="11581" y="3778"/>
                </a:cubicBezTo>
                <a:cubicBezTo>
                  <a:pt x="11585" y="3774"/>
                  <a:pt x="11585" y="3774"/>
                  <a:pt x="11585" y="3774"/>
                </a:cubicBezTo>
                <a:cubicBezTo>
                  <a:pt x="11581" y="3774"/>
                  <a:pt x="11581" y="3774"/>
                  <a:pt x="11581" y="3774"/>
                </a:cubicBezTo>
                <a:cubicBezTo>
                  <a:pt x="11487" y="3729"/>
                  <a:pt x="11487" y="3729"/>
                  <a:pt x="11487" y="3729"/>
                </a:cubicBezTo>
                <a:cubicBezTo>
                  <a:pt x="11484" y="3726"/>
                  <a:pt x="11484" y="3726"/>
                  <a:pt x="11484" y="3726"/>
                </a:cubicBezTo>
                <a:cubicBezTo>
                  <a:pt x="11481" y="3729"/>
                  <a:pt x="11481" y="3729"/>
                  <a:pt x="11481" y="3729"/>
                </a:cubicBezTo>
                <a:cubicBezTo>
                  <a:pt x="11439" y="3816"/>
                  <a:pt x="11439" y="3816"/>
                  <a:pt x="11439" y="3816"/>
                </a:cubicBezTo>
                <a:close/>
                <a:moveTo>
                  <a:pt x="11390" y="3926"/>
                </a:moveTo>
                <a:cubicBezTo>
                  <a:pt x="11387" y="3930"/>
                  <a:pt x="11387" y="3930"/>
                  <a:pt x="11387" y="3930"/>
                </a:cubicBezTo>
                <a:cubicBezTo>
                  <a:pt x="11390" y="3930"/>
                  <a:pt x="11390" y="3930"/>
                  <a:pt x="11390" y="3930"/>
                </a:cubicBezTo>
                <a:cubicBezTo>
                  <a:pt x="11484" y="3975"/>
                  <a:pt x="11484" y="3975"/>
                  <a:pt x="11484" y="3975"/>
                </a:cubicBezTo>
                <a:cubicBezTo>
                  <a:pt x="11487" y="3978"/>
                  <a:pt x="11487" y="3978"/>
                  <a:pt x="11487" y="3978"/>
                </a:cubicBezTo>
                <a:cubicBezTo>
                  <a:pt x="11491" y="3975"/>
                  <a:pt x="11491" y="3975"/>
                  <a:pt x="11491" y="3975"/>
                </a:cubicBezTo>
                <a:cubicBezTo>
                  <a:pt x="11533" y="3888"/>
                  <a:pt x="11533" y="3888"/>
                  <a:pt x="11533" y="3888"/>
                </a:cubicBezTo>
                <a:cubicBezTo>
                  <a:pt x="11533" y="3884"/>
                  <a:pt x="11533" y="3884"/>
                  <a:pt x="11533" y="3884"/>
                </a:cubicBezTo>
                <a:cubicBezTo>
                  <a:pt x="11529" y="3884"/>
                  <a:pt x="11529" y="3884"/>
                  <a:pt x="11529" y="3884"/>
                </a:cubicBezTo>
                <a:cubicBezTo>
                  <a:pt x="11436" y="3839"/>
                  <a:pt x="11436" y="3839"/>
                  <a:pt x="11436" y="3839"/>
                </a:cubicBezTo>
                <a:cubicBezTo>
                  <a:pt x="11432" y="3836"/>
                  <a:pt x="11432" y="3836"/>
                  <a:pt x="11432" y="3836"/>
                </a:cubicBezTo>
                <a:cubicBezTo>
                  <a:pt x="11429" y="3839"/>
                  <a:pt x="11429" y="3839"/>
                  <a:pt x="11429" y="3839"/>
                </a:cubicBezTo>
                <a:cubicBezTo>
                  <a:pt x="11390" y="3926"/>
                  <a:pt x="11390" y="3926"/>
                  <a:pt x="11390" y="3926"/>
                </a:cubicBezTo>
                <a:close/>
                <a:moveTo>
                  <a:pt x="11316" y="4079"/>
                </a:moveTo>
                <a:cubicBezTo>
                  <a:pt x="11316" y="4082"/>
                  <a:pt x="11316" y="4082"/>
                  <a:pt x="11316" y="4082"/>
                </a:cubicBezTo>
                <a:cubicBezTo>
                  <a:pt x="11319" y="4085"/>
                  <a:pt x="11319" y="4085"/>
                  <a:pt x="11319" y="4085"/>
                </a:cubicBezTo>
                <a:cubicBezTo>
                  <a:pt x="11413" y="4130"/>
                  <a:pt x="11413" y="4130"/>
                  <a:pt x="11413" y="4130"/>
                </a:cubicBezTo>
                <a:cubicBezTo>
                  <a:pt x="11416" y="4130"/>
                  <a:pt x="11416" y="4130"/>
                  <a:pt x="11416" y="4130"/>
                </a:cubicBezTo>
                <a:cubicBezTo>
                  <a:pt x="11419" y="4127"/>
                  <a:pt x="11419" y="4127"/>
                  <a:pt x="11419" y="4127"/>
                </a:cubicBezTo>
                <a:cubicBezTo>
                  <a:pt x="11481" y="3998"/>
                  <a:pt x="11481" y="3998"/>
                  <a:pt x="11481" y="3998"/>
                </a:cubicBezTo>
                <a:cubicBezTo>
                  <a:pt x="11481" y="3994"/>
                  <a:pt x="11481" y="3994"/>
                  <a:pt x="11481" y="3994"/>
                </a:cubicBezTo>
                <a:cubicBezTo>
                  <a:pt x="11478" y="3994"/>
                  <a:pt x="11478" y="3994"/>
                  <a:pt x="11478" y="3994"/>
                </a:cubicBezTo>
                <a:cubicBezTo>
                  <a:pt x="11384" y="3949"/>
                  <a:pt x="11384" y="3949"/>
                  <a:pt x="11384" y="3949"/>
                </a:cubicBezTo>
                <a:cubicBezTo>
                  <a:pt x="11381" y="3946"/>
                  <a:pt x="11381" y="3946"/>
                  <a:pt x="11381" y="3946"/>
                </a:cubicBezTo>
                <a:cubicBezTo>
                  <a:pt x="11377" y="3949"/>
                  <a:pt x="11377" y="3949"/>
                  <a:pt x="11377" y="3949"/>
                </a:cubicBezTo>
                <a:cubicBezTo>
                  <a:pt x="11316" y="4079"/>
                  <a:pt x="11316" y="4079"/>
                  <a:pt x="11316" y="4079"/>
                </a:cubicBezTo>
                <a:close/>
                <a:moveTo>
                  <a:pt x="12342" y="2227"/>
                </a:moveTo>
                <a:cubicBezTo>
                  <a:pt x="12339" y="2230"/>
                  <a:pt x="12339" y="2230"/>
                  <a:pt x="12339" y="2230"/>
                </a:cubicBezTo>
                <a:cubicBezTo>
                  <a:pt x="12342" y="2234"/>
                  <a:pt x="12342" y="2234"/>
                  <a:pt x="12342" y="2234"/>
                </a:cubicBezTo>
                <a:cubicBezTo>
                  <a:pt x="12439" y="2279"/>
                  <a:pt x="12439" y="2279"/>
                  <a:pt x="12439" y="2279"/>
                </a:cubicBezTo>
                <a:cubicBezTo>
                  <a:pt x="12442" y="2279"/>
                  <a:pt x="12442" y="2279"/>
                  <a:pt x="12442" y="2279"/>
                </a:cubicBezTo>
                <a:cubicBezTo>
                  <a:pt x="12442" y="2276"/>
                  <a:pt x="12442" y="2276"/>
                  <a:pt x="12442" y="2276"/>
                </a:cubicBezTo>
                <a:cubicBezTo>
                  <a:pt x="12484" y="2192"/>
                  <a:pt x="12484" y="2192"/>
                  <a:pt x="12484" y="2192"/>
                </a:cubicBezTo>
                <a:cubicBezTo>
                  <a:pt x="12484" y="2188"/>
                  <a:pt x="12484" y="2188"/>
                  <a:pt x="12484" y="2188"/>
                </a:cubicBezTo>
                <a:cubicBezTo>
                  <a:pt x="12481" y="2185"/>
                  <a:pt x="12481" y="2185"/>
                  <a:pt x="12481" y="2185"/>
                </a:cubicBezTo>
                <a:cubicBezTo>
                  <a:pt x="12387" y="2140"/>
                  <a:pt x="12387" y="2140"/>
                  <a:pt x="12387" y="2140"/>
                </a:cubicBezTo>
                <a:cubicBezTo>
                  <a:pt x="12384" y="2140"/>
                  <a:pt x="12384" y="2140"/>
                  <a:pt x="12384" y="2140"/>
                </a:cubicBezTo>
                <a:cubicBezTo>
                  <a:pt x="12381" y="2143"/>
                  <a:pt x="12381" y="2143"/>
                  <a:pt x="12381" y="2143"/>
                </a:cubicBezTo>
                <a:cubicBezTo>
                  <a:pt x="12342" y="2227"/>
                  <a:pt x="12342" y="2227"/>
                  <a:pt x="12342" y="2227"/>
                </a:cubicBezTo>
                <a:close/>
                <a:moveTo>
                  <a:pt x="12290" y="2337"/>
                </a:moveTo>
                <a:cubicBezTo>
                  <a:pt x="12287" y="2340"/>
                  <a:pt x="12287" y="2340"/>
                  <a:pt x="12287" y="2340"/>
                </a:cubicBezTo>
                <a:cubicBezTo>
                  <a:pt x="12290" y="2344"/>
                  <a:pt x="12290" y="2344"/>
                  <a:pt x="12290" y="2344"/>
                </a:cubicBezTo>
                <a:cubicBezTo>
                  <a:pt x="12387" y="2389"/>
                  <a:pt x="12387" y="2389"/>
                  <a:pt x="12387" y="2389"/>
                </a:cubicBezTo>
                <a:cubicBezTo>
                  <a:pt x="12390" y="2389"/>
                  <a:pt x="12390" y="2389"/>
                  <a:pt x="12390" y="2389"/>
                </a:cubicBezTo>
                <a:cubicBezTo>
                  <a:pt x="12390" y="2386"/>
                  <a:pt x="12390" y="2386"/>
                  <a:pt x="12390" y="2386"/>
                </a:cubicBezTo>
                <a:cubicBezTo>
                  <a:pt x="12433" y="2302"/>
                  <a:pt x="12433" y="2302"/>
                  <a:pt x="12433" y="2302"/>
                </a:cubicBezTo>
                <a:cubicBezTo>
                  <a:pt x="12433" y="2298"/>
                  <a:pt x="12433" y="2298"/>
                  <a:pt x="12433" y="2298"/>
                </a:cubicBezTo>
                <a:cubicBezTo>
                  <a:pt x="12429" y="2295"/>
                  <a:pt x="12429" y="2295"/>
                  <a:pt x="12429" y="2295"/>
                </a:cubicBezTo>
                <a:cubicBezTo>
                  <a:pt x="12335" y="2250"/>
                  <a:pt x="12335" y="2250"/>
                  <a:pt x="12335" y="2250"/>
                </a:cubicBezTo>
                <a:cubicBezTo>
                  <a:pt x="12332" y="2250"/>
                  <a:pt x="12332" y="2250"/>
                  <a:pt x="12332" y="2250"/>
                </a:cubicBezTo>
                <a:cubicBezTo>
                  <a:pt x="12329" y="2253"/>
                  <a:pt x="12329" y="2253"/>
                  <a:pt x="12329" y="2253"/>
                </a:cubicBezTo>
                <a:cubicBezTo>
                  <a:pt x="12290" y="2337"/>
                  <a:pt x="12290" y="2337"/>
                  <a:pt x="12290" y="2337"/>
                </a:cubicBezTo>
                <a:close/>
                <a:moveTo>
                  <a:pt x="12238" y="2447"/>
                </a:moveTo>
                <a:cubicBezTo>
                  <a:pt x="12235" y="2450"/>
                  <a:pt x="12235" y="2450"/>
                  <a:pt x="12235" y="2450"/>
                </a:cubicBezTo>
                <a:cubicBezTo>
                  <a:pt x="12238" y="2454"/>
                  <a:pt x="12238" y="2454"/>
                  <a:pt x="12238" y="2454"/>
                </a:cubicBezTo>
                <a:cubicBezTo>
                  <a:pt x="12335" y="2499"/>
                  <a:pt x="12335" y="2499"/>
                  <a:pt x="12335" y="2499"/>
                </a:cubicBezTo>
                <a:cubicBezTo>
                  <a:pt x="12339" y="2499"/>
                  <a:pt x="12339" y="2499"/>
                  <a:pt x="12339" y="2499"/>
                </a:cubicBezTo>
                <a:cubicBezTo>
                  <a:pt x="12339" y="2496"/>
                  <a:pt x="12339" y="2496"/>
                  <a:pt x="12339" y="2496"/>
                </a:cubicBezTo>
                <a:cubicBezTo>
                  <a:pt x="12381" y="2412"/>
                  <a:pt x="12381" y="2412"/>
                  <a:pt x="12381" y="2412"/>
                </a:cubicBezTo>
                <a:cubicBezTo>
                  <a:pt x="12381" y="2408"/>
                  <a:pt x="12381" y="2408"/>
                  <a:pt x="12381" y="2408"/>
                </a:cubicBezTo>
                <a:cubicBezTo>
                  <a:pt x="12377" y="2405"/>
                  <a:pt x="12377" y="2405"/>
                  <a:pt x="12377" y="2405"/>
                </a:cubicBezTo>
                <a:cubicBezTo>
                  <a:pt x="12284" y="2360"/>
                  <a:pt x="12284" y="2360"/>
                  <a:pt x="12284" y="2360"/>
                </a:cubicBezTo>
                <a:cubicBezTo>
                  <a:pt x="12280" y="2360"/>
                  <a:pt x="12280" y="2360"/>
                  <a:pt x="12280" y="2360"/>
                </a:cubicBezTo>
                <a:cubicBezTo>
                  <a:pt x="12277" y="2363"/>
                  <a:pt x="12277" y="2363"/>
                  <a:pt x="12277" y="2363"/>
                </a:cubicBezTo>
                <a:cubicBezTo>
                  <a:pt x="12238" y="2447"/>
                  <a:pt x="12238" y="2447"/>
                  <a:pt x="12238" y="2447"/>
                </a:cubicBezTo>
                <a:close/>
                <a:moveTo>
                  <a:pt x="12187" y="2557"/>
                </a:moveTo>
                <a:cubicBezTo>
                  <a:pt x="12183" y="2561"/>
                  <a:pt x="12183" y="2561"/>
                  <a:pt x="12183" y="2561"/>
                </a:cubicBezTo>
                <a:cubicBezTo>
                  <a:pt x="12187" y="2564"/>
                  <a:pt x="12187" y="2564"/>
                  <a:pt x="12187" y="2564"/>
                </a:cubicBezTo>
                <a:cubicBezTo>
                  <a:pt x="12284" y="2609"/>
                  <a:pt x="12284" y="2609"/>
                  <a:pt x="12284" y="2609"/>
                </a:cubicBezTo>
                <a:cubicBezTo>
                  <a:pt x="12287" y="2609"/>
                  <a:pt x="12287" y="2609"/>
                  <a:pt x="12287" y="2609"/>
                </a:cubicBezTo>
                <a:cubicBezTo>
                  <a:pt x="12287" y="2606"/>
                  <a:pt x="12287" y="2606"/>
                  <a:pt x="12287" y="2606"/>
                </a:cubicBezTo>
                <a:cubicBezTo>
                  <a:pt x="12329" y="2522"/>
                  <a:pt x="12329" y="2522"/>
                  <a:pt x="12329" y="2522"/>
                </a:cubicBezTo>
                <a:cubicBezTo>
                  <a:pt x="12329" y="2518"/>
                  <a:pt x="12329" y="2518"/>
                  <a:pt x="12329" y="2518"/>
                </a:cubicBezTo>
                <a:cubicBezTo>
                  <a:pt x="12326" y="2515"/>
                  <a:pt x="12326" y="2515"/>
                  <a:pt x="12326" y="2515"/>
                </a:cubicBezTo>
                <a:cubicBezTo>
                  <a:pt x="12232" y="2470"/>
                  <a:pt x="12232" y="2470"/>
                  <a:pt x="12232" y="2470"/>
                </a:cubicBezTo>
                <a:cubicBezTo>
                  <a:pt x="12229" y="2467"/>
                  <a:pt x="12229" y="2467"/>
                  <a:pt x="12229" y="2467"/>
                </a:cubicBezTo>
                <a:cubicBezTo>
                  <a:pt x="12225" y="2470"/>
                  <a:pt x="12225" y="2470"/>
                  <a:pt x="12225" y="2470"/>
                </a:cubicBezTo>
                <a:cubicBezTo>
                  <a:pt x="12187" y="2557"/>
                  <a:pt x="12187" y="2557"/>
                  <a:pt x="12187" y="2557"/>
                </a:cubicBezTo>
                <a:close/>
                <a:moveTo>
                  <a:pt x="12135" y="2667"/>
                </a:moveTo>
                <a:cubicBezTo>
                  <a:pt x="12131" y="2671"/>
                  <a:pt x="12131" y="2671"/>
                  <a:pt x="12131" y="2671"/>
                </a:cubicBezTo>
                <a:cubicBezTo>
                  <a:pt x="12135" y="2674"/>
                  <a:pt x="12135" y="2674"/>
                  <a:pt x="12135" y="2674"/>
                </a:cubicBezTo>
                <a:cubicBezTo>
                  <a:pt x="12232" y="2719"/>
                  <a:pt x="12232" y="2719"/>
                  <a:pt x="12232" y="2719"/>
                </a:cubicBezTo>
                <a:cubicBezTo>
                  <a:pt x="12235" y="2719"/>
                  <a:pt x="12235" y="2719"/>
                  <a:pt x="12235" y="2719"/>
                </a:cubicBezTo>
                <a:cubicBezTo>
                  <a:pt x="12235" y="2716"/>
                  <a:pt x="12235" y="2716"/>
                  <a:pt x="12235" y="2716"/>
                </a:cubicBezTo>
                <a:cubicBezTo>
                  <a:pt x="12277" y="2628"/>
                  <a:pt x="12277" y="2628"/>
                  <a:pt x="12277" y="2628"/>
                </a:cubicBezTo>
                <a:cubicBezTo>
                  <a:pt x="12277" y="2628"/>
                  <a:pt x="12277" y="2628"/>
                  <a:pt x="12277" y="2628"/>
                </a:cubicBezTo>
                <a:cubicBezTo>
                  <a:pt x="12274" y="2625"/>
                  <a:pt x="12274" y="2625"/>
                  <a:pt x="12274" y="2625"/>
                </a:cubicBezTo>
                <a:cubicBezTo>
                  <a:pt x="12180" y="2580"/>
                  <a:pt x="12180" y="2580"/>
                  <a:pt x="12180" y="2580"/>
                </a:cubicBezTo>
                <a:cubicBezTo>
                  <a:pt x="12177" y="2577"/>
                  <a:pt x="12177" y="2577"/>
                  <a:pt x="12177" y="2577"/>
                </a:cubicBezTo>
                <a:cubicBezTo>
                  <a:pt x="12174" y="2580"/>
                  <a:pt x="12174" y="2580"/>
                  <a:pt x="12174" y="2580"/>
                </a:cubicBezTo>
                <a:cubicBezTo>
                  <a:pt x="12135" y="2667"/>
                  <a:pt x="12135" y="2667"/>
                  <a:pt x="12135" y="2667"/>
                </a:cubicBezTo>
                <a:close/>
                <a:moveTo>
                  <a:pt x="12083" y="2777"/>
                </a:moveTo>
                <a:cubicBezTo>
                  <a:pt x="12080" y="2781"/>
                  <a:pt x="12080" y="2781"/>
                  <a:pt x="12080" y="2781"/>
                </a:cubicBezTo>
                <a:cubicBezTo>
                  <a:pt x="12083" y="2781"/>
                  <a:pt x="12083" y="2781"/>
                  <a:pt x="12083" y="2781"/>
                </a:cubicBezTo>
                <a:cubicBezTo>
                  <a:pt x="12180" y="2826"/>
                  <a:pt x="12180" y="2826"/>
                  <a:pt x="12180" y="2826"/>
                </a:cubicBezTo>
                <a:cubicBezTo>
                  <a:pt x="12183" y="2829"/>
                  <a:pt x="12183" y="2829"/>
                  <a:pt x="12183" y="2829"/>
                </a:cubicBezTo>
                <a:cubicBezTo>
                  <a:pt x="12183" y="2826"/>
                  <a:pt x="12183" y="2826"/>
                  <a:pt x="12183" y="2826"/>
                </a:cubicBezTo>
                <a:cubicBezTo>
                  <a:pt x="12225" y="2738"/>
                  <a:pt x="12225" y="2738"/>
                  <a:pt x="12225" y="2738"/>
                </a:cubicBezTo>
                <a:cubicBezTo>
                  <a:pt x="12225" y="2735"/>
                  <a:pt x="12225" y="2735"/>
                  <a:pt x="12225" y="2735"/>
                </a:cubicBezTo>
                <a:cubicBezTo>
                  <a:pt x="12222" y="2735"/>
                  <a:pt x="12222" y="2735"/>
                  <a:pt x="12222" y="2735"/>
                </a:cubicBezTo>
                <a:cubicBezTo>
                  <a:pt x="12128" y="2690"/>
                  <a:pt x="12128" y="2690"/>
                  <a:pt x="12128" y="2690"/>
                </a:cubicBezTo>
                <a:cubicBezTo>
                  <a:pt x="12125" y="2687"/>
                  <a:pt x="12125" y="2687"/>
                  <a:pt x="12125" y="2687"/>
                </a:cubicBezTo>
                <a:cubicBezTo>
                  <a:pt x="12122" y="2690"/>
                  <a:pt x="12122" y="2690"/>
                  <a:pt x="12122" y="2690"/>
                </a:cubicBezTo>
                <a:cubicBezTo>
                  <a:pt x="12083" y="2777"/>
                  <a:pt x="12083" y="2777"/>
                  <a:pt x="12083" y="2777"/>
                </a:cubicBezTo>
                <a:close/>
                <a:moveTo>
                  <a:pt x="12031" y="2887"/>
                </a:moveTo>
                <a:cubicBezTo>
                  <a:pt x="12028" y="2891"/>
                  <a:pt x="12028" y="2891"/>
                  <a:pt x="12028" y="2891"/>
                </a:cubicBezTo>
                <a:cubicBezTo>
                  <a:pt x="12034" y="2891"/>
                  <a:pt x="12034" y="2891"/>
                  <a:pt x="12034" y="2891"/>
                </a:cubicBezTo>
                <a:cubicBezTo>
                  <a:pt x="12128" y="2936"/>
                  <a:pt x="12128" y="2936"/>
                  <a:pt x="12128" y="2936"/>
                </a:cubicBezTo>
                <a:cubicBezTo>
                  <a:pt x="12131" y="2939"/>
                  <a:pt x="12131" y="2939"/>
                  <a:pt x="12131" y="2939"/>
                </a:cubicBezTo>
                <a:cubicBezTo>
                  <a:pt x="12131" y="2936"/>
                  <a:pt x="12131" y="2936"/>
                  <a:pt x="12131" y="2936"/>
                </a:cubicBezTo>
                <a:cubicBezTo>
                  <a:pt x="12174" y="2849"/>
                  <a:pt x="12174" y="2849"/>
                  <a:pt x="12174" y="2849"/>
                </a:cubicBezTo>
                <a:cubicBezTo>
                  <a:pt x="12174" y="2845"/>
                  <a:pt x="12174" y="2845"/>
                  <a:pt x="12174" y="2845"/>
                </a:cubicBezTo>
                <a:cubicBezTo>
                  <a:pt x="12170" y="2845"/>
                  <a:pt x="12170" y="2845"/>
                  <a:pt x="12170" y="2845"/>
                </a:cubicBezTo>
                <a:cubicBezTo>
                  <a:pt x="12076" y="2800"/>
                  <a:pt x="12076" y="2800"/>
                  <a:pt x="12076" y="2800"/>
                </a:cubicBezTo>
                <a:cubicBezTo>
                  <a:pt x="12073" y="2797"/>
                  <a:pt x="12073" y="2797"/>
                  <a:pt x="12073" y="2797"/>
                </a:cubicBezTo>
                <a:cubicBezTo>
                  <a:pt x="12070" y="2800"/>
                  <a:pt x="12070" y="2800"/>
                  <a:pt x="12070" y="2800"/>
                </a:cubicBezTo>
                <a:cubicBezTo>
                  <a:pt x="12031" y="2887"/>
                  <a:pt x="12031" y="2887"/>
                  <a:pt x="12031" y="2887"/>
                </a:cubicBezTo>
                <a:close/>
                <a:moveTo>
                  <a:pt x="11979" y="2997"/>
                </a:moveTo>
                <a:cubicBezTo>
                  <a:pt x="11976" y="3001"/>
                  <a:pt x="11976" y="3001"/>
                  <a:pt x="11976" y="3001"/>
                </a:cubicBezTo>
                <a:cubicBezTo>
                  <a:pt x="11983" y="3001"/>
                  <a:pt x="11983" y="3001"/>
                  <a:pt x="11983" y="3001"/>
                </a:cubicBezTo>
                <a:cubicBezTo>
                  <a:pt x="12076" y="3046"/>
                  <a:pt x="12076" y="3046"/>
                  <a:pt x="12076" y="3046"/>
                </a:cubicBezTo>
                <a:cubicBezTo>
                  <a:pt x="12080" y="3049"/>
                  <a:pt x="12080" y="3049"/>
                  <a:pt x="12080" y="3049"/>
                </a:cubicBezTo>
                <a:cubicBezTo>
                  <a:pt x="12080" y="3046"/>
                  <a:pt x="12080" y="3046"/>
                  <a:pt x="12080" y="3046"/>
                </a:cubicBezTo>
                <a:cubicBezTo>
                  <a:pt x="12122" y="2959"/>
                  <a:pt x="12122" y="2959"/>
                  <a:pt x="12122" y="2959"/>
                </a:cubicBezTo>
                <a:cubicBezTo>
                  <a:pt x="12122" y="2955"/>
                  <a:pt x="12122" y="2955"/>
                  <a:pt x="12122" y="2955"/>
                </a:cubicBezTo>
                <a:cubicBezTo>
                  <a:pt x="12119" y="2955"/>
                  <a:pt x="12119" y="2955"/>
                  <a:pt x="12119" y="2955"/>
                </a:cubicBezTo>
                <a:cubicBezTo>
                  <a:pt x="12025" y="2910"/>
                  <a:pt x="12025" y="2910"/>
                  <a:pt x="12025" y="2910"/>
                </a:cubicBezTo>
                <a:cubicBezTo>
                  <a:pt x="12021" y="2907"/>
                  <a:pt x="12021" y="2907"/>
                  <a:pt x="12021" y="2907"/>
                </a:cubicBezTo>
                <a:cubicBezTo>
                  <a:pt x="12018" y="2910"/>
                  <a:pt x="12018" y="2910"/>
                  <a:pt x="12018" y="2910"/>
                </a:cubicBezTo>
                <a:cubicBezTo>
                  <a:pt x="11979" y="2997"/>
                  <a:pt x="11979" y="2997"/>
                  <a:pt x="11979" y="2997"/>
                </a:cubicBezTo>
                <a:close/>
                <a:moveTo>
                  <a:pt x="11928" y="3108"/>
                </a:moveTo>
                <a:cubicBezTo>
                  <a:pt x="11924" y="3111"/>
                  <a:pt x="11924" y="3111"/>
                  <a:pt x="11924" y="3111"/>
                </a:cubicBezTo>
                <a:cubicBezTo>
                  <a:pt x="11931" y="3111"/>
                  <a:pt x="11931" y="3111"/>
                  <a:pt x="11931" y="3111"/>
                </a:cubicBezTo>
                <a:cubicBezTo>
                  <a:pt x="12025" y="3156"/>
                  <a:pt x="12025" y="3156"/>
                  <a:pt x="12025" y="3156"/>
                </a:cubicBezTo>
                <a:cubicBezTo>
                  <a:pt x="12028" y="3159"/>
                  <a:pt x="12028" y="3159"/>
                  <a:pt x="12028" y="3159"/>
                </a:cubicBezTo>
                <a:cubicBezTo>
                  <a:pt x="12028" y="3156"/>
                  <a:pt x="12028" y="3156"/>
                  <a:pt x="12028" y="3156"/>
                </a:cubicBezTo>
                <a:cubicBezTo>
                  <a:pt x="12070" y="3069"/>
                  <a:pt x="12070" y="3069"/>
                  <a:pt x="12070" y="3069"/>
                </a:cubicBezTo>
                <a:cubicBezTo>
                  <a:pt x="12070" y="3065"/>
                  <a:pt x="12070" y="3065"/>
                  <a:pt x="12070" y="3065"/>
                </a:cubicBezTo>
                <a:cubicBezTo>
                  <a:pt x="12067" y="3065"/>
                  <a:pt x="12067" y="3065"/>
                  <a:pt x="12067" y="3065"/>
                </a:cubicBezTo>
                <a:cubicBezTo>
                  <a:pt x="11973" y="3020"/>
                  <a:pt x="11973" y="3020"/>
                  <a:pt x="11973" y="3020"/>
                </a:cubicBezTo>
                <a:cubicBezTo>
                  <a:pt x="11970" y="3017"/>
                  <a:pt x="11970" y="3017"/>
                  <a:pt x="11970" y="3017"/>
                </a:cubicBezTo>
                <a:cubicBezTo>
                  <a:pt x="11966" y="3020"/>
                  <a:pt x="11966" y="3020"/>
                  <a:pt x="11966" y="3020"/>
                </a:cubicBezTo>
                <a:cubicBezTo>
                  <a:pt x="11928" y="3108"/>
                  <a:pt x="11928" y="3108"/>
                  <a:pt x="11928" y="3108"/>
                </a:cubicBezTo>
                <a:close/>
                <a:moveTo>
                  <a:pt x="11876" y="3218"/>
                </a:moveTo>
                <a:cubicBezTo>
                  <a:pt x="11876" y="3221"/>
                  <a:pt x="11876" y="3221"/>
                  <a:pt x="11876" y="3221"/>
                </a:cubicBezTo>
                <a:cubicBezTo>
                  <a:pt x="11879" y="3221"/>
                  <a:pt x="11879" y="3221"/>
                  <a:pt x="11879" y="3221"/>
                </a:cubicBezTo>
                <a:cubicBezTo>
                  <a:pt x="11973" y="3266"/>
                  <a:pt x="11973" y="3266"/>
                  <a:pt x="11973" y="3266"/>
                </a:cubicBezTo>
                <a:cubicBezTo>
                  <a:pt x="11976" y="3269"/>
                  <a:pt x="11976" y="3269"/>
                  <a:pt x="11976" y="3269"/>
                </a:cubicBezTo>
                <a:cubicBezTo>
                  <a:pt x="11976" y="3266"/>
                  <a:pt x="11976" y="3266"/>
                  <a:pt x="11976" y="3266"/>
                </a:cubicBezTo>
                <a:cubicBezTo>
                  <a:pt x="12018" y="3179"/>
                  <a:pt x="12018" y="3179"/>
                  <a:pt x="12018" y="3179"/>
                </a:cubicBezTo>
                <a:cubicBezTo>
                  <a:pt x="12018" y="3175"/>
                  <a:pt x="12018" y="3175"/>
                  <a:pt x="12018" y="3175"/>
                </a:cubicBezTo>
                <a:cubicBezTo>
                  <a:pt x="12015" y="3175"/>
                  <a:pt x="12015" y="3175"/>
                  <a:pt x="12015" y="3175"/>
                </a:cubicBezTo>
                <a:cubicBezTo>
                  <a:pt x="11921" y="3130"/>
                  <a:pt x="11921" y="3130"/>
                  <a:pt x="11921" y="3130"/>
                </a:cubicBezTo>
                <a:cubicBezTo>
                  <a:pt x="11918" y="3127"/>
                  <a:pt x="11918" y="3127"/>
                  <a:pt x="11918" y="3127"/>
                </a:cubicBezTo>
                <a:cubicBezTo>
                  <a:pt x="11918" y="3130"/>
                  <a:pt x="11918" y="3130"/>
                  <a:pt x="11918" y="3130"/>
                </a:cubicBezTo>
                <a:cubicBezTo>
                  <a:pt x="11876" y="3218"/>
                  <a:pt x="11876" y="3218"/>
                  <a:pt x="11876" y="3218"/>
                </a:cubicBezTo>
                <a:close/>
                <a:moveTo>
                  <a:pt x="11824" y="3328"/>
                </a:moveTo>
                <a:cubicBezTo>
                  <a:pt x="11824" y="3331"/>
                  <a:pt x="11824" y="3331"/>
                  <a:pt x="11824" y="3331"/>
                </a:cubicBezTo>
                <a:cubicBezTo>
                  <a:pt x="11827" y="3331"/>
                  <a:pt x="11827" y="3331"/>
                  <a:pt x="11827" y="3331"/>
                </a:cubicBezTo>
                <a:cubicBezTo>
                  <a:pt x="11921" y="3376"/>
                  <a:pt x="11921" y="3376"/>
                  <a:pt x="11921" y="3376"/>
                </a:cubicBezTo>
                <a:cubicBezTo>
                  <a:pt x="11924" y="3379"/>
                  <a:pt x="11924" y="3379"/>
                  <a:pt x="11924" y="3379"/>
                </a:cubicBezTo>
                <a:cubicBezTo>
                  <a:pt x="11924" y="3376"/>
                  <a:pt x="11924" y="3376"/>
                  <a:pt x="11924" y="3376"/>
                </a:cubicBezTo>
                <a:cubicBezTo>
                  <a:pt x="11966" y="3289"/>
                  <a:pt x="11966" y="3289"/>
                  <a:pt x="11966" y="3289"/>
                </a:cubicBezTo>
                <a:cubicBezTo>
                  <a:pt x="11966" y="3285"/>
                  <a:pt x="11966" y="3285"/>
                  <a:pt x="11966" y="3285"/>
                </a:cubicBezTo>
                <a:cubicBezTo>
                  <a:pt x="11963" y="3285"/>
                  <a:pt x="11963" y="3285"/>
                  <a:pt x="11963" y="3285"/>
                </a:cubicBezTo>
                <a:cubicBezTo>
                  <a:pt x="11869" y="3240"/>
                  <a:pt x="11869" y="3240"/>
                  <a:pt x="11869" y="3240"/>
                </a:cubicBezTo>
                <a:cubicBezTo>
                  <a:pt x="11866" y="3237"/>
                  <a:pt x="11866" y="3237"/>
                  <a:pt x="11866" y="3237"/>
                </a:cubicBezTo>
                <a:cubicBezTo>
                  <a:pt x="11866" y="3240"/>
                  <a:pt x="11866" y="3240"/>
                  <a:pt x="11866" y="3240"/>
                </a:cubicBezTo>
                <a:cubicBezTo>
                  <a:pt x="11824" y="3328"/>
                  <a:pt x="11824" y="3328"/>
                  <a:pt x="11824" y="3328"/>
                </a:cubicBezTo>
                <a:close/>
                <a:moveTo>
                  <a:pt x="11772" y="3438"/>
                </a:moveTo>
                <a:cubicBezTo>
                  <a:pt x="11772" y="3441"/>
                  <a:pt x="11772" y="3441"/>
                  <a:pt x="11772" y="3441"/>
                </a:cubicBezTo>
                <a:cubicBezTo>
                  <a:pt x="11775" y="3441"/>
                  <a:pt x="11775" y="3441"/>
                  <a:pt x="11775" y="3441"/>
                </a:cubicBezTo>
                <a:cubicBezTo>
                  <a:pt x="11869" y="3486"/>
                  <a:pt x="11869" y="3486"/>
                  <a:pt x="11869" y="3486"/>
                </a:cubicBezTo>
                <a:cubicBezTo>
                  <a:pt x="11873" y="3489"/>
                  <a:pt x="11873" y="3489"/>
                  <a:pt x="11873" y="3489"/>
                </a:cubicBezTo>
                <a:cubicBezTo>
                  <a:pt x="11873" y="3486"/>
                  <a:pt x="11873" y="3486"/>
                  <a:pt x="11873" y="3486"/>
                </a:cubicBezTo>
                <a:cubicBezTo>
                  <a:pt x="11915" y="3399"/>
                  <a:pt x="11915" y="3399"/>
                  <a:pt x="11915" y="3399"/>
                </a:cubicBezTo>
                <a:cubicBezTo>
                  <a:pt x="11915" y="3396"/>
                  <a:pt x="11915" y="3396"/>
                  <a:pt x="11915" y="3396"/>
                </a:cubicBezTo>
                <a:cubicBezTo>
                  <a:pt x="11911" y="3396"/>
                  <a:pt x="11911" y="3396"/>
                  <a:pt x="11911" y="3396"/>
                </a:cubicBezTo>
                <a:cubicBezTo>
                  <a:pt x="11818" y="3347"/>
                  <a:pt x="11818" y="3347"/>
                  <a:pt x="11818" y="3347"/>
                </a:cubicBezTo>
                <a:cubicBezTo>
                  <a:pt x="11814" y="3347"/>
                  <a:pt x="11814" y="3347"/>
                  <a:pt x="11814" y="3347"/>
                </a:cubicBezTo>
                <a:cubicBezTo>
                  <a:pt x="11814" y="3350"/>
                  <a:pt x="11814" y="3350"/>
                  <a:pt x="11814" y="3350"/>
                </a:cubicBezTo>
                <a:cubicBezTo>
                  <a:pt x="11772" y="3438"/>
                  <a:pt x="11772" y="3438"/>
                  <a:pt x="11772" y="3438"/>
                </a:cubicBezTo>
                <a:close/>
                <a:moveTo>
                  <a:pt x="11720" y="3548"/>
                </a:moveTo>
                <a:cubicBezTo>
                  <a:pt x="11720" y="3548"/>
                  <a:pt x="11720" y="3548"/>
                  <a:pt x="11720" y="3548"/>
                </a:cubicBezTo>
                <a:cubicBezTo>
                  <a:pt x="11724" y="3551"/>
                  <a:pt x="11724" y="3551"/>
                  <a:pt x="11724" y="3551"/>
                </a:cubicBezTo>
                <a:cubicBezTo>
                  <a:pt x="11818" y="3596"/>
                  <a:pt x="11818" y="3596"/>
                  <a:pt x="11818" y="3596"/>
                </a:cubicBezTo>
                <a:cubicBezTo>
                  <a:pt x="11821" y="3600"/>
                  <a:pt x="11821" y="3600"/>
                  <a:pt x="11821" y="3600"/>
                </a:cubicBezTo>
                <a:cubicBezTo>
                  <a:pt x="11821" y="3596"/>
                  <a:pt x="11821" y="3596"/>
                  <a:pt x="11821" y="3596"/>
                </a:cubicBezTo>
                <a:cubicBezTo>
                  <a:pt x="11863" y="3509"/>
                  <a:pt x="11863" y="3509"/>
                  <a:pt x="11863" y="3509"/>
                </a:cubicBezTo>
                <a:cubicBezTo>
                  <a:pt x="11863" y="3506"/>
                  <a:pt x="11863" y="3506"/>
                  <a:pt x="11863" y="3506"/>
                </a:cubicBezTo>
                <a:cubicBezTo>
                  <a:pt x="11860" y="3502"/>
                  <a:pt x="11860" y="3502"/>
                  <a:pt x="11860" y="3502"/>
                </a:cubicBezTo>
                <a:cubicBezTo>
                  <a:pt x="11766" y="3457"/>
                  <a:pt x="11766" y="3457"/>
                  <a:pt x="11766" y="3457"/>
                </a:cubicBezTo>
                <a:cubicBezTo>
                  <a:pt x="11763" y="3457"/>
                  <a:pt x="11763" y="3457"/>
                  <a:pt x="11763" y="3457"/>
                </a:cubicBezTo>
                <a:cubicBezTo>
                  <a:pt x="11763" y="3460"/>
                  <a:pt x="11763" y="3460"/>
                  <a:pt x="11763" y="3460"/>
                </a:cubicBezTo>
                <a:cubicBezTo>
                  <a:pt x="11720" y="3548"/>
                  <a:pt x="11720" y="3548"/>
                  <a:pt x="11720" y="3548"/>
                </a:cubicBezTo>
                <a:close/>
                <a:moveTo>
                  <a:pt x="11669" y="3654"/>
                </a:moveTo>
                <a:cubicBezTo>
                  <a:pt x="11669" y="3658"/>
                  <a:pt x="11669" y="3658"/>
                  <a:pt x="11669" y="3658"/>
                </a:cubicBezTo>
                <a:cubicBezTo>
                  <a:pt x="11672" y="3661"/>
                  <a:pt x="11672" y="3661"/>
                  <a:pt x="11672" y="3661"/>
                </a:cubicBezTo>
                <a:cubicBezTo>
                  <a:pt x="11766" y="3706"/>
                  <a:pt x="11766" y="3706"/>
                  <a:pt x="11766" y="3706"/>
                </a:cubicBezTo>
                <a:cubicBezTo>
                  <a:pt x="11769" y="3706"/>
                  <a:pt x="11769" y="3706"/>
                  <a:pt x="11769" y="3706"/>
                </a:cubicBezTo>
                <a:cubicBezTo>
                  <a:pt x="11772" y="3706"/>
                  <a:pt x="11772" y="3706"/>
                  <a:pt x="11772" y="3706"/>
                </a:cubicBezTo>
                <a:cubicBezTo>
                  <a:pt x="11811" y="3619"/>
                  <a:pt x="11811" y="3619"/>
                  <a:pt x="11811" y="3619"/>
                </a:cubicBezTo>
                <a:cubicBezTo>
                  <a:pt x="11814" y="3616"/>
                  <a:pt x="11814" y="3616"/>
                  <a:pt x="11814" y="3616"/>
                </a:cubicBezTo>
                <a:cubicBezTo>
                  <a:pt x="11808" y="3612"/>
                  <a:pt x="11808" y="3612"/>
                  <a:pt x="11808" y="3612"/>
                </a:cubicBezTo>
                <a:cubicBezTo>
                  <a:pt x="11714" y="3567"/>
                  <a:pt x="11714" y="3567"/>
                  <a:pt x="11714" y="3567"/>
                </a:cubicBezTo>
                <a:cubicBezTo>
                  <a:pt x="11711" y="3567"/>
                  <a:pt x="11711" y="3567"/>
                  <a:pt x="11711" y="3567"/>
                </a:cubicBezTo>
                <a:cubicBezTo>
                  <a:pt x="11711" y="3570"/>
                  <a:pt x="11711" y="3570"/>
                  <a:pt x="11711" y="3570"/>
                </a:cubicBezTo>
                <a:cubicBezTo>
                  <a:pt x="11669" y="3654"/>
                  <a:pt x="11669" y="3654"/>
                  <a:pt x="11669" y="3654"/>
                </a:cubicBezTo>
                <a:close/>
                <a:moveTo>
                  <a:pt x="11617" y="3765"/>
                </a:moveTo>
                <a:cubicBezTo>
                  <a:pt x="11617" y="3768"/>
                  <a:pt x="11617" y="3768"/>
                  <a:pt x="11617" y="3768"/>
                </a:cubicBezTo>
                <a:cubicBezTo>
                  <a:pt x="11620" y="3771"/>
                  <a:pt x="11620" y="3771"/>
                  <a:pt x="11620" y="3771"/>
                </a:cubicBezTo>
                <a:cubicBezTo>
                  <a:pt x="11714" y="3816"/>
                  <a:pt x="11714" y="3816"/>
                  <a:pt x="11714" y="3816"/>
                </a:cubicBezTo>
                <a:cubicBezTo>
                  <a:pt x="11717" y="3816"/>
                  <a:pt x="11717" y="3816"/>
                  <a:pt x="11717" y="3816"/>
                </a:cubicBezTo>
                <a:cubicBezTo>
                  <a:pt x="11720" y="3813"/>
                  <a:pt x="11720" y="3813"/>
                  <a:pt x="11720" y="3813"/>
                </a:cubicBezTo>
                <a:cubicBezTo>
                  <a:pt x="11759" y="3729"/>
                  <a:pt x="11759" y="3729"/>
                  <a:pt x="11759" y="3729"/>
                </a:cubicBezTo>
                <a:cubicBezTo>
                  <a:pt x="11763" y="3726"/>
                  <a:pt x="11763" y="3726"/>
                  <a:pt x="11763" y="3726"/>
                </a:cubicBezTo>
                <a:cubicBezTo>
                  <a:pt x="11756" y="3722"/>
                  <a:pt x="11756" y="3722"/>
                  <a:pt x="11756" y="3722"/>
                </a:cubicBezTo>
                <a:cubicBezTo>
                  <a:pt x="11662" y="3677"/>
                  <a:pt x="11662" y="3677"/>
                  <a:pt x="11662" y="3677"/>
                </a:cubicBezTo>
                <a:cubicBezTo>
                  <a:pt x="11659" y="3677"/>
                  <a:pt x="11659" y="3677"/>
                  <a:pt x="11659" y="3677"/>
                </a:cubicBezTo>
                <a:cubicBezTo>
                  <a:pt x="11659" y="3680"/>
                  <a:pt x="11659" y="3680"/>
                  <a:pt x="11659" y="3680"/>
                </a:cubicBezTo>
                <a:cubicBezTo>
                  <a:pt x="11617" y="3765"/>
                  <a:pt x="11617" y="3765"/>
                  <a:pt x="11617" y="3765"/>
                </a:cubicBezTo>
                <a:close/>
                <a:moveTo>
                  <a:pt x="11565" y="3875"/>
                </a:moveTo>
                <a:cubicBezTo>
                  <a:pt x="11565" y="3878"/>
                  <a:pt x="11565" y="3878"/>
                  <a:pt x="11565" y="3878"/>
                </a:cubicBezTo>
                <a:cubicBezTo>
                  <a:pt x="11568" y="3881"/>
                  <a:pt x="11568" y="3881"/>
                  <a:pt x="11568" y="3881"/>
                </a:cubicBezTo>
                <a:cubicBezTo>
                  <a:pt x="11662" y="3926"/>
                  <a:pt x="11662" y="3926"/>
                  <a:pt x="11662" y="3926"/>
                </a:cubicBezTo>
                <a:cubicBezTo>
                  <a:pt x="11665" y="3926"/>
                  <a:pt x="11665" y="3926"/>
                  <a:pt x="11665" y="3926"/>
                </a:cubicBezTo>
                <a:cubicBezTo>
                  <a:pt x="11669" y="3923"/>
                  <a:pt x="11669" y="3923"/>
                  <a:pt x="11669" y="3923"/>
                </a:cubicBezTo>
                <a:cubicBezTo>
                  <a:pt x="11708" y="3839"/>
                  <a:pt x="11708" y="3839"/>
                  <a:pt x="11708" y="3839"/>
                </a:cubicBezTo>
                <a:cubicBezTo>
                  <a:pt x="11711" y="3836"/>
                  <a:pt x="11711" y="3836"/>
                  <a:pt x="11711" y="3836"/>
                </a:cubicBezTo>
                <a:cubicBezTo>
                  <a:pt x="11704" y="3833"/>
                  <a:pt x="11704" y="3833"/>
                  <a:pt x="11704" y="3833"/>
                </a:cubicBezTo>
                <a:cubicBezTo>
                  <a:pt x="11610" y="3787"/>
                  <a:pt x="11610" y="3787"/>
                  <a:pt x="11610" y="3787"/>
                </a:cubicBezTo>
                <a:cubicBezTo>
                  <a:pt x="11607" y="3787"/>
                  <a:pt x="11607" y="3787"/>
                  <a:pt x="11607" y="3787"/>
                </a:cubicBezTo>
                <a:cubicBezTo>
                  <a:pt x="11607" y="3790"/>
                  <a:pt x="11607" y="3790"/>
                  <a:pt x="11607" y="3790"/>
                </a:cubicBezTo>
                <a:cubicBezTo>
                  <a:pt x="11565" y="3875"/>
                  <a:pt x="11565" y="3875"/>
                  <a:pt x="11565" y="3875"/>
                </a:cubicBezTo>
                <a:close/>
                <a:moveTo>
                  <a:pt x="11513" y="3985"/>
                </a:moveTo>
                <a:cubicBezTo>
                  <a:pt x="11513" y="3988"/>
                  <a:pt x="11513" y="3988"/>
                  <a:pt x="11513" y="3988"/>
                </a:cubicBezTo>
                <a:cubicBezTo>
                  <a:pt x="11517" y="3991"/>
                  <a:pt x="11517" y="3991"/>
                  <a:pt x="11517" y="3991"/>
                </a:cubicBezTo>
                <a:cubicBezTo>
                  <a:pt x="11610" y="4036"/>
                  <a:pt x="11610" y="4036"/>
                  <a:pt x="11610" y="4036"/>
                </a:cubicBezTo>
                <a:cubicBezTo>
                  <a:pt x="11614" y="4036"/>
                  <a:pt x="11614" y="4036"/>
                  <a:pt x="11614" y="4036"/>
                </a:cubicBezTo>
                <a:cubicBezTo>
                  <a:pt x="11617" y="4033"/>
                  <a:pt x="11617" y="4033"/>
                  <a:pt x="11617" y="4033"/>
                </a:cubicBezTo>
                <a:cubicBezTo>
                  <a:pt x="11656" y="3949"/>
                  <a:pt x="11656" y="3949"/>
                  <a:pt x="11656" y="3949"/>
                </a:cubicBezTo>
                <a:cubicBezTo>
                  <a:pt x="11659" y="3946"/>
                  <a:pt x="11659" y="3946"/>
                  <a:pt x="11659" y="3946"/>
                </a:cubicBezTo>
                <a:cubicBezTo>
                  <a:pt x="11656" y="3943"/>
                  <a:pt x="11656" y="3943"/>
                  <a:pt x="11656" y="3943"/>
                </a:cubicBezTo>
                <a:cubicBezTo>
                  <a:pt x="11559" y="3897"/>
                  <a:pt x="11559" y="3897"/>
                  <a:pt x="11559" y="3897"/>
                </a:cubicBezTo>
                <a:cubicBezTo>
                  <a:pt x="11555" y="3897"/>
                  <a:pt x="11555" y="3897"/>
                  <a:pt x="11555" y="3897"/>
                </a:cubicBezTo>
                <a:cubicBezTo>
                  <a:pt x="11555" y="3900"/>
                  <a:pt x="11555" y="3900"/>
                  <a:pt x="11555" y="3900"/>
                </a:cubicBezTo>
                <a:cubicBezTo>
                  <a:pt x="11513" y="3985"/>
                  <a:pt x="11513" y="3985"/>
                  <a:pt x="11513" y="3985"/>
                </a:cubicBezTo>
                <a:close/>
                <a:moveTo>
                  <a:pt x="11442" y="4140"/>
                </a:moveTo>
                <a:cubicBezTo>
                  <a:pt x="11439" y="4143"/>
                  <a:pt x="11439" y="4143"/>
                  <a:pt x="11439" y="4143"/>
                </a:cubicBezTo>
                <a:cubicBezTo>
                  <a:pt x="11442" y="4143"/>
                  <a:pt x="11442" y="4143"/>
                  <a:pt x="11442" y="4143"/>
                </a:cubicBezTo>
                <a:cubicBezTo>
                  <a:pt x="11539" y="4189"/>
                  <a:pt x="11539" y="4189"/>
                  <a:pt x="11539" y="4189"/>
                </a:cubicBezTo>
                <a:cubicBezTo>
                  <a:pt x="11542" y="4192"/>
                  <a:pt x="11542" y="4192"/>
                  <a:pt x="11542" y="4192"/>
                </a:cubicBezTo>
                <a:cubicBezTo>
                  <a:pt x="11542" y="4189"/>
                  <a:pt x="11542" y="4189"/>
                  <a:pt x="11542" y="4189"/>
                </a:cubicBezTo>
                <a:cubicBezTo>
                  <a:pt x="11604" y="4059"/>
                  <a:pt x="11604" y="4059"/>
                  <a:pt x="11604" y="4059"/>
                </a:cubicBezTo>
                <a:cubicBezTo>
                  <a:pt x="11607" y="4056"/>
                  <a:pt x="11607" y="4056"/>
                  <a:pt x="11607" y="4056"/>
                </a:cubicBezTo>
                <a:cubicBezTo>
                  <a:pt x="11604" y="4053"/>
                  <a:pt x="11604" y="4053"/>
                  <a:pt x="11604" y="4053"/>
                </a:cubicBezTo>
                <a:cubicBezTo>
                  <a:pt x="11507" y="4007"/>
                  <a:pt x="11507" y="4007"/>
                  <a:pt x="11507" y="4007"/>
                </a:cubicBezTo>
                <a:cubicBezTo>
                  <a:pt x="11504" y="4007"/>
                  <a:pt x="11504" y="4007"/>
                  <a:pt x="11504" y="4007"/>
                </a:cubicBezTo>
                <a:cubicBezTo>
                  <a:pt x="11504" y="4011"/>
                  <a:pt x="11504" y="4011"/>
                  <a:pt x="11504" y="4011"/>
                </a:cubicBezTo>
                <a:cubicBezTo>
                  <a:pt x="11442" y="4140"/>
                  <a:pt x="11442" y="4140"/>
                  <a:pt x="11442" y="4140"/>
                </a:cubicBezTo>
                <a:close/>
                <a:moveTo>
                  <a:pt x="12465" y="2289"/>
                </a:moveTo>
                <a:cubicBezTo>
                  <a:pt x="12465" y="2292"/>
                  <a:pt x="12465" y="2292"/>
                  <a:pt x="12465" y="2292"/>
                </a:cubicBezTo>
                <a:cubicBezTo>
                  <a:pt x="12468" y="2292"/>
                  <a:pt x="12468" y="2292"/>
                  <a:pt x="12468" y="2292"/>
                </a:cubicBezTo>
                <a:cubicBezTo>
                  <a:pt x="12562" y="2337"/>
                  <a:pt x="12562" y="2337"/>
                  <a:pt x="12562" y="2337"/>
                </a:cubicBezTo>
                <a:cubicBezTo>
                  <a:pt x="12565" y="2340"/>
                  <a:pt x="12565" y="2340"/>
                  <a:pt x="12565" y="2340"/>
                </a:cubicBezTo>
                <a:cubicBezTo>
                  <a:pt x="12568" y="2337"/>
                  <a:pt x="12568" y="2337"/>
                  <a:pt x="12568" y="2337"/>
                </a:cubicBezTo>
                <a:cubicBezTo>
                  <a:pt x="12607" y="2250"/>
                  <a:pt x="12607" y="2250"/>
                  <a:pt x="12607" y="2250"/>
                </a:cubicBezTo>
                <a:cubicBezTo>
                  <a:pt x="12611" y="2247"/>
                  <a:pt x="12611" y="2247"/>
                  <a:pt x="12611" y="2247"/>
                </a:cubicBezTo>
                <a:cubicBezTo>
                  <a:pt x="12607" y="2247"/>
                  <a:pt x="12607" y="2247"/>
                  <a:pt x="12607" y="2247"/>
                </a:cubicBezTo>
                <a:cubicBezTo>
                  <a:pt x="12513" y="2201"/>
                  <a:pt x="12513" y="2201"/>
                  <a:pt x="12513" y="2201"/>
                </a:cubicBezTo>
                <a:cubicBezTo>
                  <a:pt x="12507" y="2198"/>
                  <a:pt x="12507" y="2198"/>
                  <a:pt x="12507" y="2198"/>
                </a:cubicBezTo>
                <a:cubicBezTo>
                  <a:pt x="12507" y="2201"/>
                  <a:pt x="12507" y="2201"/>
                  <a:pt x="12507" y="2201"/>
                </a:cubicBezTo>
                <a:cubicBezTo>
                  <a:pt x="12465" y="2289"/>
                  <a:pt x="12465" y="2289"/>
                  <a:pt x="12465" y="2289"/>
                </a:cubicBezTo>
                <a:close/>
                <a:moveTo>
                  <a:pt x="12413" y="2399"/>
                </a:moveTo>
                <a:cubicBezTo>
                  <a:pt x="12413" y="2402"/>
                  <a:pt x="12413" y="2402"/>
                  <a:pt x="12413" y="2402"/>
                </a:cubicBezTo>
                <a:cubicBezTo>
                  <a:pt x="12416" y="2402"/>
                  <a:pt x="12416" y="2402"/>
                  <a:pt x="12416" y="2402"/>
                </a:cubicBezTo>
                <a:cubicBezTo>
                  <a:pt x="12510" y="2447"/>
                  <a:pt x="12510" y="2447"/>
                  <a:pt x="12510" y="2447"/>
                </a:cubicBezTo>
                <a:cubicBezTo>
                  <a:pt x="12513" y="2450"/>
                  <a:pt x="12513" y="2450"/>
                  <a:pt x="12513" y="2450"/>
                </a:cubicBezTo>
                <a:cubicBezTo>
                  <a:pt x="12517" y="2447"/>
                  <a:pt x="12517" y="2447"/>
                  <a:pt x="12517" y="2447"/>
                </a:cubicBezTo>
                <a:cubicBezTo>
                  <a:pt x="12556" y="2360"/>
                  <a:pt x="12556" y="2360"/>
                  <a:pt x="12556" y="2360"/>
                </a:cubicBezTo>
                <a:cubicBezTo>
                  <a:pt x="12559" y="2357"/>
                  <a:pt x="12559" y="2357"/>
                  <a:pt x="12559" y="2357"/>
                </a:cubicBezTo>
                <a:cubicBezTo>
                  <a:pt x="12556" y="2357"/>
                  <a:pt x="12556" y="2357"/>
                  <a:pt x="12556" y="2357"/>
                </a:cubicBezTo>
                <a:cubicBezTo>
                  <a:pt x="12462" y="2311"/>
                  <a:pt x="12462" y="2311"/>
                  <a:pt x="12462" y="2311"/>
                </a:cubicBezTo>
                <a:cubicBezTo>
                  <a:pt x="12455" y="2308"/>
                  <a:pt x="12455" y="2308"/>
                  <a:pt x="12455" y="2308"/>
                </a:cubicBezTo>
                <a:cubicBezTo>
                  <a:pt x="12455" y="2311"/>
                  <a:pt x="12455" y="2311"/>
                  <a:pt x="12455" y="2311"/>
                </a:cubicBezTo>
                <a:cubicBezTo>
                  <a:pt x="12413" y="2399"/>
                  <a:pt x="12413" y="2399"/>
                  <a:pt x="12413" y="2399"/>
                </a:cubicBezTo>
                <a:close/>
                <a:moveTo>
                  <a:pt x="12361" y="2509"/>
                </a:moveTo>
                <a:cubicBezTo>
                  <a:pt x="12361" y="2512"/>
                  <a:pt x="12361" y="2512"/>
                  <a:pt x="12361" y="2512"/>
                </a:cubicBezTo>
                <a:cubicBezTo>
                  <a:pt x="12365" y="2512"/>
                  <a:pt x="12365" y="2512"/>
                  <a:pt x="12365" y="2512"/>
                </a:cubicBezTo>
                <a:cubicBezTo>
                  <a:pt x="12458" y="2557"/>
                  <a:pt x="12458" y="2557"/>
                  <a:pt x="12458" y="2557"/>
                </a:cubicBezTo>
                <a:cubicBezTo>
                  <a:pt x="12462" y="2561"/>
                  <a:pt x="12462" y="2561"/>
                  <a:pt x="12462" y="2561"/>
                </a:cubicBezTo>
                <a:cubicBezTo>
                  <a:pt x="12465" y="2557"/>
                  <a:pt x="12465" y="2557"/>
                  <a:pt x="12465" y="2557"/>
                </a:cubicBezTo>
                <a:cubicBezTo>
                  <a:pt x="12504" y="2470"/>
                  <a:pt x="12504" y="2470"/>
                  <a:pt x="12504" y="2470"/>
                </a:cubicBezTo>
                <a:cubicBezTo>
                  <a:pt x="12507" y="2467"/>
                  <a:pt x="12507" y="2467"/>
                  <a:pt x="12507" y="2467"/>
                </a:cubicBezTo>
                <a:cubicBezTo>
                  <a:pt x="12504" y="2467"/>
                  <a:pt x="12504" y="2467"/>
                  <a:pt x="12504" y="2467"/>
                </a:cubicBezTo>
                <a:cubicBezTo>
                  <a:pt x="12410" y="2421"/>
                  <a:pt x="12410" y="2421"/>
                  <a:pt x="12410" y="2421"/>
                </a:cubicBezTo>
                <a:cubicBezTo>
                  <a:pt x="12403" y="2418"/>
                  <a:pt x="12403" y="2418"/>
                  <a:pt x="12403" y="2418"/>
                </a:cubicBezTo>
                <a:cubicBezTo>
                  <a:pt x="12403" y="2421"/>
                  <a:pt x="12403" y="2421"/>
                  <a:pt x="12403" y="2421"/>
                </a:cubicBezTo>
                <a:cubicBezTo>
                  <a:pt x="12361" y="2509"/>
                  <a:pt x="12361" y="2509"/>
                  <a:pt x="12361" y="2509"/>
                </a:cubicBezTo>
                <a:close/>
                <a:moveTo>
                  <a:pt x="12310" y="2619"/>
                </a:moveTo>
                <a:cubicBezTo>
                  <a:pt x="12310" y="2622"/>
                  <a:pt x="12310" y="2622"/>
                  <a:pt x="12310" y="2622"/>
                </a:cubicBezTo>
                <a:cubicBezTo>
                  <a:pt x="12313" y="2622"/>
                  <a:pt x="12313" y="2622"/>
                  <a:pt x="12313" y="2622"/>
                </a:cubicBezTo>
                <a:cubicBezTo>
                  <a:pt x="12407" y="2667"/>
                  <a:pt x="12407" y="2667"/>
                  <a:pt x="12407" y="2667"/>
                </a:cubicBezTo>
                <a:cubicBezTo>
                  <a:pt x="12410" y="2671"/>
                  <a:pt x="12410" y="2671"/>
                  <a:pt x="12410" y="2671"/>
                </a:cubicBezTo>
                <a:cubicBezTo>
                  <a:pt x="12413" y="2667"/>
                  <a:pt x="12413" y="2667"/>
                  <a:pt x="12413" y="2667"/>
                </a:cubicBezTo>
                <a:cubicBezTo>
                  <a:pt x="12452" y="2580"/>
                  <a:pt x="12452" y="2580"/>
                  <a:pt x="12452" y="2580"/>
                </a:cubicBezTo>
                <a:cubicBezTo>
                  <a:pt x="12455" y="2577"/>
                  <a:pt x="12455" y="2577"/>
                  <a:pt x="12455" y="2577"/>
                </a:cubicBezTo>
                <a:cubicBezTo>
                  <a:pt x="12452" y="2577"/>
                  <a:pt x="12452" y="2577"/>
                  <a:pt x="12452" y="2577"/>
                </a:cubicBezTo>
                <a:cubicBezTo>
                  <a:pt x="12358" y="2531"/>
                  <a:pt x="12358" y="2531"/>
                  <a:pt x="12358" y="2531"/>
                </a:cubicBezTo>
                <a:cubicBezTo>
                  <a:pt x="12352" y="2528"/>
                  <a:pt x="12352" y="2528"/>
                  <a:pt x="12352" y="2528"/>
                </a:cubicBezTo>
                <a:cubicBezTo>
                  <a:pt x="12352" y="2531"/>
                  <a:pt x="12352" y="2531"/>
                  <a:pt x="12352" y="2531"/>
                </a:cubicBezTo>
                <a:cubicBezTo>
                  <a:pt x="12310" y="2619"/>
                  <a:pt x="12310" y="2619"/>
                  <a:pt x="12310" y="2619"/>
                </a:cubicBezTo>
                <a:close/>
                <a:moveTo>
                  <a:pt x="12258" y="2729"/>
                </a:moveTo>
                <a:cubicBezTo>
                  <a:pt x="12258" y="2732"/>
                  <a:pt x="12258" y="2732"/>
                  <a:pt x="12258" y="2732"/>
                </a:cubicBezTo>
                <a:cubicBezTo>
                  <a:pt x="12261" y="2732"/>
                  <a:pt x="12261" y="2732"/>
                  <a:pt x="12261" y="2732"/>
                </a:cubicBezTo>
                <a:cubicBezTo>
                  <a:pt x="12355" y="2777"/>
                  <a:pt x="12355" y="2777"/>
                  <a:pt x="12355" y="2777"/>
                </a:cubicBezTo>
                <a:cubicBezTo>
                  <a:pt x="12358" y="2781"/>
                  <a:pt x="12358" y="2781"/>
                  <a:pt x="12358" y="2781"/>
                </a:cubicBezTo>
                <a:cubicBezTo>
                  <a:pt x="12361" y="2777"/>
                  <a:pt x="12361" y="2777"/>
                  <a:pt x="12361" y="2777"/>
                </a:cubicBezTo>
                <a:cubicBezTo>
                  <a:pt x="12400" y="2690"/>
                  <a:pt x="12400" y="2690"/>
                  <a:pt x="12400" y="2690"/>
                </a:cubicBezTo>
                <a:cubicBezTo>
                  <a:pt x="12403" y="2687"/>
                  <a:pt x="12403" y="2687"/>
                  <a:pt x="12403" y="2687"/>
                </a:cubicBezTo>
                <a:cubicBezTo>
                  <a:pt x="12400" y="2687"/>
                  <a:pt x="12400" y="2687"/>
                  <a:pt x="12400" y="2687"/>
                </a:cubicBezTo>
                <a:cubicBezTo>
                  <a:pt x="12306" y="2641"/>
                  <a:pt x="12306" y="2641"/>
                  <a:pt x="12306" y="2641"/>
                </a:cubicBezTo>
                <a:cubicBezTo>
                  <a:pt x="12300" y="2638"/>
                  <a:pt x="12300" y="2638"/>
                  <a:pt x="12300" y="2638"/>
                </a:cubicBezTo>
                <a:cubicBezTo>
                  <a:pt x="12300" y="2641"/>
                  <a:pt x="12300" y="2641"/>
                  <a:pt x="12300" y="2641"/>
                </a:cubicBezTo>
                <a:cubicBezTo>
                  <a:pt x="12258" y="2729"/>
                  <a:pt x="12258" y="2729"/>
                  <a:pt x="12258" y="2729"/>
                </a:cubicBezTo>
                <a:close/>
                <a:moveTo>
                  <a:pt x="12206" y="2839"/>
                </a:moveTo>
                <a:cubicBezTo>
                  <a:pt x="12206" y="2839"/>
                  <a:pt x="12206" y="2839"/>
                  <a:pt x="12206" y="2839"/>
                </a:cubicBezTo>
                <a:cubicBezTo>
                  <a:pt x="12209" y="2842"/>
                  <a:pt x="12209" y="2842"/>
                  <a:pt x="12209" y="2842"/>
                </a:cubicBezTo>
                <a:cubicBezTo>
                  <a:pt x="12303" y="2887"/>
                  <a:pt x="12303" y="2887"/>
                  <a:pt x="12303" y="2887"/>
                </a:cubicBezTo>
                <a:cubicBezTo>
                  <a:pt x="12306" y="2891"/>
                  <a:pt x="12306" y="2891"/>
                  <a:pt x="12306" y="2891"/>
                </a:cubicBezTo>
                <a:cubicBezTo>
                  <a:pt x="12310" y="2887"/>
                  <a:pt x="12310" y="2887"/>
                  <a:pt x="12310" y="2887"/>
                </a:cubicBezTo>
                <a:cubicBezTo>
                  <a:pt x="12348" y="2800"/>
                  <a:pt x="12348" y="2800"/>
                  <a:pt x="12348" y="2800"/>
                </a:cubicBezTo>
                <a:cubicBezTo>
                  <a:pt x="12352" y="2797"/>
                  <a:pt x="12352" y="2797"/>
                  <a:pt x="12352" y="2797"/>
                </a:cubicBezTo>
                <a:cubicBezTo>
                  <a:pt x="12348" y="2797"/>
                  <a:pt x="12348" y="2797"/>
                  <a:pt x="12348" y="2797"/>
                </a:cubicBezTo>
                <a:cubicBezTo>
                  <a:pt x="12255" y="2748"/>
                  <a:pt x="12255" y="2748"/>
                  <a:pt x="12255" y="2748"/>
                </a:cubicBezTo>
                <a:cubicBezTo>
                  <a:pt x="12251" y="2748"/>
                  <a:pt x="12251" y="2748"/>
                  <a:pt x="12251" y="2748"/>
                </a:cubicBezTo>
                <a:cubicBezTo>
                  <a:pt x="12248" y="2751"/>
                  <a:pt x="12248" y="2751"/>
                  <a:pt x="12248" y="2751"/>
                </a:cubicBezTo>
                <a:cubicBezTo>
                  <a:pt x="12206" y="2839"/>
                  <a:pt x="12206" y="2839"/>
                  <a:pt x="12206" y="2839"/>
                </a:cubicBezTo>
                <a:close/>
                <a:moveTo>
                  <a:pt x="12157" y="2949"/>
                </a:moveTo>
                <a:cubicBezTo>
                  <a:pt x="12154" y="2949"/>
                  <a:pt x="12154" y="2949"/>
                  <a:pt x="12154" y="2949"/>
                </a:cubicBezTo>
                <a:cubicBezTo>
                  <a:pt x="12157" y="2952"/>
                  <a:pt x="12157" y="2952"/>
                  <a:pt x="12157" y="2952"/>
                </a:cubicBezTo>
                <a:cubicBezTo>
                  <a:pt x="12251" y="2997"/>
                  <a:pt x="12251" y="2997"/>
                  <a:pt x="12251" y="2997"/>
                </a:cubicBezTo>
                <a:cubicBezTo>
                  <a:pt x="12255" y="3001"/>
                  <a:pt x="12255" y="3001"/>
                  <a:pt x="12255" y="3001"/>
                </a:cubicBezTo>
                <a:cubicBezTo>
                  <a:pt x="12258" y="2997"/>
                  <a:pt x="12258" y="2997"/>
                  <a:pt x="12258" y="2997"/>
                </a:cubicBezTo>
                <a:cubicBezTo>
                  <a:pt x="12300" y="2910"/>
                  <a:pt x="12300" y="2910"/>
                  <a:pt x="12300" y="2910"/>
                </a:cubicBezTo>
                <a:cubicBezTo>
                  <a:pt x="12300" y="2907"/>
                  <a:pt x="12300" y="2907"/>
                  <a:pt x="12300" y="2907"/>
                </a:cubicBezTo>
                <a:cubicBezTo>
                  <a:pt x="12297" y="2904"/>
                  <a:pt x="12297" y="2904"/>
                  <a:pt x="12297" y="2904"/>
                </a:cubicBezTo>
                <a:cubicBezTo>
                  <a:pt x="12203" y="2858"/>
                  <a:pt x="12203" y="2858"/>
                  <a:pt x="12203" y="2858"/>
                </a:cubicBezTo>
                <a:cubicBezTo>
                  <a:pt x="12199" y="2858"/>
                  <a:pt x="12199" y="2858"/>
                  <a:pt x="12199" y="2858"/>
                </a:cubicBezTo>
                <a:cubicBezTo>
                  <a:pt x="12196" y="2862"/>
                  <a:pt x="12196" y="2862"/>
                  <a:pt x="12196" y="2862"/>
                </a:cubicBezTo>
                <a:cubicBezTo>
                  <a:pt x="12157" y="2949"/>
                  <a:pt x="12157" y="2949"/>
                  <a:pt x="12157" y="2949"/>
                </a:cubicBezTo>
                <a:close/>
                <a:moveTo>
                  <a:pt x="12106" y="3056"/>
                </a:moveTo>
                <a:cubicBezTo>
                  <a:pt x="12102" y="3059"/>
                  <a:pt x="12102" y="3059"/>
                  <a:pt x="12102" y="3059"/>
                </a:cubicBezTo>
                <a:cubicBezTo>
                  <a:pt x="12106" y="3062"/>
                  <a:pt x="12106" y="3062"/>
                  <a:pt x="12106" y="3062"/>
                </a:cubicBezTo>
                <a:cubicBezTo>
                  <a:pt x="12199" y="3108"/>
                  <a:pt x="12199" y="3108"/>
                  <a:pt x="12199" y="3108"/>
                </a:cubicBezTo>
                <a:cubicBezTo>
                  <a:pt x="12206" y="3108"/>
                  <a:pt x="12206" y="3108"/>
                  <a:pt x="12206" y="3108"/>
                </a:cubicBezTo>
                <a:cubicBezTo>
                  <a:pt x="12206" y="3104"/>
                  <a:pt x="12206" y="3104"/>
                  <a:pt x="12206" y="3104"/>
                </a:cubicBezTo>
                <a:cubicBezTo>
                  <a:pt x="12248" y="3020"/>
                  <a:pt x="12248" y="3020"/>
                  <a:pt x="12248" y="3020"/>
                </a:cubicBezTo>
                <a:cubicBezTo>
                  <a:pt x="12248" y="3017"/>
                  <a:pt x="12248" y="3017"/>
                  <a:pt x="12248" y="3017"/>
                </a:cubicBezTo>
                <a:cubicBezTo>
                  <a:pt x="12245" y="3014"/>
                  <a:pt x="12245" y="3014"/>
                  <a:pt x="12245" y="3014"/>
                </a:cubicBezTo>
                <a:cubicBezTo>
                  <a:pt x="12151" y="2968"/>
                  <a:pt x="12151" y="2968"/>
                  <a:pt x="12151" y="2968"/>
                </a:cubicBezTo>
                <a:cubicBezTo>
                  <a:pt x="12148" y="2968"/>
                  <a:pt x="12148" y="2968"/>
                  <a:pt x="12148" y="2968"/>
                </a:cubicBezTo>
                <a:cubicBezTo>
                  <a:pt x="12144" y="2972"/>
                  <a:pt x="12144" y="2972"/>
                  <a:pt x="12144" y="2972"/>
                </a:cubicBezTo>
                <a:cubicBezTo>
                  <a:pt x="12106" y="3056"/>
                  <a:pt x="12106" y="3056"/>
                  <a:pt x="12106" y="3056"/>
                </a:cubicBezTo>
                <a:close/>
                <a:moveTo>
                  <a:pt x="12054" y="3166"/>
                </a:moveTo>
                <a:cubicBezTo>
                  <a:pt x="12051" y="3169"/>
                  <a:pt x="12051" y="3169"/>
                  <a:pt x="12051" y="3169"/>
                </a:cubicBezTo>
                <a:cubicBezTo>
                  <a:pt x="12054" y="3172"/>
                  <a:pt x="12054" y="3172"/>
                  <a:pt x="12054" y="3172"/>
                </a:cubicBezTo>
                <a:cubicBezTo>
                  <a:pt x="12148" y="3218"/>
                  <a:pt x="12148" y="3218"/>
                  <a:pt x="12148" y="3218"/>
                </a:cubicBezTo>
                <a:cubicBezTo>
                  <a:pt x="12154" y="3218"/>
                  <a:pt x="12154" y="3218"/>
                  <a:pt x="12154" y="3218"/>
                </a:cubicBezTo>
                <a:cubicBezTo>
                  <a:pt x="12154" y="3214"/>
                  <a:pt x="12154" y="3214"/>
                  <a:pt x="12154" y="3214"/>
                </a:cubicBezTo>
                <a:cubicBezTo>
                  <a:pt x="12196" y="3130"/>
                  <a:pt x="12196" y="3130"/>
                  <a:pt x="12196" y="3130"/>
                </a:cubicBezTo>
                <a:cubicBezTo>
                  <a:pt x="12196" y="3127"/>
                  <a:pt x="12196" y="3127"/>
                  <a:pt x="12196" y="3127"/>
                </a:cubicBezTo>
                <a:cubicBezTo>
                  <a:pt x="12193" y="3124"/>
                  <a:pt x="12193" y="3124"/>
                  <a:pt x="12193" y="3124"/>
                </a:cubicBezTo>
                <a:cubicBezTo>
                  <a:pt x="12099" y="3078"/>
                  <a:pt x="12099" y="3078"/>
                  <a:pt x="12099" y="3078"/>
                </a:cubicBezTo>
                <a:cubicBezTo>
                  <a:pt x="12096" y="3078"/>
                  <a:pt x="12096" y="3078"/>
                  <a:pt x="12096" y="3078"/>
                </a:cubicBezTo>
                <a:cubicBezTo>
                  <a:pt x="12093" y="3082"/>
                  <a:pt x="12093" y="3082"/>
                  <a:pt x="12093" y="3082"/>
                </a:cubicBezTo>
                <a:cubicBezTo>
                  <a:pt x="12054" y="3166"/>
                  <a:pt x="12054" y="3166"/>
                  <a:pt x="12054" y="3166"/>
                </a:cubicBezTo>
                <a:close/>
                <a:moveTo>
                  <a:pt x="12002" y="3276"/>
                </a:moveTo>
                <a:cubicBezTo>
                  <a:pt x="11999" y="3279"/>
                  <a:pt x="11999" y="3279"/>
                  <a:pt x="11999" y="3279"/>
                </a:cubicBezTo>
                <a:cubicBezTo>
                  <a:pt x="12002" y="3282"/>
                  <a:pt x="12002" y="3282"/>
                  <a:pt x="12002" y="3282"/>
                </a:cubicBezTo>
                <a:cubicBezTo>
                  <a:pt x="12096" y="3328"/>
                  <a:pt x="12096" y="3328"/>
                  <a:pt x="12096" y="3328"/>
                </a:cubicBezTo>
                <a:cubicBezTo>
                  <a:pt x="12102" y="3328"/>
                  <a:pt x="12102" y="3328"/>
                  <a:pt x="12102" y="3328"/>
                </a:cubicBezTo>
                <a:cubicBezTo>
                  <a:pt x="12102" y="3324"/>
                  <a:pt x="12102" y="3324"/>
                  <a:pt x="12102" y="3324"/>
                </a:cubicBezTo>
                <a:cubicBezTo>
                  <a:pt x="12144" y="3240"/>
                  <a:pt x="12144" y="3240"/>
                  <a:pt x="12144" y="3240"/>
                </a:cubicBezTo>
                <a:cubicBezTo>
                  <a:pt x="12144" y="3237"/>
                  <a:pt x="12144" y="3237"/>
                  <a:pt x="12144" y="3237"/>
                </a:cubicBezTo>
                <a:cubicBezTo>
                  <a:pt x="12141" y="3234"/>
                  <a:pt x="12141" y="3234"/>
                  <a:pt x="12141" y="3234"/>
                </a:cubicBezTo>
                <a:cubicBezTo>
                  <a:pt x="12047" y="3188"/>
                  <a:pt x="12047" y="3188"/>
                  <a:pt x="12047" y="3188"/>
                </a:cubicBezTo>
                <a:cubicBezTo>
                  <a:pt x="12044" y="3188"/>
                  <a:pt x="12044" y="3188"/>
                  <a:pt x="12044" y="3188"/>
                </a:cubicBezTo>
                <a:cubicBezTo>
                  <a:pt x="12041" y="3192"/>
                  <a:pt x="12041" y="3192"/>
                  <a:pt x="12041" y="3192"/>
                </a:cubicBezTo>
                <a:cubicBezTo>
                  <a:pt x="12002" y="3276"/>
                  <a:pt x="12002" y="3276"/>
                  <a:pt x="12002" y="3276"/>
                </a:cubicBezTo>
                <a:close/>
                <a:moveTo>
                  <a:pt x="11950" y="3386"/>
                </a:moveTo>
                <a:cubicBezTo>
                  <a:pt x="11947" y="3389"/>
                  <a:pt x="11947" y="3389"/>
                  <a:pt x="11947" y="3389"/>
                </a:cubicBezTo>
                <a:cubicBezTo>
                  <a:pt x="11950" y="3392"/>
                  <a:pt x="11950" y="3392"/>
                  <a:pt x="11950" y="3392"/>
                </a:cubicBezTo>
                <a:cubicBezTo>
                  <a:pt x="12044" y="3438"/>
                  <a:pt x="12044" y="3438"/>
                  <a:pt x="12044" y="3438"/>
                </a:cubicBezTo>
                <a:cubicBezTo>
                  <a:pt x="12051" y="3438"/>
                  <a:pt x="12051" y="3438"/>
                  <a:pt x="12051" y="3438"/>
                </a:cubicBezTo>
                <a:cubicBezTo>
                  <a:pt x="12051" y="3434"/>
                  <a:pt x="12051" y="3434"/>
                  <a:pt x="12051" y="3434"/>
                </a:cubicBezTo>
                <a:cubicBezTo>
                  <a:pt x="12093" y="3350"/>
                  <a:pt x="12093" y="3350"/>
                  <a:pt x="12093" y="3350"/>
                </a:cubicBezTo>
                <a:cubicBezTo>
                  <a:pt x="12093" y="3347"/>
                  <a:pt x="12093" y="3347"/>
                  <a:pt x="12093" y="3347"/>
                </a:cubicBezTo>
                <a:cubicBezTo>
                  <a:pt x="12089" y="3344"/>
                  <a:pt x="12089" y="3344"/>
                  <a:pt x="12089" y="3344"/>
                </a:cubicBezTo>
                <a:cubicBezTo>
                  <a:pt x="11996" y="3298"/>
                  <a:pt x="11996" y="3298"/>
                  <a:pt x="11996" y="3298"/>
                </a:cubicBezTo>
                <a:cubicBezTo>
                  <a:pt x="11992" y="3298"/>
                  <a:pt x="11992" y="3298"/>
                  <a:pt x="11992" y="3298"/>
                </a:cubicBezTo>
                <a:cubicBezTo>
                  <a:pt x="11989" y="3302"/>
                  <a:pt x="11989" y="3302"/>
                  <a:pt x="11989" y="3302"/>
                </a:cubicBezTo>
                <a:cubicBezTo>
                  <a:pt x="11950" y="3386"/>
                  <a:pt x="11950" y="3386"/>
                  <a:pt x="11950" y="3386"/>
                </a:cubicBezTo>
                <a:close/>
                <a:moveTo>
                  <a:pt x="11898" y="3496"/>
                </a:moveTo>
                <a:cubicBezTo>
                  <a:pt x="11895" y="3499"/>
                  <a:pt x="11895" y="3499"/>
                  <a:pt x="11895" y="3499"/>
                </a:cubicBezTo>
                <a:cubicBezTo>
                  <a:pt x="11898" y="3502"/>
                  <a:pt x="11898" y="3502"/>
                  <a:pt x="11898" y="3502"/>
                </a:cubicBezTo>
                <a:cubicBezTo>
                  <a:pt x="11992" y="3548"/>
                  <a:pt x="11992" y="3548"/>
                  <a:pt x="11992" y="3548"/>
                </a:cubicBezTo>
                <a:cubicBezTo>
                  <a:pt x="11999" y="3548"/>
                  <a:pt x="11999" y="3548"/>
                  <a:pt x="11999" y="3548"/>
                </a:cubicBezTo>
                <a:cubicBezTo>
                  <a:pt x="11999" y="3544"/>
                  <a:pt x="11999" y="3544"/>
                  <a:pt x="11999" y="3544"/>
                </a:cubicBezTo>
                <a:cubicBezTo>
                  <a:pt x="12041" y="3460"/>
                  <a:pt x="12041" y="3460"/>
                  <a:pt x="12041" y="3460"/>
                </a:cubicBezTo>
                <a:cubicBezTo>
                  <a:pt x="12041" y="3457"/>
                  <a:pt x="12041" y="3457"/>
                  <a:pt x="12041" y="3457"/>
                </a:cubicBezTo>
                <a:cubicBezTo>
                  <a:pt x="12038" y="3454"/>
                  <a:pt x="12038" y="3454"/>
                  <a:pt x="12038" y="3454"/>
                </a:cubicBezTo>
                <a:cubicBezTo>
                  <a:pt x="11944" y="3408"/>
                  <a:pt x="11944" y="3408"/>
                  <a:pt x="11944" y="3408"/>
                </a:cubicBezTo>
                <a:cubicBezTo>
                  <a:pt x="11941" y="3408"/>
                  <a:pt x="11941" y="3408"/>
                  <a:pt x="11941" y="3408"/>
                </a:cubicBezTo>
                <a:cubicBezTo>
                  <a:pt x="11937" y="3408"/>
                  <a:pt x="11937" y="3408"/>
                  <a:pt x="11937" y="3408"/>
                </a:cubicBezTo>
                <a:cubicBezTo>
                  <a:pt x="11898" y="3496"/>
                  <a:pt x="11898" y="3496"/>
                  <a:pt x="11898" y="3496"/>
                </a:cubicBezTo>
                <a:close/>
                <a:moveTo>
                  <a:pt x="11847" y="3606"/>
                </a:moveTo>
                <a:cubicBezTo>
                  <a:pt x="11843" y="3609"/>
                  <a:pt x="11843" y="3609"/>
                  <a:pt x="11843" y="3609"/>
                </a:cubicBezTo>
                <a:cubicBezTo>
                  <a:pt x="11847" y="3612"/>
                  <a:pt x="11847" y="3612"/>
                  <a:pt x="11847" y="3612"/>
                </a:cubicBezTo>
                <a:cubicBezTo>
                  <a:pt x="11941" y="3658"/>
                  <a:pt x="11941" y="3658"/>
                  <a:pt x="11941" y="3658"/>
                </a:cubicBezTo>
                <a:cubicBezTo>
                  <a:pt x="11947" y="3658"/>
                  <a:pt x="11947" y="3658"/>
                  <a:pt x="11947" y="3658"/>
                </a:cubicBezTo>
                <a:cubicBezTo>
                  <a:pt x="11947" y="3654"/>
                  <a:pt x="11947" y="3654"/>
                  <a:pt x="11947" y="3654"/>
                </a:cubicBezTo>
                <a:cubicBezTo>
                  <a:pt x="11989" y="3567"/>
                  <a:pt x="11989" y="3567"/>
                  <a:pt x="11989" y="3567"/>
                </a:cubicBezTo>
                <a:cubicBezTo>
                  <a:pt x="11989" y="3567"/>
                  <a:pt x="11989" y="3567"/>
                  <a:pt x="11989" y="3567"/>
                </a:cubicBezTo>
                <a:cubicBezTo>
                  <a:pt x="11986" y="3564"/>
                  <a:pt x="11986" y="3564"/>
                  <a:pt x="11986" y="3564"/>
                </a:cubicBezTo>
                <a:cubicBezTo>
                  <a:pt x="11892" y="3519"/>
                  <a:pt x="11892" y="3519"/>
                  <a:pt x="11892" y="3519"/>
                </a:cubicBezTo>
                <a:cubicBezTo>
                  <a:pt x="11889" y="3515"/>
                  <a:pt x="11889" y="3515"/>
                  <a:pt x="11889" y="3515"/>
                </a:cubicBezTo>
                <a:cubicBezTo>
                  <a:pt x="11886" y="3519"/>
                  <a:pt x="11886" y="3519"/>
                  <a:pt x="11886" y="3519"/>
                </a:cubicBezTo>
                <a:cubicBezTo>
                  <a:pt x="11847" y="3606"/>
                  <a:pt x="11847" y="3606"/>
                  <a:pt x="11847" y="3606"/>
                </a:cubicBezTo>
                <a:close/>
                <a:moveTo>
                  <a:pt x="11795" y="3716"/>
                </a:moveTo>
                <a:cubicBezTo>
                  <a:pt x="11792" y="3719"/>
                  <a:pt x="11792" y="3719"/>
                  <a:pt x="11792" y="3719"/>
                </a:cubicBezTo>
                <a:cubicBezTo>
                  <a:pt x="11795" y="3719"/>
                  <a:pt x="11795" y="3719"/>
                  <a:pt x="11795" y="3719"/>
                </a:cubicBezTo>
                <a:cubicBezTo>
                  <a:pt x="11892" y="3768"/>
                  <a:pt x="11892" y="3768"/>
                  <a:pt x="11892" y="3768"/>
                </a:cubicBezTo>
                <a:cubicBezTo>
                  <a:pt x="11895" y="3768"/>
                  <a:pt x="11895" y="3768"/>
                  <a:pt x="11895" y="3768"/>
                </a:cubicBezTo>
                <a:cubicBezTo>
                  <a:pt x="11895" y="3765"/>
                  <a:pt x="11895" y="3765"/>
                  <a:pt x="11895" y="3765"/>
                </a:cubicBezTo>
                <a:cubicBezTo>
                  <a:pt x="11937" y="3677"/>
                  <a:pt x="11937" y="3677"/>
                  <a:pt x="11937" y="3677"/>
                </a:cubicBezTo>
                <a:cubicBezTo>
                  <a:pt x="11937" y="3674"/>
                  <a:pt x="11937" y="3674"/>
                  <a:pt x="11937" y="3674"/>
                </a:cubicBezTo>
                <a:cubicBezTo>
                  <a:pt x="11934" y="3674"/>
                  <a:pt x="11934" y="3674"/>
                  <a:pt x="11934" y="3674"/>
                </a:cubicBezTo>
                <a:cubicBezTo>
                  <a:pt x="11840" y="3629"/>
                  <a:pt x="11840" y="3629"/>
                  <a:pt x="11840" y="3629"/>
                </a:cubicBezTo>
                <a:cubicBezTo>
                  <a:pt x="11837" y="3625"/>
                  <a:pt x="11837" y="3625"/>
                  <a:pt x="11837" y="3625"/>
                </a:cubicBezTo>
                <a:cubicBezTo>
                  <a:pt x="11834" y="3629"/>
                  <a:pt x="11834" y="3629"/>
                  <a:pt x="11834" y="3629"/>
                </a:cubicBezTo>
                <a:cubicBezTo>
                  <a:pt x="11795" y="3716"/>
                  <a:pt x="11795" y="3716"/>
                  <a:pt x="11795" y="3716"/>
                </a:cubicBezTo>
                <a:close/>
                <a:moveTo>
                  <a:pt x="11743" y="3826"/>
                </a:moveTo>
                <a:cubicBezTo>
                  <a:pt x="11740" y="3829"/>
                  <a:pt x="11740" y="3829"/>
                  <a:pt x="11740" y="3829"/>
                </a:cubicBezTo>
                <a:cubicBezTo>
                  <a:pt x="11743" y="3829"/>
                  <a:pt x="11743" y="3829"/>
                  <a:pt x="11743" y="3829"/>
                </a:cubicBezTo>
                <a:cubicBezTo>
                  <a:pt x="11840" y="3875"/>
                  <a:pt x="11840" y="3875"/>
                  <a:pt x="11840" y="3875"/>
                </a:cubicBezTo>
                <a:cubicBezTo>
                  <a:pt x="11843" y="3878"/>
                  <a:pt x="11843" y="3878"/>
                  <a:pt x="11843" y="3878"/>
                </a:cubicBezTo>
                <a:cubicBezTo>
                  <a:pt x="11843" y="3875"/>
                  <a:pt x="11843" y="3875"/>
                  <a:pt x="11843" y="3875"/>
                </a:cubicBezTo>
                <a:cubicBezTo>
                  <a:pt x="11886" y="3787"/>
                  <a:pt x="11886" y="3787"/>
                  <a:pt x="11886" y="3787"/>
                </a:cubicBezTo>
                <a:cubicBezTo>
                  <a:pt x="11886" y="3784"/>
                  <a:pt x="11886" y="3784"/>
                  <a:pt x="11886" y="3784"/>
                </a:cubicBezTo>
                <a:cubicBezTo>
                  <a:pt x="11882" y="3784"/>
                  <a:pt x="11882" y="3784"/>
                  <a:pt x="11882" y="3784"/>
                </a:cubicBezTo>
                <a:cubicBezTo>
                  <a:pt x="11788" y="3739"/>
                  <a:pt x="11788" y="3739"/>
                  <a:pt x="11788" y="3739"/>
                </a:cubicBezTo>
                <a:cubicBezTo>
                  <a:pt x="11785" y="3735"/>
                  <a:pt x="11785" y="3735"/>
                  <a:pt x="11785" y="3735"/>
                </a:cubicBezTo>
                <a:cubicBezTo>
                  <a:pt x="11782" y="3739"/>
                  <a:pt x="11782" y="3739"/>
                  <a:pt x="11782" y="3739"/>
                </a:cubicBezTo>
                <a:cubicBezTo>
                  <a:pt x="11743" y="3826"/>
                  <a:pt x="11743" y="3826"/>
                  <a:pt x="11743" y="3826"/>
                </a:cubicBezTo>
                <a:close/>
                <a:moveTo>
                  <a:pt x="11691" y="3936"/>
                </a:moveTo>
                <a:cubicBezTo>
                  <a:pt x="11688" y="3939"/>
                  <a:pt x="11688" y="3939"/>
                  <a:pt x="11688" y="3939"/>
                </a:cubicBezTo>
                <a:cubicBezTo>
                  <a:pt x="11691" y="3939"/>
                  <a:pt x="11691" y="3939"/>
                  <a:pt x="11691" y="3939"/>
                </a:cubicBezTo>
                <a:cubicBezTo>
                  <a:pt x="11788" y="3985"/>
                  <a:pt x="11788" y="3985"/>
                  <a:pt x="11788" y="3985"/>
                </a:cubicBezTo>
                <a:cubicBezTo>
                  <a:pt x="11792" y="3988"/>
                  <a:pt x="11792" y="3988"/>
                  <a:pt x="11792" y="3988"/>
                </a:cubicBezTo>
                <a:cubicBezTo>
                  <a:pt x="11792" y="3985"/>
                  <a:pt x="11792" y="3985"/>
                  <a:pt x="11792" y="3985"/>
                </a:cubicBezTo>
                <a:cubicBezTo>
                  <a:pt x="11834" y="3897"/>
                  <a:pt x="11834" y="3897"/>
                  <a:pt x="11834" y="3897"/>
                </a:cubicBezTo>
                <a:cubicBezTo>
                  <a:pt x="11834" y="3894"/>
                  <a:pt x="11834" y="3894"/>
                  <a:pt x="11834" y="3894"/>
                </a:cubicBezTo>
                <a:cubicBezTo>
                  <a:pt x="11830" y="3894"/>
                  <a:pt x="11830" y="3894"/>
                  <a:pt x="11830" y="3894"/>
                </a:cubicBezTo>
                <a:cubicBezTo>
                  <a:pt x="11737" y="3849"/>
                  <a:pt x="11737" y="3849"/>
                  <a:pt x="11737" y="3849"/>
                </a:cubicBezTo>
                <a:cubicBezTo>
                  <a:pt x="11733" y="3845"/>
                  <a:pt x="11733" y="3845"/>
                  <a:pt x="11733" y="3845"/>
                </a:cubicBezTo>
                <a:cubicBezTo>
                  <a:pt x="11730" y="3849"/>
                  <a:pt x="11730" y="3849"/>
                  <a:pt x="11730" y="3849"/>
                </a:cubicBezTo>
                <a:cubicBezTo>
                  <a:pt x="11691" y="3936"/>
                  <a:pt x="11691" y="3936"/>
                  <a:pt x="11691" y="3936"/>
                </a:cubicBezTo>
                <a:close/>
                <a:moveTo>
                  <a:pt x="11640" y="4046"/>
                </a:moveTo>
                <a:cubicBezTo>
                  <a:pt x="11636" y="4049"/>
                  <a:pt x="11636" y="4049"/>
                  <a:pt x="11636" y="4049"/>
                </a:cubicBezTo>
                <a:cubicBezTo>
                  <a:pt x="11640" y="4049"/>
                  <a:pt x="11640" y="4049"/>
                  <a:pt x="11640" y="4049"/>
                </a:cubicBezTo>
                <a:cubicBezTo>
                  <a:pt x="11737" y="4095"/>
                  <a:pt x="11737" y="4095"/>
                  <a:pt x="11737" y="4095"/>
                </a:cubicBezTo>
                <a:cubicBezTo>
                  <a:pt x="11740" y="4098"/>
                  <a:pt x="11740" y="4098"/>
                  <a:pt x="11740" y="4098"/>
                </a:cubicBezTo>
                <a:cubicBezTo>
                  <a:pt x="11740" y="4095"/>
                  <a:pt x="11740" y="4095"/>
                  <a:pt x="11740" y="4095"/>
                </a:cubicBezTo>
                <a:cubicBezTo>
                  <a:pt x="11782" y="4007"/>
                  <a:pt x="11782" y="4007"/>
                  <a:pt x="11782" y="4007"/>
                </a:cubicBezTo>
                <a:cubicBezTo>
                  <a:pt x="11782" y="4004"/>
                  <a:pt x="11782" y="4004"/>
                  <a:pt x="11782" y="4004"/>
                </a:cubicBezTo>
                <a:cubicBezTo>
                  <a:pt x="11779" y="4004"/>
                  <a:pt x="11779" y="4004"/>
                  <a:pt x="11779" y="4004"/>
                </a:cubicBezTo>
                <a:cubicBezTo>
                  <a:pt x="11685" y="3959"/>
                  <a:pt x="11685" y="3959"/>
                  <a:pt x="11685" y="3959"/>
                </a:cubicBezTo>
                <a:cubicBezTo>
                  <a:pt x="11682" y="3955"/>
                  <a:pt x="11682" y="3955"/>
                  <a:pt x="11682" y="3955"/>
                </a:cubicBezTo>
                <a:cubicBezTo>
                  <a:pt x="11678" y="3959"/>
                  <a:pt x="11678" y="3959"/>
                  <a:pt x="11678" y="3959"/>
                </a:cubicBezTo>
                <a:cubicBezTo>
                  <a:pt x="11640" y="4046"/>
                  <a:pt x="11640" y="4046"/>
                  <a:pt x="11640" y="4046"/>
                </a:cubicBezTo>
                <a:close/>
                <a:moveTo>
                  <a:pt x="11565" y="4198"/>
                </a:moveTo>
                <a:cubicBezTo>
                  <a:pt x="11565" y="4202"/>
                  <a:pt x="11565" y="4202"/>
                  <a:pt x="11565" y="4202"/>
                </a:cubicBezTo>
                <a:cubicBezTo>
                  <a:pt x="11568" y="4205"/>
                  <a:pt x="11568" y="4205"/>
                  <a:pt x="11568" y="4205"/>
                </a:cubicBezTo>
                <a:cubicBezTo>
                  <a:pt x="11662" y="4250"/>
                  <a:pt x="11662" y="4250"/>
                  <a:pt x="11662" y="4250"/>
                </a:cubicBezTo>
                <a:cubicBezTo>
                  <a:pt x="11665" y="4250"/>
                  <a:pt x="11665" y="4250"/>
                  <a:pt x="11665" y="4250"/>
                </a:cubicBezTo>
                <a:cubicBezTo>
                  <a:pt x="11669" y="4247"/>
                  <a:pt x="11669" y="4247"/>
                  <a:pt x="11669" y="4247"/>
                </a:cubicBezTo>
                <a:cubicBezTo>
                  <a:pt x="11730" y="4117"/>
                  <a:pt x="11730" y="4117"/>
                  <a:pt x="11730" y="4117"/>
                </a:cubicBezTo>
                <a:cubicBezTo>
                  <a:pt x="11730" y="4114"/>
                  <a:pt x="11730" y="4114"/>
                  <a:pt x="11730" y="4114"/>
                </a:cubicBezTo>
                <a:cubicBezTo>
                  <a:pt x="11727" y="4114"/>
                  <a:pt x="11727" y="4114"/>
                  <a:pt x="11727" y="4114"/>
                </a:cubicBezTo>
                <a:cubicBezTo>
                  <a:pt x="11633" y="4069"/>
                  <a:pt x="11633" y="4069"/>
                  <a:pt x="11633" y="4069"/>
                </a:cubicBezTo>
                <a:cubicBezTo>
                  <a:pt x="11630" y="4066"/>
                  <a:pt x="11630" y="4066"/>
                  <a:pt x="11630" y="4066"/>
                </a:cubicBezTo>
                <a:cubicBezTo>
                  <a:pt x="11627" y="4069"/>
                  <a:pt x="11627" y="4069"/>
                  <a:pt x="11627" y="4069"/>
                </a:cubicBezTo>
                <a:cubicBezTo>
                  <a:pt x="11565" y="4198"/>
                  <a:pt x="11565" y="4198"/>
                  <a:pt x="11565" y="4198"/>
                </a:cubicBezTo>
                <a:close/>
                <a:moveTo>
                  <a:pt x="12591" y="2350"/>
                </a:moveTo>
                <a:cubicBezTo>
                  <a:pt x="12591" y="2350"/>
                  <a:pt x="12591" y="2350"/>
                  <a:pt x="12591" y="2350"/>
                </a:cubicBezTo>
                <a:cubicBezTo>
                  <a:pt x="12594" y="2353"/>
                  <a:pt x="12594" y="2353"/>
                  <a:pt x="12594" y="2353"/>
                </a:cubicBezTo>
                <a:cubicBezTo>
                  <a:pt x="12688" y="2399"/>
                  <a:pt x="12688" y="2399"/>
                  <a:pt x="12688" y="2399"/>
                </a:cubicBezTo>
                <a:cubicBezTo>
                  <a:pt x="12691" y="2402"/>
                  <a:pt x="12691" y="2402"/>
                  <a:pt x="12691" y="2402"/>
                </a:cubicBezTo>
                <a:cubicBezTo>
                  <a:pt x="12691" y="2399"/>
                  <a:pt x="12691" y="2399"/>
                  <a:pt x="12691" y="2399"/>
                </a:cubicBezTo>
                <a:cubicBezTo>
                  <a:pt x="12734" y="2311"/>
                  <a:pt x="12734" y="2311"/>
                  <a:pt x="12734" y="2311"/>
                </a:cubicBezTo>
                <a:cubicBezTo>
                  <a:pt x="12734" y="2308"/>
                  <a:pt x="12734" y="2308"/>
                  <a:pt x="12734" y="2308"/>
                </a:cubicBezTo>
                <a:cubicBezTo>
                  <a:pt x="12730" y="2305"/>
                  <a:pt x="12730" y="2305"/>
                  <a:pt x="12730" y="2305"/>
                </a:cubicBezTo>
                <a:cubicBezTo>
                  <a:pt x="12636" y="2259"/>
                  <a:pt x="12636" y="2259"/>
                  <a:pt x="12636" y="2259"/>
                </a:cubicBezTo>
                <a:cubicBezTo>
                  <a:pt x="12633" y="2259"/>
                  <a:pt x="12633" y="2259"/>
                  <a:pt x="12633" y="2259"/>
                </a:cubicBezTo>
                <a:cubicBezTo>
                  <a:pt x="12633" y="2263"/>
                  <a:pt x="12633" y="2263"/>
                  <a:pt x="12633" y="2263"/>
                </a:cubicBezTo>
                <a:cubicBezTo>
                  <a:pt x="12591" y="2350"/>
                  <a:pt x="12591" y="2350"/>
                  <a:pt x="12591" y="2350"/>
                </a:cubicBezTo>
                <a:close/>
                <a:moveTo>
                  <a:pt x="12539" y="2457"/>
                </a:moveTo>
                <a:cubicBezTo>
                  <a:pt x="12539" y="2460"/>
                  <a:pt x="12539" y="2460"/>
                  <a:pt x="12539" y="2460"/>
                </a:cubicBezTo>
                <a:cubicBezTo>
                  <a:pt x="12543" y="2463"/>
                  <a:pt x="12543" y="2463"/>
                  <a:pt x="12543" y="2463"/>
                </a:cubicBezTo>
                <a:cubicBezTo>
                  <a:pt x="12636" y="2509"/>
                  <a:pt x="12636" y="2509"/>
                  <a:pt x="12636" y="2509"/>
                </a:cubicBezTo>
                <a:cubicBezTo>
                  <a:pt x="12640" y="2509"/>
                  <a:pt x="12640" y="2509"/>
                  <a:pt x="12640" y="2509"/>
                </a:cubicBezTo>
                <a:cubicBezTo>
                  <a:pt x="12640" y="2505"/>
                  <a:pt x="12640" y="2505"/>
                  <a:pt x="12640" y="2505"/>
                </a:cubicBezTo>
                <a:cubicBezTo>
                  <a:pt x="12682" y="2421"/>
                  <a:pt x="12682" y="2421"/>
                  <a:pt x="12682" y="2421"/>
                </a:cubicBezTo>
                <a:cubicBezTo>
                  <a:pt x="12682" y="2418"/>
                  <a:pt x="12682" y="2418"/>
                  <a:pt x="12682" y="2418"/>
                </a:cubicBezTo>
                <a:cubicBezTo>
                  <a:pt x="12678" y="2415"/>
                  <a:pt x="12678" y="2415"/>
                  <a:pt x="12678" y="2415"/>
                </a:cubicBezTo>
                <a:cubicBezTo>
                  <a:pt x="12585" y="2370"/>
                  <a:pt x="12585" y="2370"/>
                  <a:pt x="12585" y="2370"/>
                </a:cubicBezTo>
                <a:cubicBezTo>
                  <a:pt x="12581" y="2370"/>
                  <a:pt x="12581" y="2370"/>
                  <a:pt x="12581" y="2370"/>
                </a:cubicBezTo>
                <a:cubicBezTo>
                  <a:pt x="12581" y="2373"/>
                  <a:pt x="12581" y="2373"/>
                  <a:pt x="12581" y="2373"/>
                </a:cubicBezTo>
                <a:cubicBezTo>
                  <a:pt x="12539" y="2457"/>
                  <a:pt x="12539" y="2457"/>
                  <a:pt x="12539" y="2457"/>
                </a:cubicBezTo>
                <a:close/>
                <a:moveTo>
                  <a:pt x="12488" y="2567"/>
                </a:moveTo>
                <a:cubicBezTo>
                  <a:pt x="12488" y="2570"/>
                  <a:pt x="12488" y="2570"/>
                  <a:pt x="12488" y="2570"/>
                </a:cubicBezTo>
                <a:cubicBezTo>
                  <a:pt x="12491" y="2573"/>
                  <a:pt x="12491" y="2573"/>
                  <a:pt x="12491" y="2573"/>
                </a:cubicBezTo>
                <a:cubicBezTo>
                  <a:pt x="12585" y="2619"/>
                  <a:pt x="12585" y="2619"/>
                  <a:pt x="12585" y="2619"/>
                </a:cubicBezTo>
                <a:cubicBezTo>
                  <a:pt x="12588" y="2619"/>
                  <a:pt x="12588" y="2619"/>
                  <a:pt x="12588" y="2619"/>
                </a:cubicBezTo>
                <a:cubicBezTo>
                  <a:pt x="12588" y="2616"/>
                  <a:pt x="12588" y="2616"/>
                  <a:pt x="12588" y="2616"/>
                </a:cubicBezTo>
                <a:cubicBezTo>
                  <a:pt x="12630" y="2531"/>
                  <a:pt x="12630" y="2531"/>
                  <a:pt x="12630" y="2531"/>
                </a:cubicBezTo>
                <a:cubicBezTo>
                  <a:pt x="12630" y="2528"/>
                  <a:pt x="12630" y="2528"/>
                  <a:pt x="12630" y="2528"/>
                </a:cubicBezTo>
                <a:cubicBezTo>
                  <a:pt x="12627" y="2525"/>
                  <a:pt x="12627" y="2525"/>
                  <a:pt x="12627" y="2525"/>
                </a:cubicBezTo>
                <a:cubicBezTo>
                  <a:pt x="12533" y="2480"/>
                  <a:pt x="12533" y="2480"/>
                  <a:pt x="12533" y="2480"/>
                </a:cubicBezTo>
                <a:cubicBezTo>
                  <a:pt x="12530" y="2480"/>
                  <a:pt x="12530" y="2480"/>
                  <a:pt x="12530" y="2480"/>
                </a:cubicBezTo>
                <a:cubicBezTo>
                  <a:pt x="12530" y="2483"/>
                  <a:pt x="12530" y="2483"/>
                  <a:pt x="12530" y="2483"/>
                </a:cubicBezTo>
                <a:cubicBezTo>
                  <a:pt x="12488" y="2567"/>
                  <a:pt x="12488" y="2567"/>
                  <a:pt x="12488" y="2567"/>
                </a:cubicBezTo>
                <a:close/>
                <a:moveTo>
                  <a:pt x="12436" y="2677"/>
                </a:moveTo>
                <a:cubicBezTo>
                  <a:pt x="12436" y="2680"/>
                  <a:pt x="12436" y="2680"/>
                  <a:pt x="12436" y="2680"/>
                </a:cubicBezTo>
                <a:cubicBezTo>
                  <a:pt x="12439" y="2684"/>
                  <a:pt x="12439" y="2684"/>
                  <a:pt x="12439" y="2684"/>
                </a:cubicBezTo>
                <a:cubicBezTo>
                  <a:pt x="12533" y="2729"/>
                  <a:pt x="12533" y="2729"/>
                  <a:pt x="12533" y="2729"/>
                </a:cubicBezTo>
                <a:cubicBezTo>
                  <a:pt x="12536" y="2729"/>
                  <a:pt x="12536" y="2729"/>
                  <a:pt x="12536" y="2729"/>
                </a:cubicBezTo>
                <a:cubicBezTo>
                  <a:pt x="12536" y="2726"/>
                  <a:pt x="12536" y="2726"/>
                  <a:pt x="12536" y="2726"/>
                </a:cubicBezTo>
                <a:cubicBezTo>
                  <a:pt x="12578" y="2641"/>
                  <a:pt x="12578" y="2641"/>
                  <a:pt x="12578" y="2641"/>
                </a:cubicBezTo>
                <a:cubicBezTo>
                  <a:pt x="12578" y="2638"/>
                  <a:pt x="12578" y="2638"/>
                  <a:pt x="12578" y="2638"/>
                </a:cubicBezTo>
                <a:cubicBezTo>
                  <a:pt x="12575" y="2635"/>
                  <a:pt x="12575" y="2635"/>
                  <a:pt x="12575" y="2635"/>
                </a:cubicBezTo>
                <a:cubicBezTo>
                  <a:pt x="12481" y="2590"/>
                  <a:pt x="12481" y="2590"/>
                  <a:pt x="12481" y="2590"/>
                </a:cubicBezTo>
                <a:cubicBezTo>
                  <a:pt x="12478" y="2590"/>
                  <a:pt x="12478" y="2590"/>
                  <a:pt x="12478" y="2590"/>
                </a:cubicBezTo>
                <a:cubicBezTo>
                  <a:pt x="12478" y="2593"/>
                  <a:pt x="12478" y="2593"/>
                  <a:pt x="12478" y="2593"/>
                </a:cubicBezTo>
                <a:cubicBezTo>
                  <a:pt x="12436" y="2677"/>
                  <a:pt x="12436" y="2677"/>
                  <a:pt x="12436" y="2677"/>
                </a:cubicBezTo>
                <a:close/>
                <a:moveTo>
                  <a:pt x="12384" y="2787"/>
                </a:moveTo>
                <a:cubicBezTo>
                  <a:pt x="12384" y="2790"/>
                  <a:pt x="12384" y="2790"/>
                  <a:pt x="12384" y="2790"/>
                </a:cubicBezTo>
                <a:cubicBezTo>
                  <a:pt x="12387" y="2794"/>
                  <a:pt x="12387" y="2794"/>
                  <a:pt x="12387" y="2794"/>
                </a:cubicBezTo>
                <a:cubicBezTo>
                  <a:pt x="12481" y="2839"/>
                  <a:pt x="12481" y="2839"/>
                  <a:pt x="12481" y="2839"/>
                </a:cubicBezTo>
                <a:cubicBezTo>
                  <a:pt x="12484" y="2839"/>
                  <a:pt x="12484" y="2839"/>
                  <a:pt x="12484" y="2839"/>
                </a:cubicBezTo>
                <a:cubicBezTo>
                  <a:pt x="12488" y="2836"/>
                  <a:pt x="12488" y="2836"/>
                  <a:pt x="12488" y="2836"/>
                </a:cubicBezTo>
                <a:cubicBezTo>
                  <a:pt x="12526" y="2751"/>
                  <a:pt x="12526" y="2751"/>
                  <a:pt x="12526" y="2751"/>
                </a:cubicBezTo>
                <a:cubicBezTo>
                  <a:pt x="12530" y="2748"/>
                  <a:pt x="12530" y="2748"/>
                  <a:pt x="12530" y="2748"/>
                </a:cubicBezTo>
                <a:cubicBezTo>
                  <a:pt x="12523" y="2745"/>
                  <a:pt x="12523" y="2745"/>
                  <a:pt x="12523" y="2745"/>
                </a:cubicBezTo>
                <a:cubicBezTo>
                  <a:pt x="12429" y="2700"/>
                  <a:pt x="12429" y="2700"/>
                  <a:pt x="12429" y="2700"/>
                </a:cubicBezTo>
                <a:cubicBezTo>
                  <a:pt x="12426" y="2700"/>
                  <a:pt x="12426" y="2700"/>
                  <a:pt x="12426" y="2700"/>
                </a:cubicBezTo>
                <a:cubicBezTo>
                  <a:pt x="12426" y="2703"/>
                  <a:pt x="12426" y="2703"/>
                  <a:pt x="12426" y="2703"/>
                </a:cubicBezTo>
                <a:cubicBezTo>
                  <a:pt x="12384" y="2787"/>
                  <a:pt x="12384" y="2787"/>
                  <a:pt x="12384" y="2787"/>
                </a:cubicBezTo>
                <a:close/>
                <a:moveTo>
                  <a:pt x="12332" y="2897"/>
                </a:moveTo>
                <a:cubicBezTo>
                  <a:pt x="12332" y="2900"/>
                  <a:pt x="12332" y="2900"/>
                  <a:pt x="12332" y="2900"/>
                </a:cubicBezTo>
                <a:cubicBezTo>
                  <a:pt x="12335" y="2904"/>
                  <a:pt x="12335" y="2904"/>
                  <a:pt x="12335" y="2904"/>
                </a:cubicBezTo>
                <a:cubicBezTo>
                  <a:pt x="12429" y="2949"/>
                  <a:pt x="12429" y="2949"/>
                  <a:pt x="12429" y="2949"/>
                </a:cubicBezTo>
                <a:cubicBezTo>
                  <a:pt x="12433" y="2949"/>
                  <a:pt x="12433" y="2949"/>
                  <a:pt x="12433" y="2949"/>
                </a:cubicBezTo>
                <a:cubicBezTo>
                  <a:pt x="12436" y="2946"/>
                  <a:pt x="12436" y="2946"/>
                  <a:pt x="12436" y="2946"/>
                </a:cubicBezTo>
                <a:cubicBezTo>
                  <a:pt x="12475" y="2858"/>
                  <a:pt x="12475" y="2858"/>
                  <a:pt x="12475" y="2858"/>
                </a:cubicBezTo>
                <a:cubicBezTo>
                  <a:pt x="12478" y="2858"/>
                  <a:pt x="12478" y="2858"/>
                  <a:pt x="12478" y="2858"/>
                </a:cubicBezTo>
                <a:cubicBezTo>
                  <a:pt x="12471" y="2855"/>
                  <a:pt x="12471" y="2855"/>
                  <a:pt x="12471" y="2855"/>
                </a:cubicBezTo>
                <a:cubicBezTo>
                  <a:pt x="12377" y="2810"/>
                  <a:pt x="12377" y="2810"/>
                  <a:pt x="12377" y="2810"/>
                </a:cubicBezTo>
                <a:cubicBezTo>
                  <a:pt x="12374" y="2806"/>
                  <a:pt x="12374" y="2806"/>
                  <a:pt x="12374" y="2806"/>
                </a:cubicBezTo>
                <a:cubicBezTo>
                  <a:pt x="12374" y="2810"/>
                  <a:pt x="12374" y="2810"/>
                  <a:pt x="12374" y="2810"/>
                </a:cubicBezTo>
                <a:cubicBezTo>
                  <a:pt x="12332" y="2897"/>
                  <a:pt x="12332" y="2897"/>
                  <a:pt x="12332" y="2897"/>
                </a:cubicBezTo>
                <a:close/>
                <a:moveTo>
                  <a:pt x="12280" y="3007"/>
                </a:moveTo>
                <a:cubicBezTo>
                  <a:pt x="12280" y="3010"/>
                  <a:pt x="12280" y="3010"/>
                  <a:pt x="12280" y="3010"/>
                </a:cubicBezTo>
                <a:cubicBezTo>
                  <a:pt x="12284" y="3014"/>
                  <a:pt x="12284" y="3014"/>
                  <a:pt x="12284" y="3014"/>
                </a:cubicBezTo>
                <a:cubicBezTo>
                  <a:pt x="12377" y="3059"/>
                  <a:pt x="12377" y="3059"/>
                  <a:pt x="12377" y="3059"/>
                </a:cubicBezTo>
                <a:cubicBezTo>
                  <a:pt x="12381" y="3059"/>
                  <a:pt x="12381" y="3059"/>
                  <a:pt x="12381" y="3059"/>
                </a:cubicBezTo>
                <a:cubicBezTo>
                  <a:pt x="12384" y="3056"/>
                  <a:pt x="12384" y="3056"/>
                  <a:pt x="12384" y="3056"/>
                </a:cubicBezTo>
                <a:cubicBezTo>
                  <a:pt x="12423" y="2968"/>
                  <a:pt x="12423" y="2968"/>
                  <a:pt x="12423" y="2968"/>
                </a:cubicBezTo>
                <a:cubicBezTo>
                  <a:pt x="12426" y="2968"/>
                  <a:pt x="12426" y="2968"/>
                  <a:pt x="12426" y="2968"/>
                </a:cubicBezTo>
                <a:cubicBezTo>
                  <a:pt x="12420" y="2965"/>
                  <a:pt x="12420" y="2965"/>
                  <a:pt x="12420" y="2965"/>
                </a:cubicBezTo>
                <a:cubicBezTo>
                  <a:pt x="12326" y="2920"/>
                  <a:pt x="12326" y="2920"/>
                  <a:pt x="12326" y="2920"/>
                </a:cubicBezTo>
                <a:cubicBezTo>
                  <a:pt x="12322" y="2917"/>
                  <a:pt x="12322" y="2917"/>
                  <a:pt x="12322" y="2917"/>
                </a:cubicBezTo>
                <a:cubicBezTo>
                  <a:pt x="12322" y="2920"/>
                  <a:pt x="12322" y="2920"/>
                  <a:pt x="12322" y="2920"/>
                </a:cubicBezTo>
                <a:cubicBezTo>
                  <a:pt x="12280" y="3007"/>
                  <a:pt x="12280" y="3007"/>
                  <a:pt x="12280" y="3007"/>
                </a:cubicBezTo>
                <a:close/>
                <a:moveTo>
                  <a:pt x="12229" y="3117"/>
                </a:moveTo>
                <a:cubicBezTo>
                  <a:pt x="12229" y="3120"/>
                  <a:pt x="12229" y="3120"/>
                  <a:pt x="12229" y="3120"/>
                </a:cubicBezTo>
                <a:cubicBezTo>
                  <a:pt x="12232" y="3120"/>
                  <a:pt x="12232" y="3120"/>
                  <a:pt x="12232" y="3120"/>
                </a:cubicBezTo>
                <a:cubicBezTo>
                  <a:pt x="12326" y="3166"/>
                  <a:pt x="12326" y="3166"/>
                  <a:pt x="12326" y="3166"/>
                </a:cubicBezTo>
                <a:cubicBezTo>
                  <a:pt x="12329" y="3169"/>
                  <a:pt x="12329" y="3169"/>
                  <a:pt x="12329" y="3169"/>
                </a:cubicBezTo>
                <a:cubicBezTo>
                  <a:pt x="12332" y="3166"/>
                  <a:pt x="12332" y="3166"/>
                  <a:pt x="12332" y="3166"/>
                </a:cubicBezTo>
                <a:cubicBezTo>
                  <a:pt x="12371" y="3078"/>
                  <a:pt x="12371" y="3078"/>
                  <a:pt x="12371" y="3078"/>
                </a:cubicBezTo>
                <a:cubicBezTo>
                  <a:pt x="12374" y="3075"/>
                  <a:pt x="12374" y="3075"/>
                  <a:pt x="12374" y="3075"/>
                </a:cubicBezTo>
                <a:cubicBezTo>
                  <a:pt x="12371" y="3075"/>
                  <a:pt x="12371" y="3075"/>
                  <a:pt x="12371" y="3075"/>
                </a:cubicBezTo>
                <a:cubicBezTo>
                  <a:pt x="12274" y="3030"/>
                  <a:pt x="12274" y="3030"/>
                  <a:pt x="12274" y="3030"/>
                </a:cubicBezTo>
                <a:cubicBezTo>
                  <a:pt x="12271" y="3027"/>
                  <a:pt x="12271" y="3027"/>
                  <a:pt x="12271" y="3027"/>
                </a:cubicBezTo>
                <a:cubicBezTo>
                  <a:pt x="12271" y="3030"/>
                  <a:pt x="12271" y="3030"/>
                  <a:pt x="12271" y="3030"/>
                </a:cubicBezTo>
                <a:cubicBezTo>
                  <a:pt x="12229" y="3117"/>
                  <a:pt x="12229" y="3117"/>
                  <a:pt x="12229" y="3117"/>
                </a:cubicBezTo>
                <a:close/>
                <a:moveTo>
                  <a:pt x="12177" y="3227"/>
                </a:moveTo>
                <a:cubicBezTo>
                  <a:pt x="12177" y="3231"/>
                  <a:pt x="12177" y="3231"/>
                  <a:pt x="12177" y="3231"/>
                </a:cubicBezTo>
                <a:cubicBezTo>
                  <a:pt x="12180" y="3231"/>
                  <a:pt x="12180" y="3231"/>
                  <a:pt x="12180" y="3231"/>
                </a:cubicBezTo>
                <a:cubicBezTo>
                  <a:pt x="12274" y="3276"/>
                  <a:pt x="12274" y="3276"/>
                  <a:pt x="12274" y="3276"/>
                </a:cubicBezTo>
                <a:cubicBezTo>
                  <a:pt x="12277" y="3279"/>
                  <a:pt x="12277" y="3279"/>
                  <a:pt x="12277" y="3279"/>
                </a:cubicBezTo>
                <a:cubicBezTo>
                  <a:pt x="12280" y="3276"/>
                  <a:pt x="12280" y="3276"/>
                  <a:pt x="12280" y="3276"/>
                </a:cubicBezTo>
                <a:cubicBezTo>
                  <a:pt x="12319" y="3188"/>
                  <a:pt x="12319" y="3188"/>
                  <a:pt x="12319" y="3188"/>
                </a:cubicBezTo>
                <a:cubicBezTo>
                  <a:pt x="12322" y="3185"/>
                  <a:pt x="12322" y="3185"/>
                  <a:pt x="12322" y="3185"/>
                </a:cubicBezTo>
                <a:cubicBezTo>
                  <a:pt x="12319" y="3185"/>
                  <a:pt x="12319" y="3185"/>
                  <a:pt x="12319" y="3185"/>
                </a:cubicBezTo>
                <a:cubicBezTo>
                  <a:pt x="12222" y="3140"/>
                  <a:pt x="12222" y="3140"/>
                  <a:pt x="12222" y="3140"/>
                </a:cubicBezTo>
                <a:cubicBezTo>
                  <a:pt x="12219" y="3137"/>
                  <a:pt x="12219" y="3137"/>
                  <a:pt x="12219" y="3137"/>
                </a:cubicBezTo>
                <a:cubicBezTo>
                  <a:pt x="12219" y="3140"/>
                  <a:pt x="12219" y="3140"/>
                  <a:pt x="12219" y="3140"/>
                </a:cubicBezTo>
                <a:cubicBezTo>
                  <a:pt x="12177" y="3227"/>
                  <a:pt x="12177" y="3227"/>
                  <a:pt x="12177" y="3227"/>
                </a:cubicBezTo>
                <a:close/>
                <a:moveTo>
                  <a:pt x="12125" y="3337"/>
                </a:moveTo>
                <a:cubicBezTo>
                  <a:pt x="12125" y="3341"/>
                  <a:pt x="12125" y="3341"/>
                  <a:pt x="12125" y="3341"/>
                </a:cubicBezTo>
                <a:cubicBezTo>
                  <a:pt x="12128" y="3341"/>
                  <a:pt x="12128" y="3341"/>
                  <a:pt x="12128" y="3341"/>
                </a:cubicBezTo>
                <a:cubicBezTo>
                  <a:pt x="12222" y="3386"/>
                  <a:pt x="12222" y="3386"/>
                  <a:pt x="12222" y="3386"/>
                </a:cubicBezTo>
                <a:cubicBezTo>
                  <a:pt x="12225" y="3389"/>
                  <a:pt x="12225" y="3389"/>
                  <a:pt x="12225" y="3389"/>
                </a:cubicBezTo>
                <a:cubicBezTo>
                  <a:pt x="12229" y="3386"/>
                  <a:pt x="12229" y="3386"/>
                  <a:pt x="12229" y="3386"/>
                </a:cubicBezTo>
                <a:cubicBezTo>
                  <a:pt x="12267" y="3298"/>
                  <a:pt x="12267" y="3298"/>
                  <a:pt x="12267" y="3298"/>
                </a:cubicBezTo>
                <a:cubicBezTo>
                  <a:pt x="12271" y="3295"/>
                  <a:pt x="12271" y="3295"/>
                  <a:pt x="12271" y="3295"/>
                </a:cubicBezTo>
                <a:cubicBezTo>
                  <a:pt x="12267" y="3295"/>
                  <a:pt x="12267" y="3295"/>
                  <a:pt x="12267" y="3295"/>
                </a:cubicBezTo>
                <a:cubicBezTo>
                  <a:pt x="12170" y="3250"/>
                  <a:pt x="12170" y="3250"/>
                  <a:pt x="12170" y="3250"/>
                </a:cubicBezTo>
                <a:cubicBezTo>
                  <a:pt x="12167" y="3247"/>
                  <a:pt x="12167" y="3247"/>
                  <a:pt x="12167" y="3247"/>
                </a:cubicBezTo>
                <a:cubicBezTo>
                  <a:pt x="12167" y="3250"/>
                  <a:pt x="12167" y="3250"/>
                  <a:pt x="12167" y="3250"/>
                </a:cubicBezTo>
                <a:cubicBezTo>
                  <a:pt x="12125" y="3337"/>
                  <a:pt x="12125" y="3337"/>
                  <a:pt x="12125" y="3337"/>
                </a:cubicBezTo>
                <a:close/>
                <a:moveTo>
                  <a:pt x="12073" y="3447"/>
                </a:moveTo>
                <a:cubicBezTo>
                  <a:pt x="12073" y="3451"/>
                  <a:pt x="12073" y="3451"/>
                  <a:pt x="12073" y="3451"/>
                </a:cubicBezTo>
                <a:cubicBezTo>
                  <a:pt x="12076" y="3451"/>
                  <a:pt x="12076" y="3451"/>
                  <a:pt x="12076" y="3451"/>
                </a:cubicBezTo>
                <a:cubicBezTo>
                  <a:pt x="12170" y="3496"/>
                  <a:pt x="12170" y="3496"/>
                  <a:pt x="12170" y="3496"/>
                </a:cubicBezTo>
                <a:cubicBezTo>
                  <a:pt x="12174" y="3499"/>
                  <a:pt x="12174" y="3499"/>
                  <a:pt x="12174" y="3499"/>
                </a:cubicBezTo>
                <a:cubicBezTo>
                  <a:pt x="12177" y="3496"/>
                  <a:pt x="12177" y="3496"/>
                  <a:pt x="12177" y="3496"/>
                </a:cubicBezTo>
                <a:cubicBezTo>
                  <a:pt x="12216" y="3408"/>
                  <a:pt x="12216" y="3408"/>
                  <a:pt x="12216" y="3408"/>
                </a:cubicBezTo>
                <a:cubicBezTo>
                  <a:pt x="12219" y="3405"/>
                  <a:pt x="12219" y="3405"/>
                  <a:pt x="12219" y="3405"/>
                </a:cubicBezTo>
                <a:cubicBezTo>
                  <a:pt x="12216" y="3405"/>
                  <a:pt x="12216" y="3405"/>
                  <a:pt x="12216" y="3405"/>
                </a:cubicBezTo>
                <a:cubicBezTo>
                  <a:pt x="12119" y="3360"/>
                  <a:pt x="12119" y="3360"/>
                  <a:pt x="12119" y="3360"/>
                </a:cubicBezTo>
                <a:cubicBezTo>
                  <a:pt x="12115" y="3357"/>
                  <a:pt x="12115" y="3357"/>
                  <a:pt x="12115" y="3357"/>
                </a:cubicBezTo>
                <a:cubicBezTo>
                  <a:pt x="12115" y="3360"/>
                  <a:pt x="12115" y="3360"/>
                  <a:pt x="12115" y="3360"/>
                </a:cubicBezTo>
                <a:cubicBezTo>
                  <a:pt x="12073" y="3447"/>
                  <a:pt x="12073" y="3447"/>
                  <a:pt x="12073" y="3447"/>
                </a:cubicBezTo>
                <a:close/>
                <a:moveTo>
                  <a:pt x="12021" y="3557"/>
                </a:moveTo>
                <a:cubicBezTo>
                  <a:pt x="12021" y="3561"/>
                  <a:pt x="12021" y="3561"/>
                  <a:pt x="12021" y="3561"/>
                </a:cubicBezTo>
                <a:cubicBezTo>
                  <a:pt x="12025" y="3561"/>
                  <a:pt x="12025" y="3561"/>
                  <a:pt x="12025" y="3561"/>
                </a:cubicBezTo>
                <a:cubicBezTo>
                  <a:pt x="12119" y="3606"/>
                  <a:pt x="12119" y="3606"/>
                  <a:pt x="12119" y="3606"/>
                </a:cubicBezTo>
                <a:cubicBezTo>
                  <a:pt x="12122" y="3609"/>
                  <a:pt x="12122" y="3609"/>
                  <a:pt x="12122" y="3609"/>
                </a:cubicBezTo>
                <a:cubicBezTo>
                  <a:pt x="12125" y="3606"/>
                  <a:pt x="12125" y="3606"/>
                  <a:pt x="12125" y="3606"/>
                </a:cubicBezTo>
                <a:cubicBezTo>
                  <a:pt x="12164" y="3519"/>
                  <a:pt x="12164" y="3519"/>
                  <a:pt x="12164" y="3519"/>
                </a:cubicBezTo>
                <a:cubicBezTo>
                  <a:pt x="12167" y="3515"/>
                  <a:pt x="12167" y="3515"/>
                  <a:pt x="12167" y="3515"/>
                </a:cubicBezTo>
                <a:cubicBezTo>
                  <a:pt x="12164" y="3515"/>
                  <a:pt x="12164" y="3515"/>
                  <a:pt x="12164" y="3515"/>
                </a:cubicBezTo>
                <a:cubicBezTo>
                  <a:pt x="12067" y="3470"/>
                  <a:pt x="12067" y="3470"/>
                  <a:pt x="12067" y="3470"/>
                </a:cubicBezTo>
                <a:cubicBezTo>
                  <a:pt x="12064" y="3467"/>
                  <a:pt x="12064" y="3467"/>
                  <a:pt x="12064" y="3467"/>
                </a:cubicBezTo>
                <a:cubicBezTo>
                  <a:pt x="12064" y="3470"/>
                  <a:pt x="12064" y="3470"/>
                  <a:pt x="12064" y="3470"/>
                </a:cubicBezTo>
                <a:cubicBezTo>
                  <a:pt x="12021" y="3557"/>
                  <a:pt x="12021" y="3557"/>
                  <a:pt x="12021" y="3557"/>
                </a:cubicBezTo>
                <a:close/>
                <a:moveTo>
                  <a:pt x="11970" y="3667"/>
                </a:moveTo>
                <a:cubicBezTo>
                  <a:pt x="11970" y="3671"/>
                  <a:pt x="11970" y="3671"/>
                  <a:pt x="11970" y="3671"/>
                </a:cubicBezTo>
                <a:cubicBezTo>
                  <a:pt x="11973" y="3671"/>
                  <a:pt x="11973" y="3671"/>
                  <a:pt x="11973" y="3671"/>
                </a:cubicBezTo>
                <a:cubicBezTo>
                  <a:pt x="12067" y="3716"/>
                  <a:pt x="12067" y="3716"/>
                  <a:pt x="12067" y="3716"/>
                </a:cubicBezTo>
                <a:cubicBezTo>
                  <a:pt x="12070" y="3719"/>
                  <a:pt x="12070" y="3719"/>
                  <a:pt x="12070" y="3719"/>
                </a:cubicBezTo>
                <a:cubicBezTo>
                  <a:pt x="12073" y="3716"/>
                  <a:pt x="12073" y="3716"/>
                  <a:pt x="12073" y="3716"/>
                </a:cubicBezTo>
                <a:cubicBezTo>
                  <a:pt x="12112" y="3629"/>
                  <a:pt x="12112" y="3629"/>
                  <a:pt x="12112" y="3629"/>
                </a:cubicBezTo>
                <a:cubicBezTo>
                  <a:pt x="12115" y="3625"/>
                  <a:pt x="12115" y="3625"/>
                  <a:pt x="12115" y="3625"/>
                </a:cubicBezTo>
                <a:cubicBezTo>
                  <a:pt x="12112" y="3625"/>
                  <a:pt x="12112" y="3625"/>
                  <a:pt x="12112" y="3625"/>
                </a:cubicBezTo>
                <a:cubicBezTo>
                  <a:pt x="12015" y="3580"/>
                  <a:pt x="12015" y="3580"/>
                  <a:pt x="12015" y="3580"/>
                </a:cubicBezTo>
                <a:cubicBezTo>
                  <a:pt x="12012" y="3577"/>
                  <a:pt x="12012" y="3577"/>
                  <a:pt x="12012" y="3577"/>
                </a:cubicBezTo>
                <a:cubicBezTo>
                  <a:pt x="12012" y="3580"/>
                  <a:pt x="12012" y="3580"/>
                  <a:pt x="12012" y="3580"/>
                </a:cubicBezTo>
                <a:cubicBezTo>
                  <a:pt x="11970" y="3667"/>
                  <a:pt x="11970" y="3667"/>
                  <a:pt x="11970" y="3667"/>
                </a:cubicBezTo>
                <a:close/>
                <a:moveTo>
                  <a:pt x="11918" y="3778"/>
                </a:moveTo>
                <a:cubicBezTo>
                  <a:pt x="11918" y="3781"/>
                  <a:pt x="11918" y="3781"/>
                  <a:pt x="11918" y="3781"/>
                </a:cubicBezTo>
                <a:cubicBezTo>
                  <a:pt x="11921" y="3781"/>
                  <a:pt x="11921" y="3781"/>
                  <a:pt x="11921" y="3781"/>
                </a:cubicBezTo>
                <a:cubicBezTo>
                  <a:pt x="12015" y="3826"/>
                  <a:pt x="12015" y="3826"/>
                  <a:pt x="12015" y="3826"/>
                </a:cubicBezTo>
                <a:cubicBezTo>
                  <a:pt x="12018" y="3829"/>
                  <a:pt x="12018" y="3829"/>
                  <a:pt x="12018" y="3829"/>
                </a:cubicBezTo>
                <a:cubicBezTo>
                  <a:pt x="12021" y="3826"/>
                  <a:pt x="12021" y="3826"/>
                  <a:pt x="12021" y="3826"/>
                </a:cubicBezTo>
                <a:cubicBezTo>
                  <a:pt x="12060" y="3739"/>
                  <a:pt x="12060" y="3739"/>
                  <a:pt x="12060" y="3739"/>
                </a:cubicBezTo>
                <a:cubicBezTo>
                  <a:pt x="12064" y="3735"/>
                  <a:pt x="12064" y="3735"/>
                  <a:pt x="12064" y="3735"/>
                </a:cubicBezTo>
                <a:cubicBezTo>
                  <a:pt x="12060" y="3735"/>
                  <a:pt x="12060" y="3735"/>
                  <a:pt x="12060" y="3735"/>
                </a:cubicBezTo>
                <a:cubicBezTo>
                  <a:pt x="11963" y="3687"/>
                  <a:pt x="11963" y="3687"/>
                  <a:pt x="11963" y="3687"/>
                </a:cubicBezTo>
                <a:cubicBezTo>
                  <a:pt x="11960" y="3687"/>
                  <a:pt x="11960" y="3687"/>
                  <a:pt x="11960" y="3687"/>
                </a:cubicBezTo>
                <a:cubicBezTo>
                  <a:pt x="11960" y="3690"/>
                  <a:pt x="11960" y="3690"/>
                  <a:pt x="11960" y="3690"/>
                </a:cubicBezTo>
                <a:cubicBezTo>
                  <a:pt x="11918" y="3778"/>
                  <a:pt x="11918" y="3778"/>
                  <a:pt x="11918" y="3778"/>
                </a:cubicBezTo>
                <a:close/>
                <a:moveTo>
                  <a:pt x="11866" y="3888"/>
                </a:moveTo>
                <a:cubicBezTo>
                  <a:pt x="11866" y="3888"/>
                  <a:pt x="11866" y="3888"/>
                  <a:pt x="11866" y="3888"/>
                </a:cubicBezTo>
                <a:cubicBezTo>
                  <a:pt x="11869" y="3891"/>
                  <a:pt x="11869" y="3891"/>
                  <a:pt x="11869" y="3891"/>
                </a:cubicBezTo>
                <a:cubicBezTo>
                  <a:pt x="11963" y="3936"/>
                  <a:pt x="11963" y="3936"/>
                  <a:pt x="11963" y="3936"/>
                </a:cubicBezTo>
                <a:cubicBezTo>
                  <a:pt x="11966" y="3939"/>
                  <a:pt x="11966" y="3939"/>
                  <a:pt x="11966" y="3939"/>
                </a:cubicBezTo>
                <a:cubicBezTo>
                  <a:pt x="11970" y="3936"/>
                  <a:pt x="11970" y="3936"/>
                  <a:pt x="11970" y="3936"/>
                </a:cubicBezTo>
                <a:cubicBezTo>
                  <a:pt x="12009" y="3849"/>
                  <a:pt x="12009" y="3849"/>
                  <a:pt x="12009" y="3849"/>
                </a:cubicBezTo>
                <a:cubicBezTo>
                  <a:pt x="12012" y="3845"/>
                  <a:pt x="12012" y="3845"/>
                  <a:pt x="12012" y="3845"/>
                </a:cubicBezTo>
                <a:cubicBezTo>
                  <a:pt x="12009" y="3842"/>
                  <a:pt x="12009" y="3842"/>
                  <a:pt x="12009" y="3842"/>
                </a:cubicBezTo>
                <a:cubicBezTo>
                  <a:pt x="11911" y="3797"/>
                  <a:pt x="11911" y="3797"/>
                  <a:pt x="11911" y="3797"/>
                </a:cubicBezTo>
                <a:cubicBezTo>
                  <a:pt x="11908" y="3797"/>
                  <a:pt x="11908" y="3797"/>
                  <a:pt x="11908" y="3797"/>
                </a:cubicBezTo>
                <a:cubicBezTo>
                  <a:pt x="11908" y="3800"/>
                  <a:pt x="11908" y="3800"/>
                  <a:pt x="11908" y="3800"/>
                </a:cubicBezTo>
                <a:cubicBezTo>
                  <a:pt x="11866" y="3888"/>
                  <a:pt x="11866" y="3888"/>
                  <a:pt x="11866" y="3888"/>
                </a:cubicBezTo>
                <a:close/>
                <a:moveTo>
                  <a:pt x="11814" y="3994"/>
                </a:moveTo>
                <a:cubicBezTo>
                  <a:pt x="11814" y="3998"/>
                  <a:pt x="11814" y="3998"/>
                  <a:pt x="11814" y="3998"/>
                </a:cubicBezTo>
                <a:cubicBezTo>
                  <a:pt x="11818" y="4001"/>
                  <a:pt x="11818" y="4001"/>
                  <a:pt x="11818" y="4001"/>
                </a:cubicBezTo>
                <a:cubicBezTo>
                  <a:pt x="11911" y="4046"/>
                  <a:pt x="11911" y="4046"/>
                  <a:pt x="11911" y="4046"/>
                </a:cubicBezTo>
                <a:cubicBezTo>
                  <a:pt x="11915" y="4046"/>
                  <a:pt x="11915" y="4046"/>
                  <a:pt x="11915" y="4046"/>
                </a:cubicBezTo>
                <a:cubicBezTo>
                  <a:pt x="11918" y="4043"/>
                  <a:pt x="11918" y="4043"/>
                  <a:pt x="11918" y="4043"/>
                </a:cubicBezTo>
                <a:cubicBezTo>
                  <a:pt x="11957" y="3959"/>
                  <a:pt x="11957" y="3959"/>
                  <a:pt x="11957" y="3959"/>
                </a:cubicBezTo>
                <a:cubicBezTo>
                  <a:pt x="11960" y="3955"/>
                  <a:pt x="11960" y="3955"/>
                  <a:pt x="11960" y="3955"/>
                </a:cubicBezTo>
                <a:cubicBezTo>
                  <a:pt x="11957" y="3952"/>
                  <a:pt x="11957" y="3952"/>
                  <a:pt x="11957" y="3952"/>
                </a:cubicBezTo>
                <a:cubicBezTo>
                  <a:pt x="11863" y="3907"/>
                  <a:pt x="11863" y="3907"/>
                  <a:pt x="11863" y="3907"/>
                </a:cubicBezTo>
                <a:cubicBezTo>
                  <a:pt x="11856" y="3907"/>
                  <a:pt x="11856" y="3907"/>
                  <a:pt x="11856" y="3907"/>
                </a:cubicBezTo>
                <a:cubicBezTo>
                  <a:pt x="11856" y="3910"/>
                  <a:pt x="11856" y="3910"/>
                  <a:pt x="11856" y="3910"/>
                </a:cubicBezTo>
                <a:cubicBezTo>
                  <a:pt x="11814" y="3994"/>
                  <a:pt x="11814" y="3994"/>
                  <a:pt x="11814" y="3994"/>
                </a:cubicBezTo>
                <a:close/>
                <a:moveTo>
                  <a:pt x="11763" y="4104"/>
                </a:moveTo>
                <a:cubicBezTo>
                  <a:pt x="11763" y="4108"/>
                  <a:pt x="11763" y="4108"/>
                  <a:pt x="11763" y="4108"/>
                </a:cubicBezTo>
                <a:cubicBezTo>
                  <a:pt x="11766" y="4111"/>
                  <a:pt x="11766" y="4111"/>
                  <a:pt x="11766" y="4111"/>
                </a:cubicBezTo>
                <a:cubicBezTo>
                  <a:pt x="11860" y="4156"/>
                  <a:pt x="11860" y="4156"/>
                  <a:pt x="11860" y="4156"/>
                </a:cubicBezTo>
                <a:cubicBezTo>
                  <a:pt x="11863" y="4156"/>
                  <a:pt x="11863" y="4156"/>
                  <a:pt x="11863" y="4156"/>
                </a:cubicBezTo>
                <a:cubicBezTo>
                  <a:pt x="11866" y="4153"/>
                  <a:pt x="11866" y="4153"/>
                  <a:pt x="11866" y="4153"/>
                </a:cubicBezTo>
                <a:cubicBezTo>
                  <a:pt x="11905" y="4069"/>
                  <a:pt x="11905" y="4069"/>
                  <a:pt x="11905" y="4069"/>
                </a:cubicBezTo>
                <a:cubicBezTo>
                  <a:pt x="11908" y="4066"/>
                  <a:pt x="11908" y="4066"/>
                  <a:pt x="11908" y="4066"/>
                </a:cubicBezTo>
                <a:cubicBezTo>
                  <a:pt x="11905" y="4062"/>
                  <a:pt x="11905" y="4062"/>
                  <a:pt x="11905" y="4062"/>
                </a:cubicBezTo>
                <a:cubicBezTo>
                  <a:pt x="11811" y="4017"/>
                  <a:pt x="11811" y="4017"/>
                  <a:pt x="11811" y="4017"/>
                </a:cubicBezTo>
                <a:cubicBezTo>
                  <a:pt x="11805" y="4017"/>
                  <a:pt x="11805" y="4017"/>
                  <a:pt x="11805" y="4017"/>
                </a:cubicBezTo>
                <a:cubicBezTo>
                  <a:pt x="11805" y="4020"/>
                  <a:pt x="11805" y="4020"/>
                  <a:pt x="11805" y="4020"/>
                </a:cubicBezTo>
                <a:cubicBezTo>
                  <a:pt x="11763" y="4104"/>
                  <a:pt x="11763" y="4104"/>
                  <a:pt x="11763" y="4104"/>
                </a:cubicBezTo>
                <a:close/>
                <a:moveTo>
                  <a:pt x="11691" y="4260"/>
                </a:moveTo>
                <a:cubicBezTo>
                  <a:pt x="11691" y="4263"/>
                  <a:pt x="11691" y="4263"/>
                  <a:pt x="11691" y="4263"/>
                </a:cubicBezTo>
                <a:cubicBezTo>
                  <a:pt x="11695" y="4263"/>
                  <a:pt x="11695" y="4263"/>
                  <a:pt x="11695" y="4263"/>
                </a:cubicBezTo>
                <a:cubicBezTo>
                  <a:pt x="11788" y="4308"/>
                  <a:pt x="11788" y="4308"/>
                  <a:pt x="11788" y="4308"/>
                </a:cubicBezTo>
                <a:cubicBezTo>
                  <a:pt x="11792" y="4312"/>
                  <a:pt x="11792" y="4312"/>
                  <a:pt x="11792" y="4312"/>
                </a:cubicBezTo>
                <a:cubicBezTo>
                  <a:pt x="11792" y="4308"/>
                  <a:pt x="11792" y="4308"/>
                  <a:pt x="11792" y="4308"/>
                </a:cubicBezTo>
                <a:cubicBezTo>
                  <a:pt x="11853" y="4179"/>
                  <a:pt x="11853" y="4179"/>
                  <a:pt x="11853" y="4179"/>
                </a:cubicBezTo>
                <a:cubicBezTo>
                  <a:pt x="11856" y="4176"/>
                  <a:pt x="11856" y="4176"/>
                  <a:pt x="11856" y="4176"/>
                </a:cubicBezTo>
                <a:cubicBezTo>
                  <a:pt x="11853" y="4172"/>
                  <a:pt x="11853" y="4172"/>
                  <a:pt x="11853" y="4172"/>
                </a:cubicBezTo>
                <a:cubicBezTo>
                  <a:pt x="11759" y="4127"/>
                  <a:pt x="11759" y="4127"/>
                  <a:pt x="11759" y="4127"/>
                </a:cubicBezTo>
                <a:cubicBezTo>
                  <a:pt x="11753" y="4127"/>
                  <a:pt x="11753" y="4127"/>
                  <a:pt x="11753" y="4127"/>
                </a:cubicBezTo>
                <a:cubicBezTo>
                  <a:pt x="11753" y="4130"/>
                  <a:pt x="11753" y="4130"/>
                  <a:pt x="11753" y="4130"/>
                </a:cubicBezTo>
                <a:cubicBezTo>
                  <a:pt x="11691" y="4260"/>
                  <a:pt x="11691" y="4260"/>
                  <a:pt x="11691" y="4260"/>
                </a:cubicBezTo>
                <a:close/>
                <a:moveTo>
                  <a:pt x="12717" y="2408"/>
                </a:moveTo>
                <a:cubicBezTo>
                  <a:pt x="12714" y="2412"/>
                  <a:pt x="12714" y="2412"/>
                  <a:pt x="12714" y="2412"/>
                </a:cubicBezTo>
                <a:cubicBezTo>
                  <a:pt x="12717" y="2412"/>
                  <a:pt x="12717" y="2412"/>
                  <a:pt x="12717" y="2412"/>
                </a:cubicBezTo>
                <a:cubicBezTo>
                  <a:pt x="12811" y="2460"/>
                  <a:pt x="12811" y="2460"/>
                  <a:pt x="12811" y="2460"/>
                </a:cubicBezTo>
                <a:cubicBezTo>
                  <a:pt x="12818" y="2460"/>
                  <a:pt x="12818" y="2460"/>
                  <a:pt x="12818" y="2460"/>
                </a:cubicBezTo>
                <a:cubicBezTo>
                  <a:pt x="12818" y="2457"/>
                  <a:pt x="12818" y="2457"/>
                  <a:pt x="12818" y="2457"/>
                </a:cubicBezTo>
                <a:cubicBezTo>
                  <a:pt x="12860" y="2370"/>
                  <a:pt x="12860" y="2370"/>
                  <a:pt x="12860" y="2370"/>
                </a:cubicBezTo>
                <a:cubicBezTo>
                  <a:pt x="12860" y="2366"/>
                  <a:pt x="12860" y="2366"/>
                  <a:pt x="12860" y="2366"/>
                </a:cubicBezTo>
                <a:cubicBezTo>
                  <a:pt x="12857" y="2366"/>
                  <a:pt x="12857" y="2366"/>
                  <a:pt x="12857" y="2366"/>
                </a:cubicBezTo>
                <a:cubicBezTo>
                  <a:pt x="12763" y="2321"/>
                  <a:pt x="12763" y="2321"/>
                  <a:pt x="12763" y="2321"/>
                </a:cubicBezTo>
                <a:cubicBezTo>
                  <a:pt x="12759" y="2318"/>
                  <a:pt x="12759" y="2318"/>
                  <a:pt x="12759" y="2318"/>
                </a:cubicBezTo>
                <a:cubicBezTo>
                  <a:pt x="12756" y="2321"/>
                  <a:pt x="12756" y="2321"/>
                  <a:pt x="12756" y="2321"/>
                </a:cubicBezTo>
                <a:cubicBezTo>
                  <a:pt x="12717" y="2408"/>
                  <a:pt x="12717" y="2408"/>
                  <a:pt x="12717" y="2408"/>
                </a:cubicBezTo>
                <a:close/>
                <a:moveTo>
                  <a:pt x="12666" y="2518"/>
                </a:moveTo>
                <a:cubicBezTo>
                  <a:pt x="12662" y="2522"/>
                  <a:pt x="12662" y="2522"/>
                  <a:pt x="12662" y="2522"/>
                </a:cubicBezTo>
                <a:cubicBezTo>
                  <a:pt x="12666" y="2522"/>
                  <a:pt x="12666" y="2522"/>
                  <a:pt x="12666" y="2522"/>
                </a:cubicBezTo>
                <a:cubicBezTo>
                  <a:pt x="12759" y="2567"/>
                  <a:pt x="12759" y="2567"/>
                  <a:pt x="12759" y="2567"/>
                </a:cubicBezTo>
                <a:cubicBezTo>
                  <a:pt x="12766" y="2570"/>
                  <a:pt x="12766" y="2570"/>
                  <a:pt x="12766" y="2570"/>
                </a:cubicBezTo>
                <a:cubicBezTo>
                  <a:pt x="12766" y="2567"/>
                  <a:pt x="12766" y="2567"/>
                  <a:pt x="12766" y="2567"/>
                </a:cubicBezTo>
                <a:cubicBezTo>
                  <a:pt x="12808" y="2480"/>
                  <a:pt x="12808" y="2480"/>
                  <a:pt x="12808" y="2480"/>
                </a:cubicBezTo>
                <a:cubicBezTo>
                  <a:pt x="12808" y="2476"/>
                  <a:pt x="12808" y="2476"/>
                  <a:pt x="12808" y="2476"/>
                </a:cubicBezTo>
                <a:cubicBezTo>
                  <a:pt x="12805" y="2476"/>
                  <a:pt x="12805" y="2476"/>
                  <a:pt x="12805" y="2476"/>
                </a:cubicBezTo>
                <a:cubicBezTo>
                  <a:pt x="12711" y="2431"/>
                  <a:pt x="12711" y="2431"/>
                  <a:pt x="12711" y="2431"/>
                </a:cubicBezTo>
                <a:cubicBezTo>
                  <a:pt x="12708" y="2428"/>
                  <a:pt x="12708" y="2428"/>
                  <a:pt x="12708" y="2428"/>
                </a:cubicBezTo>
                <a:cubicBezTo>
                  <a:pt x="12704" y="2431"/>
                  <a:pt x="12704" y="2431"/>
                  <a:pt x="12704" y="2431"/>
                </a:cubicBezTo>
                <a:cubicBezTo>
                  <a:pt x="12666" y="2518"/>
                  <a:pt x="12666" y="2518"/>
                  <a:pt x="12666" y="2518"/>
                </a:cubicBezTo>
                <a:close/>
                <a:moveTo>
                  <a:pt x="12614" y="2628"/>
                </a:moveTo>
                <a:cubicBezTo>
                  <a:pt x="12611" y="2632"/>
                  <a:pt x="12611" y="2632"/>
                  <a:pt x="12611" y="2632"/>
                </a:cubicBezTo>
                <a:cubicBezTo>
                  <a:pt x="12614" y="2632"/>
                  <a:pt x="12614" y="2632"/>
                  <a:pt x="12614" y="2632"/>
                </a:cubicBezTo>
                <a:cubicBezTo>
                  <a:pt x="12708" y="2677"/>
                  <a:pt x="12708" y="2677"/>
                  <a:pt x="12708" y="2677"/>
                </a:cubicBezTo>
                <a:cubicBezTo>
                  <a:pt x="12714" y="2680"/>
                  <a:pt x="12714" y="2680"/>
                  <a:pt x="12714" y="2680"/>
                </a:cubicBezTo>
                <a:cubicBezTo>
                  <a:pt x="12714" y="2677"/>
                  <a:pt x="12714" y="2677"/>
                  <a:pt x="12714" y="2677"/>
                </a:cubicBezTo>
                <a:cubicBezTo>
                  <a:pt x="12756" y="2590"/>
                  <a:pt x="12756" y="2590"/>
                  <a:pt x="12756" y="2590"/>
                </a:cubicBezTo>
                <a:cubicBezTo>
                  <a:pt x="12756" y="2586"/>
                  <a:pt x="12756" y="2586"/>
                  <a:pt x="12756" y="2586"/>
                </a:cubicBezTo>
                <a:cubicBezTo>
                  <a:pt x="12753" y="2586"/>
                  <a:pt x="12753" y="2586"/>
                  <a:pt x="12753" y="2586"/>
                </a:cubicBezTo>
                <a:cubicBezTo>
                  <a:pt x="12659" y="2541"/>
                  <a:pt x="12659" y="2541"/>
                  <a:pt x="12659" y="2541"/>
                </a:cubicBezTo>
                <a:cubicBezTo>
                  <a:pt x="12656" y="2538"/>
                  <a:pt x="12656" y="2538"/>
                  <a:pt x="12656" y="2538"/>
                </a:cubicBezTo>
                <a:cubicBezTo>
                  <a:pt x="12653" y="2541"/>
                  <a:pt x="12653" y="2541"/>
                  <a:pt x="12653" y="2541"/>
                </a:cubicBezTo>
                <a:cubicBezTo>
                  <a:pt x="12614" y="2628"/>
                  <a:pt x="12614" y="2628"/>
                  <a:pt x="12614" y="2628"/>
                </a:cubicBezTo>
                <a:close/>
                <a:moveTo>
                  <a:pt x="12562" y="2738"/>
                </a:moveTo>
                <a:cubicBezTo>
                  <a:pt x="12559" y="2742"/>
                  <a:pt x="12559" y="2742"/>
                  <a:pt x="12559" y="2742"/>
                </a:cubicBezTo>
                <a:cubicBezTo>
                  <a:pt x="12562" y="2742"/>
                  <a:pt x="12562" y="2742"/>
                  <a:pt x="12562" y="2742"/>
                </a:cubicBezTo>
                <a:cubicBezTo>
                  <a:pt x="12656" y="2787"/>
                  <a:pt x="12656" y="2787"/>
                  <a:pt x="12656" y="2787"/>
                </a:cubicBezTo>
                <a:cubicBezTo>
                  <a:pt x="12662" y="2790"/>
                  <a:pt x="12662" y="2790"/>
                  <a:pt x="12662" y="2790"/>
                </a:cubicBezTo>
                <a:cubicBezTo>
                  <a:pt x="12662" y="2787"/>
                  <a:pt x="12662" y="2787"/>
                  <a:pt x="12662" y="2787"/>
                </a:cubicBezTo>
                <a:cubicBezTo>
                  <a:pt x="12704" y="2700"/>
                  <a:pt x="12704" y="2700"/>
                  <a:pt x="12704" y="2700"/>
                </a:cubicBezTo>
                <a:cubicBezTo>
                  <a:pt x="12704" y="2696"/>
                  <a:pt x="12704" y="2696"/>
                  <a:pt x="12704" y="2696"/>
                </a:cubicBezTo>
                <a:cubicBezTo>
                  <a:pt x="12701" y="2696"/>
                  <a:pt x="12701" y="2696"/>
                  <a:pt x="12701" y="2696"/>
                </a:cubicBezTo>
                <a:cubicBezTo>
                  <a:pt x="12607" y="2651"/>
                  <a:pt x="12607" y="2651"/>
                  <a:pt x="12607" y="2651"/>
                </a:cubicBezTo>
                <a:cubicBezTo>
                  <a:pt x="12604" y="2648"/>
                  <a:pt x="12604" y="2648"/>
                  <a:pt x="12604" y="2648"/>
                </a:cubicBezTo>
                <a:cubicBezTo>
                  <a:pt x="12601" y="2651"/>
                  <a:pt x="12601" y="2651"/>
                  <a:pt x="12601" y="2651"/>
                </a:cubicBezTo>
                <a:cubicBezTo>
                  <a:pt x="12562" y="2738"/>
                  <a:pt x="12562" y="2738"/>
                  <a:pt x="12562" y="2738"/>
                </a:cubicBezTo>
                <a:close/>
                <a:moveTo>
                  <a:pt x="12510" y="2849"/>
                </a:moveTo>
                <a:cubicBezTo>
                  <a:pt x="12507" y="2852"/>
                  <a:pt x="12507" y="2852"/>
                  <a:pt x="12507" y="2852"/>
                </a:cubicBezTo>
                <a:cubicBezTo>
                  <a:pt x="12510" y="2852"/>
                  <a:pt x="12510" y="2852"/>
                  <a:pt x="12510" y="2852"/>
                </a:cubicBezTo>
                <a:cubicBezTo>
                  <a:pt x="12607" y="2897"/>
                  <a:pt x="12607" y="2897"/>
                  <a:pt x="12607" y="2897"/>
                </a:cubicBezTo>
                <a:cubicBezTo>
                  <a:pt x="12611" y="2900"/>
                  <a:pt x="12611" y="2900"/>
                  <a:pt x="12611" y="2900"/>
                </a:cubicBezTo>
                <a:cubicBezTo>
                  <a:pt x="12611" y="2897"/>
                  <a:pt x="12611" y="2897"/>
                  <a:pt x="12611" y="2897"/>
                </a:cubicBezTo>
                <a:cubicBezTo>
                  <a:pt x="12653" y="2810"/>
                  <a:pt x="12653" y="2810"/>
                  <a:pt x="12653" y="2810"/>
                </a:cubicBezTo>
                <a:cubicBezTo>
                  <a:pt x="12653" y="2806"/>
                  <a:pt x="12653" y="2806"/>
                  <a:pt x="12653" y="2806"/>
                </a:cubicBezTo>
                <a:cubicBezTo>
                  <a:pt x="12649" y="2806"/>
                  <a:pt x="12649" y="2806"/>
                  <a:pt x="12649" y="2806"/>
                </a:cubicBezTo>
                <a:cubicBezTo>
                  <a:pt x="12556" y="2761"/>
                  <a:pt x="12556" y="2761"/>
                  <a:pt x="12556" y="2761"/>
                </a:cubicBezTo>
                <a:cubicBezTo>
                  <a:pt x="12552" y="2758"/>
                  <a:pt x="12552" y="2758"/>
                  <a:pt x="12552" y="2758"/>
                </a:cubicBezTo>
                <a:cubicBezTo>
                  <a:pt x="12549" y="2761"/>
                  <a:pt x="12549" y="2761"/>
                  <a:pt x="12549" y="2761"/>
                </a:cubicBezTo>
                <a:cubicBezTo>
                  <a:pt x="12510" y="2849"/>
                  <a:pt x="12510" y="2849"/>
                  <a:pt x="12510" y="2849"/>
                </a:cubicBezTo>
                <a:close/>
                <a:moveTo>
                  <a:pt x="12458" y="2959"/>
                </a:moveTo>
                <a:cubicBezTo>
                  <a:pt x="12455" y="2962"/>
                  <a:pt x="12455" y="2962"/>
                  <a:pt x="12455" y="2962"/>
                </a:cubicBezTo>
                <a:cubicBezTo>
                  <a:pt x="12458" y="2962"/>
                  <a:pt x="12458" y="2962"/>
                  <a:pt x="12458" y="2962"/>
                </a:cubicBezTo>
                <a:cubicBezTo>
                  <a:pt x="12556" y="3007"/>
                  <a:pt x="12556" y="3007"/>
                  <a:pt x="12556" y="3007"/>
                </a:cubicBezTo>
                <a:cubicBezTo>
                  <a:pt x="12559" y="3010"/>
                  <a:pt x="12559" y="3010"/>
                  <a:pt x="12559" y="3010"/>
                </a:cubicBezTo>
                <a:cubicBezTo>
                  <a:pt x="12559" y="3007"/>
                  <a:pt x="12559" y="3007"/>
                  <a:pt x="12559" y="3007"/>
                </a:cubicBezTo>
                <a:cubicBezTo>
                  <a:pt x="12601" y="2920"/>
                  <a:pt x="12601" y="2920"/>
                  <a:pt x="12601" y="2920"/>
                </a:cubicBezTo>
                <a:cubicBezTo>
                  <a:pt x="12601" y="2917"/>
                  <a:pt x="12601" y="2917"/>
                  <a:pt x="12601" y="2917"/>
                </a:cubicBezTo>
                <a:cubicBezTo>
                  <a:pt x="12598" y="2917"/>
                  <a:pt x="12598" y="2917"/>
                  <a:pt x="12598" y="2917"/>
                </a:cubicBezTo>
                <a:cubicBezTo>
                  <a:pt x="12504" y="2871"/>
                  <a:pt x="12504" y="2871"/>
                  <a:pt x="12504" y="2871"/>
                </a:cubicBezTo>
                <a:cubicBezTo>
                  <a:pt x="12500" y="2868"/>
                  <a:pt x="12500" y="2868"/>
                  <a:pt x="12500" y="2868"/>
                </a:cubicBezTo>
                <a:cubicBezTo>
                  <a:pt x="12497" y="2871"/>
                  <a:pt x="12497" y="2871"/>
                  <a:pt x="12497" y="2871"/>
                </a:cubicBezTo>
                <a:cubicBezTo>
                  <a:pt x="12458" y="2959"/>
                  <a:pt x="12458" y="2959"/>
                  <a:pt x="12458" y="2959"/>
                </a:cubicBezTo>
                <a:close/>
                <a:moveTo>
                  <a:pt x="12407" y="3069"/>
                </a:moveTo>
                <a:cubicBezTo>
                  <a:pt x="12403" y="3072"/>
                  <a:pt x="12403" y="3072"/>
                  <a:pt x="12403" y="3072"/>
                </a:cubicBezTo>
                <a:cubicBezTo>
                  <a:pt x="12407" y="3072"/>
                  <a:pt x="12407" y="3072"/>
                  <a:pt x="12407" y="3072"/>
                </a:cubicBezTo>
                <a:cubicBezTo>
                  <a:pt x="12504" y="3117"/>
                  <a:pt x="12504" y="3117"/>
                  <a:pt x="12504" y="3117"/>
                </a:cubicBezTo>
                <a:cubicBezTo>
                  <a:pt x="12507" y="3120"/>
                  <a:pt x="12507" y="3120"/>
                  <a:pt x="12507" y="3120"/>
                </a:cubicBezTo>
                <a:cubicBezTo>
                  <a:pt x="12507" y="3117"/>
                  <a:pt x="12507" y="3117"/>
                  <a:pt x="12507" y="3117"/>
                </a:cubicBezTo>
                <a:cubicBezTo>
                  <a:pt x="12549" y="3030"/>
                  <a:pt x="12549" y="3030"/>
                  <a:pt x="12549" y="3030"/>
                </a:cubicBezTo>
                <a:cubicBezTo>
                  <a:pt x="12549" y="3027"/>
                  <a:pt x="12549" y="3027"/>
                  <a:pt x="12549" y="3027"/>
                </a:cubicBezTo>
                <a:cubicBezTo>
                  <a:pt x="12546" y="3027"/>
                  <a:pt x="12546" y="3027"/>
                  <a:pt x="12546" y="3027"/>
                </a:cubicBezTo>
                <a:cubicBezTo>
                  <a:pt x="12452" y="2981"/>
                  <a:pt x="12452" y="2981"/>
                  <a:pt x="12452" y="2981"/>
                </a:cubicBezTo>
                <a:cubicBezTo>
                  <a:pt x="12449" y="2978"/>
                  <a:pt x="12449" y="2978"/>
                  <a:pt x="12449" y="2978"/>
                </a:cubicBezTo>
                <a:cubicBezTo>
                  <a:pt x="12445" y="2981"/>
                  <a:pt x="12445" y="2981"/>
                  <a:pt x="12445" y="2981"/>
                </a:cubicBezTo>
                <a:cubicBezTo>
                  <a:pt x="12407" y="3069"/>
                  <a:pt x="12407" y="3069"/>
                  <a:pt x="12407" y="3069"/>
                </a:cubicBezTo>
                <a:close/>
                <a:moveTo>
                  <a:pt x="12355" y="3179"/>
                </a:moveTo>
                <a:cubicBezTo>
                  <a:pt x="12352" y="3179"/>
                  <a:pt x="12352" y="3179"/>
                  <a:pt x="12352" y="3179"/>
                </a:cubicBezTo>
                <a:cubicBezTo>
                  <a:pt x="12355" y="3182"/>
                  <a:pt x="12355" y="3182"/>
                  <a:pt x="12355" y="3182"/>
                </a:cubicBezTo>
                <a:cubicBezTo>
                  <a:pt x="12452" y="3227"/>
                  <a:pt x="12452" y="3227"/>
                  <a:pt x="12452" y="3227"/>
                </a:cubicBezTo>
                <a:cubicBezTo>
                  <a:pt x="12455" y="3231"/>
                  <a:pt x="12455" y="3231"/>
                  <a:pt x="12455" y="3231"/>
                </a:cubicBezTo>
                <a:cubicBezTo>
                  <a:pt x="12455" y="3227"/>
                  <a:pt x="12455" y="3227"/>
                  <a:pt x="12455" y="3227"/>
                </a:cubicBezTo>
                <a:cubicBezTo>
                  <a:pt x="12497" y="3140"/>
                  <a:pt x="12497" y="3140"/>
                  <a:pt x="12497" y="3140"/>
                </a:cubicBezTo>
                <a:cubicBezTo>
                  <a:pt x="12497" y="3137"/>
                  <a:pt x="12497" y="3137"/>
                  <a:pt x="12497" y="3137"/>
                </a:cubicBezTo>
                <a:cubicBezTo>
                  <a:pt x="12494" y="3133"/>
                  <a:pt x="12494" y="3133"/>
                  <a:pt x="12494" y="3133"/>
                </a:cubicBezTo>
                <a:cubicBezTo>
                  <a:pt x="12400" y="3088"/>
                  <a:pt x="12400" y="3088"/>
                  <a:pt x="12400" y="3088"/>
                </a:cubicBezTo>
                <a:cubicBezTo>
                  <a:pt x="12397" y="3088"/>
                  <a:pt x="12397" y="3088"/>
                  <a:pt x="12397" y="3088"/>
                </a:cubicBezTo>
                <a:cubicBezTo>
                  <a:pt x="12394" y="3091"/>
                  <a:pt x="12394" y="3091"/>
                  <a:pt x="12394" y="3091"/>
                </a:cubicBezTo>
                <a:cubicBezTo>
                  <a:pt x="12355" y="3179"/>
                  <a:pt x="12355" y="3179"/>
                  <a:pt x="12355" y="3179"/>
                </a:cubicBezTo>
                <a:close/>
                <a:moveTo>
                  <a:pt x="12303" y="3289"/>
                </a:moveTo>
                <a:cubicBezTo>
                  <a:pt x="12300" y="3289"/>
                  <a:pt x="12300" y="3289"/>
                  <a:pt x="12300" y="3289"/>
                </a:cubicBezTo>
                <a:cubicBezTo>
                  <a:pt x="12303" y="3292"/>
                  <a:pt x="12303" y="3292"/>
                  <a:pt x="12303" y="3292"/>
                </a:cubicBezTo>
                <a:cubicBezTo>
                  <a:pt x="12400" y="3337"/>
                  <a:pt x="12400" y="3337"/>
                  <a:pt x="12400" y="3337"/>
                </a:cubicBezTo>
                <a:cubicBezTo>
                  <a:pt x="12403" y="3341"/>
                  <a:pt x="12403" y="3341"/>
                  <a:pt x="12403" y="3341"/>
                </a:cubicBezTo>
                <a:cubicBezTo>
                  <a:pt x="12403" y="3337"/>
                  <a:pt x="12403" y="3337"/>
                  <a:pt x="12403" y="3337"/>
                </a:cubicBezTo>
                <a:cubicBezTo>
                  <a:pt x="12445" y="3250"/>
                  <a:pt x="12445" y="3250"/>
                  <a:pt x="12445" y="3250"/>
                </a:cubicBezTo>
                <a:cubicBezTo>
                  <a:pt x="12445" y="3247"/>
                  <a:pt x="12445" y="3247"/>
                  <a:pt x="12445" y="3247"/>
                </a:cubicBezTo>
                <a:cubicBezTo>
                  <a:pt x="12442" y="3243"/>
                  <a:pt x="12442" y="3243"/>
                  <a:pt x="12442" y="3243"/>
                </a:cubicBezTo>
                <a:cubicBezTo>
                  <a:pt x="12348" y="3198"/>
                  <a:pt x="12348" y="3198"/>
                  <a:pt x="12348" y="3198"/>
                </a:cubicBezTo>
                <a:cubicBezTo>
                  <a:pt x="12345" y="3198"/>
                  <a:pt x="12345" y="3198"/>
                  <a:pt x="12345" y="3198"/>
                </a:cubicBezTo>
                <a:cubicBezTo>
                  <a:pt x="12342" y="3201"/>
                  <a:pt x="12342" y="3201"/>
                  <a:pt x="12342" y="3201"/>
                </a:cubicBezTo>
                <a:cubicBezTo>
                  <a:pt x="12303" y="3289"/>
                  <a:pt x="12303" y="3289"/>
                  <a:pt x="12303" y="3289"/>
                </a:cubicBezTo>
                <a:close/>
                <a:moveTo>
                  <a:pt x="12251" y="3396"/>
                </a:moveTo>
                <a:cubicBezTo>
                  <a:pt x="12248" y="3399"/>
                  <a:pt x="12248" y="3399"/>
                  <a:pt x="12248" y="3399"/>
                </a:cubicBezTo>
                <a:cubicBezTo>
                  <a:pt x="12251" y="3402"/>
                  <a:pt x="12251" y="3402"/>
                  <a:pt x="12251" y="3402"/>
                </a:cubicBezTo>
                <a:cubicBezTo>
                  <a:pt x="12348" y="3447"/>
                  <a:pt x="12348" y="3447"/>
                  <a:pt x="12348" y="3447"/>
                </a:cubicBezTo>
                <a:cubicBezTo>
                  <a:pt x="12352" y="3447"/>
                  <a:pt x="12352" y="3447"/>
                  <a:pt x="12352" y="3447"/>
                </a:cubicBezTo>
                <a:cubicBezTo>
                  <a:pt x="12352" y="3444"/>
                  <a:pt x="12352" y="3444"/>
                  <a:pt x="12352" y="3444"/>
                </a:cubicBezTo>
                <a:cubicBezTo>
                  <a:pt x="12394" y="3360"/>
                  <a:pt x="12394" y="3360"/>
                  <a:pt x="12394" y="3360"/>
                </a:cubicBezTo>
                <a:cubicBezTo>
                  <a:pt x="12394" y="3357"/>
                  <a:pt x="12394" y="3357"/>
                  <a:pt x="12394" y="3357"/>
                </a:cubicBezTo>
                <a:cubicBezTo>
                  <a:pt x="12390" y="3353"/>
                  <a:pt x="12390" y="3353"/>
                  <a:pt x="12390" y="3353"/>
                </a:cubicBezTo>
                <a:cubicBezTo>
                  <a:pt x="12297" y="3308"/>
                  <a:pt x="12297" y="3308"/>
                  <a:pt x="12297" y="3308"/>
                </a:cubicBezTo>
                <a:cubicBezTo>
                  <a:pt x="12293" y="3308"/>
                  <a:pt x="12293" y="3308"/>
                  <a:pt x="12293" y="3308"/>
                </a:cubicBezTo>
                <a:cubicBezTo>
                  <a:pt x="12290" y="3311"/>
                  <a:pt x="12290" y="3311"/>
                  <a:pt x="12290" y="3311"/>
                </a:cubicBezTo>
                <a:cubicBezTo>
                  <a:pt x="12251" y="3396"/>
                  <a:pt x="12251" y="3396"/>
                  <a:pt x="12251" y="3396"/>
                </a:cubicBezTo>
                <a:close/>
                <a:moveTo>
                  <a:pt x="12199" y="3506"/>
                </a:moveTo>
                <a:cubicBezTo>
                  <a:pt x="12196" y="3509"/>
                  <a:pt x="12196" y="3509"/>
                  <a:pt x="12196" y="3509"/>
                </a:cubicBezTo>
                <a:cubicBezTo>
                  <a:pt x="12199" y="3512"/>
                  <a:pt x="12199" y="3512"/>
                  <a:pt x="12199" y="3512"/>
                </a:cubicBezTo>
                <a:cubicBezTo>
                  <a:pt x="12297" y="3557"/>
                  <a:pt x="12297" y="3557"/>
                  <a:pt x="12297" y="3557"/>
                </a:cubicBezTo>
                <a:cubicBezTo>
                  <a:pt x="12300" y="3557"/>
                  <a:pt x="12300" y="3557"/>
                  <a:pt x="12300" y="3557"/>
                </a:cubicBezTo>
                <a:cubicBezTo>
                  <a:pt x="12300" y="3554"/>
                  <a:pt x="12300" y="3554"/>
                  <a:pt x="12300" y="3554"/>
                </a:cubicBezTo>
                <a:cubicBezTo>
                  <a:pt x="12342" y="3470"/>
                  <a:pt x="12342" y="3470"/>
                  <a:pt x="12342" y="3470"/>
                </a:cubicBezTo>
                <a:cubicBezTo>
                  <a:pt x="12342" y="3467"/>
                  <a:pt x="12342" y="3467"/>
                  <a:pt x="12342" y="3467"/>
                </a:cubicBezTo>
                <a:cubicBezTo>
                  <a:pt x="12339" y="3464"/>
                  <a:pt x="12339" y="3464"/>
                  <a:pt x="12339" y="3464"/>
                </a:cubicBezTo>
                <a:cubicBezTo>
                  <a:pt x="12245" y="3418"/>
                  <a:pt x="12245" y="3418"/>
                  <a:pt x="12245" y="3418"/>
                </a:cubicBezTo>
                <a:cubicBezTo>
                  <a:pt x="12242" y="3418"/>
                  <a:pt x="12242" y="3418"/>
                  <a:pt x="12242" y="3418"/>
                </a:cubicBezTo>
                <a:cubicBezTo>
                  <a:pt x="12238" y="3421"/>
                  <a:pt x="12238" y="3421"/>
                  <a:pt x="12238" y="3421"/>
                </a:cubicBezTo>
                <a:cubicBezTo>
                  <a:pt x="12199" y="3506"/>
                  <a:pt x="12199" y="3506"/>
                  <a:pt x="12199" y="3506"/>
                </a:cubicBezTo>
                <a:close/>
                <a:moveTo>
                  <a:pt x="12148" y="3616"/>
                </a:moveTo>
                <a:cubicBezTo>
                  <a:pt x="12144" y="3619"/>
                  <a:pt x="12144" y="3619"/>
                  <a:pt x="12144" y="3619"/>
                </a:cubicBezTo>
                <a:cubicBezTo>
                  <a:pt x="12151" y="3622"/>
                  <a:pt x="12151" y="3622"/>
                  <a:pt x="12151" y="3622"/>
                </a:cubicBezTo>
                <a:cubicBezTo>
                  <a:pt x="12245" y="3667"/>
                  <a:pt x="12245" y="3667"/>
                  <a:pt x="12245" y="3667"/>
                </a:cubicBezTo>
                <a:cubicBezTo>
                  <a:pt x="12248" y="3667"/>
                  <a:pt x="12248" y="3667"/>
                  <a:pt x="12248" y="3667"/>
                </a:cubicBezTo>
                <a:cubicBezTo>
                  <a:pt x="12248" y="3664"/>
                  <a:pt x="12248" y="3664"/>
                  <a:pt x="12248" y="3664"/>
                </a:cubicBezTo>
                <a:cubicBezTo>
                  <a:pt x="12290" y="3580"/>
                  <a:pt x="12290" y="3580"/>
                  <a:pt x="12290" y="3580"/>
                </a:cubicBezTo>
                <a:cubicBezTo>
                  <a:pt x="12290" y="3577"/>
                  <a:pt x="12290" y="3577"/>
                  <a:pt x="12290" y="3577"/>
                </a:cubicBezTo>
                <a:cubicBezTo>
                  <a:pt x="12287" y="3574"/>
                  <a:pt x="12287" y="3574"/>
                  <a:pt x="12287" y="3574"/>
                </a:cubicBezTo>
                <a:cubicBezTo>
                  <a:pt x="12193" y="3528"/>
                  <a:pt x="12193" y="3528"/>
                  <a:pt x="12193" y="3528"/>
                </a:cubicBezTo>
                <a:cubicBezTo>
                  <a:pt x="12190" y="3528"/>
                  <a:pt x="12190" y="3528"/>
                  <a:pt x="12190" y="3528"/>
                </a:cubicBezTo>
                <a:cubicBezTo>
                  <a:pt x="12187" y="3532"/>
                  <a:pt x="12187" y="3532"/>
                  <a:pt x="12187" y="3532"/>
                </a:cubicBezTo>
                <a:cubicBezTo>
                  <a:pt x="12148" y="3616"/>
                  <a:pt x="12148" y="3616"/>
                  <a:pt x="12148" y="3616"/>
                </a:cubicBezTo>
                <a:close/>
                <a:moveTo>
                  <a:pt x="12096" y="3726"/>
                </a:moveTo>
                <a:cubicBezTo>
                  <a:pt x="12093" y="3729"/>
                  <a:pt x="12093" y="3729"/>
                  <a:pt x="12093" y="3729"/>
                </a:cubicBezTo>
                <a:cubicBezTo>
                  <a:pt x="12099" y="3732"/>
                  <a:pt x="12099" y="3732"/>
                  <a:pt x="12099" y="3732"/>
                </a:cubicBezTo>
                <a:cubicBezTo>
                  <a:pt x="12193" y="3778"/>
                  <a:pt x="12193" y="3778"/>
                  <a:pt x="12193" y="3778"/>
                </a:cubicBezTo>
                <a:cubicBezTo>
                  <a:pt x="12196" y="3778"/>
                  <a:pt x="12196" y="3778"/>
                  <a:pt x="12196" y="3778"/>
                </a:cubicBezTo>
                <a:cubicBezTo>
                  <a:pt x="12196" y="3774"/>
                  <a:pt x="12196" y="3774"/>
                  <a:pt x="12196" y="3774"/>
                </a:cubicBezTo>
                <a:cubicBezTo>
                  <a:pt x="12238" y="3690"/>
                  <a:pt x="12238" y="3690"/>
                  <a:pt x="12238" y="3690"/>
                </a:cubicBezTo>
                <a:cubicBezTo>
                  <a:pt x="12238" y="3687"/>
                  <a:pt x="12238" y="3687"/>
                  <a:pt x="12238" y="3687"/>
                </a:cubicBezTo>
                <a:cubicBezTo>
                  <a:pt x="12235" y="3684"/>
                  <a:pt x="12235" y="3684"/>
                  <a:pt x="12235" y="3684"/>
                </a:cubicBezTo>
                <a:cubicBezTo>
                  <a:pt x="12141" y="3638"/>
                  <a:pt x="12141" y="3638"/>
                  <a:pt x="12141" y="3638"/>
                </a:cubicBezTo>
                <a:cubicBezTo>
                  <a:pt x="12138" y="3638"/>
                  <a:pt x="12138" y="3638"/>
                  <a:pt x="12138" y="3638"/>
                </a:cubicBezTo>
                <a:cubicBezTo>
                  <a:pt x="12135" y="3642"/>
                  <a:pt x="12135" y="3642"/>
                  <a:pt x="12135" y="3642"/>
                </a:cubicBezTo>
                <a:cubicBezTo>
                  <a:pt x="12096" y="3726"/>
                  <a:pt x="12096" y="3726"/>
                  <a:pt x="12096" y="3726"/>
                </a:cubicBezTo>
                <a:close/>
                <a:moveTo>
                  <a:pt x="12044" y="3836"/>
                </a:moveTo>
                <a:cubicBezTo>
                  <a:pt x="12041" y="3839"/>
                  <a:pt x="12041" y="3839"/>
                  <a:pt x="12041" y="3839"/>
                </a:cubicBezTo>
                <a:cubicBezTo>
                  <a:pt x="12047" y="3842"/>
                  <a:pt x="12047" y="3842"/>
                  <a:pt x="12047" y="3842"/>
                </a:cubicBezTo>
                <a:cubicBezTo>
                  <a:pt x="12141" y="3888"/>
                  <a:pt x="12141" y="3888"/>
                  <a:pt x="12141" y="3888"/>
                </a:cubicBezTo>
                <a:cubicBezTo>
                  <a:pt x="12144" y="3888"/>
                  <a:pt x="12144" y="3888"/>
                  <a:pt x="12144" y="3888"/>
                </a:cubicBezTo>
                <a:cubicBezTo>
                  <a:pt x="12144" y="3884"/>
                  <a:pt x="12144" y="3884"/>
                  <a:pt x="12144" y="3884"/>
                </a:cubicBezTo>
                <a:cubicBezTo>
                  <a:pt x="12187" y="3797"/>
                  <a:pt x="12187" y="3797"/>
                  <a:pt x="12187" y="3797"/>
                </a:cubicBezTo>
                <a:cubicBezTo>
                  <a:pt x="12187" y="3797"/>
                  <a:pt x="12187" y="3797"/>
                  <a:pt x="12187" y="3797"/>
                </a:cubicBezTo>
                <a:cubicBezTo>
                  <a:pt x="12183" y="3794"/>
                  <a:pt x="12183" y="3794"/>
                  <a:pt x="12183" y="3794"/>
                </a:cubicBezTo>
                <a:cubicBezTo>
                  <a:pt x="12089" y="3748"/>
                  <a:pt x="12089" y="3748"/>
                  <a:pt x="12089" y="3748"/>
                </a:cubicBezTo>
                <a:cubicBezTo>
                  <a:pt x="12086" y="3748"/>
                  <a:pt x="12086" y="3748"/>
                  <a:pt x="12086" y="3748"/>
                </a:cubicBezTo>
                <a:cubicBezTo>
                  <a:pt x="12083" y="3748"/>
                  <a:pt x="12083" y="3748"/>
                  <a:pt x="12083" y="3748"/>
                </a:cubicBezTo>
                <a:cubicBezTo>
                  <a:pt x="12044" y="3836"/>
                  <a:pt x="12044" y="3836"/>
                  <a:pt x="12044" y="3836"/>
                </a:cubicBezTo>
                <a:close/>
                <a:moveTo>
                  <a:pt x="11992" y="3946"/>
                </a:moveTo>
                <a:cubicBezTo>
                  <a:pt x="11992" y="3949"/>
                  <a:pt x="11992" y="3949"/>
                  <a:pt x="11992" y="3949"/>
                </a:cubicBezTo>
                <a:cubicBezTo>
                  <a:pt x="11996" y="3952"/>
                  <a:pt x="11996" y="3952"/>
                  <a:pt x="11996" y="3952"/>
                </a:cubicBezTo>
                <a:cubicBezTo>
                  <a:pt x="12089" y="3998"/>
                  <a:pt x="12089" y="3998"/>
                  <a:pt x="12089" y="3998"/>
                </a:cubicBezTo>
                <a:cubicBezTo>
                  <a:pt x="12093" y="3998"/>
                  <a:pt x="12093" y="3998"/>
                  <a:pt x="12093" y="3998"/>
                </a:cubicBezTo>
                <a:cubicBezTo>
                  <a:pt x="12093" y="3994"/>
                  <a:pt x="12093" y="3994"/>
                  <a:pt x="12093" y="3994"/>
                </a:cubicBezTo>
                <a:cubicBezTo>
                  <a:pt x="12135" y="3907"/>
                  <a:pt x="12135" y="3907"/>
                  <a:pt x="12135" y="3907"/>
                </a:cubicBezTo>
                <a:cubicBezTo>
                  <a:pt x="12135" y="3907"/>
                  <a:pt x="12135" y="3907"/>
                  <a:pt x="12135" y="3907"/>
                </a:cubicBezTo>
                <a:cubicBezTo>
                  <a:pt x="12131" y="3904"/>
                  <a:pt x="12131" y="3904"/>
                  <a:pt x="12131" y="3904"/>
                </a:cubicBezTo>
                <a:cubicBezTo>
                  <a:pt x="12038" y="3858"/>
                  <a:pt x="12038" y="3858"/>
                  <a:pt x="12038" y="3858"/>
                </a:cubicBezTo>
                <a:cubicBezTo>
                  <a:pt x="12034" y="3855"/>
                  <a:pt x="12034" y="3855"/>
                  <a:pt x="12034" y="3855"/>
                </a:cubicBezTo>
                <a:cubicBezTo>
                  <a:pt x="12034" y="3858"/>
                  <a:pt x="12034" y="3858"/>
                  <a:pt x="12034" y="3858"/>
                </a:cubicBezTo>
                <a:cubicBezTo>
                  <a:pt x="11992" y="3946"/>
                  <a:pt x="11992" y="3946"/>
                  <a:pt x="11992" y="3946"/>
                </a:cubicBezTo>
                <a:close/>
                <a:moveTo>
                  <a:pt x="11941" y="4056"/>
                </a:moveTo>
                <a:cubicBezTo>
                  <a:pt x="11941" y="4059"/>
                  <a:pt x="11941" y="4059"/>
                  <a:pt x="11941" y="4059"/>
                </a:cubicBezTo>
                <a:cubicBezTo>
                  <a:pt x="11944" y="4059"/>
                  <a:pt x="11944" y="4059"/>
                  <a:pt x="11944" y="4059"/>
                </a:cubicBezTo>
                <a:cubicBezTo>
                  <a:pt x="12038" y="4104"/>
                  <a:pt x="12038" y="4104"/>
                  <a:pt x="12038" y="4104"/>
                </a:cubicBezTo>
                <a:cubicBezTo>
                  <a:pt x="12041" y="4108"/>
                  <a:pt x="12041" y="4108"/>
                  <a:pt x="12041" y="4108"/>
                </a:cubicBezTo>
                <a:cubicBezTo>
                  <a:pt x="12041" y="4104"/>
                  <a:pt x="12041" y="4104"/>
                  <a:pt x="12041" y="4104"/>
                </a:cubicBezTo>
                <a:cubicBezTo>
                  <a:pt x="12083" y="4017"/>
                  <a:pt x="12083" y="4017"/>
                  <a:pt x="12083" y="4017"/>
                </a:cubicBezTo>
                <a:cubicBezTo>
                  <a:pt x="12083" y="4014"/>
                  <a:pt x="12083" y="4014"/>
                  <a:pt x="12083" y="4014"/>
                </a:cubicBezTo>
                <a:cubicBezTo>
                  <a:pt x="12080" y="4014"/>
                  <a:pt x="12080" y="4014"/>
                  <a:pt x="12080" y="4014"/>
                </a:cubicBezTo>
                <a:cubicBezTo>
                  <a:pt x="11986" y="3968"/>
                  <a:pt x="11986" y="3968"/>
                  <a:pt x="11986" y="3968"/>
                </a:cubicBezTo>
                <a:cubicBezTo>
                  <a:pt x="11983" y="3965"/>
                  <a:pt x="11983" y="3965"/>
                  <a:pt x="11983" y="3965"/>
                </a:cubicBezTo>
                <a:cubicBezTo>
                  <a:pt x="11983" y="3968"/>
                  <a:pt x="11983" y="3968"/>
                  <a:pt x="11983" y="3968"/>
                </a:cubicBezTo>
                <a:cubicBezTo>
                  <a:pt x="11941" y="4056"/>
                  <a:pt x="11941" y="4056"/>
                  <a:pt x="11941" y="4056"/>
                </a:cubicBezTo>
                <a:close/>
                <a:moveTo>
                  <a:pt x="11889" y="4166"/>
                </a:moveTo>
                <a:cubicBezTo>
                  <a:pt x="11889" y="4169"/>
                  <a:pt x="11889" y="4169"/>
                  <a:pt x="11889" y="4169"/>
                </a:cubicBezTo>
                <a:cubicBezTo>
                  <a:pt x="11892" y="4169"/>
                  <a:pt x="11892" y="4169"/>
                  <a:pt x="11892" y="4169"/>
                </a:cubicBezTo>
                <a:cubicBezTo>
                  <a:pt x="11986" y="4214"/>
                  <a:pt x="11986" y="4214"/>
                  <a:pt x="11986" y="4214"/>
                </a:cubicBezTo>
                <a:cubicBezTo>
                  <a:pt x="11989" y="4218"/>
                  <a:pt x="11989" y="4218"/>
                  <a:pt x="11989" y="4218"/>
                </a:cubicBezTo>
                <a:cubicBezTo>
                  <a:pt x="11989" y="4214"/>
                  <a:pt x="11989" y="4214"/>
                  <a:pt x="11989" y="4214"/>
                </a:cubicBezTo>
                <a:cubicBezTo>
                  <a:pt x="12031" y="4127"/>
                  <a:pt x="12031" y="4127"/>
                  <a:pt x="12031" y="4127"/>
                </a:cubicBezTo>
                <a:cubicBezTo>
                  <a:pt x="12031" y="4124"/>
                  <a:pt x="12031" y="4124"/>
                  <a:pt x="12031" y="4124"/>
                </a:cubicBezTo>
                <a:cubicBezTo>
                  <a:pt x="12028" y="4124"/>
                  <a:pt x="12028" y="4124"/>
                  <a:pt x="12028" y="4124"/>
                </a:cubicBezTo>
                <a:cubicBezTo>
                  <a:pt x="11934" y="4079"/>
                  <a:pt x="11934" y="4079"/>
                  <a:pt x="11934" y="4079"/>
                </a:cubicBezTo>
                <a:cubicBezTo>
                  <a:pt x="11931" y="4075"/>
                  <a:pt x="11931" y="4075"/>
                  <a:pt x="11931" y="4075"/>
                </a:cubicBezTo>
                <a:cubicBezTo>
                  <a:pt x="11931" y="4079"/>
                  <a:pt x="11931" y="4079"/>
                  <a:pt x="11931" y="4079"/>
                </a:cubicBezTo>
                <a:cubicBezTo>
                  <a:pt x="11889" y="4166"/>
                  <a:pt x="11889" y="4166"/>
                  <a:pt x="11889" y="4166"/>
                </a:cubicBezTo>
                <a:close/>
                <a:moveTo>
                  <a:pt x="11818" y="4318"/>
                </a:moveTo>
                <a:cubicBezTo>
                  <a:pt x="11814" y="4321"/>
                  <a:pt x="11814" y="4321"/>
                  <a:pt x="11814" y="4321"/>
                </a:cubicBezTo>
                <a:cubicBezTo>
                  <a:pt x="11818" y="4325"/>
                  <a:pt x="11818" y="4325"/>
                  <a:pt x="11818" y="4325"/>
                </a:cubicBezTo>
                <a:cubicBezTo>
                  <a:pt x="11911" y="4370"/>
                  <a:pt x="11911" y="4370"/>
                  <a:pt x="11911" y="4370"/>
                </a:cubicBezTo>
                <a:cubicBezTo>
                  <a:pt x="11918" y="4370"/>
                  <a:pt x="11918" y="4370"/>
                  <a:pt x="11918" y="4370"/>
                </a:cubicBezTo>
                <a:cubicBezTo>
                  <a:pt x="11918" y="4370"/>
                  <a:pt x="11918" y="4370"/>
                  <a:pt x="11918" y="4370"/>
                </a:cubicBezTo>
                <a:cubicBezTo>
                  <a:pt x="11979" y="4237"/>
                  <a:pt x="11979" y="4237"/>
                  <a:pt x="11979" y="4237"/>
                </a:cubicBezTo>
                <a:cubicBezTo>
                  <a:pt x="11979" y="4234"/>
                  <a:pt x="11979" y="4234"/>
                  <a:pt x="11979" y="4234"/>
                </a:cubicBezTo>
                <a:cubicBezTo>
                  <a:pt x="11976" y="4234"/>
                  <a:pt x="11976" y="4234"/>
                  <a:pt x="11976" y="4234"/>
                </a:cubicBezTo>
                <a:cubicBezTo>
                  <a:pt x="11882" y="4189"/>
                  <a:pt x="11882" y="4189"/>
                  <a:pt x="11882" y="4189"/>
                </a:cubicBezTo>
                <a:cubicBezTo>
                  <a:pt x="11879" y="4185"/>
                  <a:pt x="11879" y="4185"/>
                  <a:pt x="11879" y="4185"/>
                </a:cubicBezTo>
                <a:cubicBezTo>
                  <a:pt x="11879" y="4189"/>
                  <a:pt x="11879" y="4189"/>
                  <a:pt x="11879" y="4189"/>
                </a:cubicBezTo>
                <a:cubicBezTo>
                  <a:pt x="11818" y="4318"/>
                  <a:pt x="11818" y="4318"/>
                  <a:pt x="11818" y="4318"/>
                </a:cubicBezTo>
                <a:close/>
                <a:moveTo>
                  <a:pt x="12840" y="2470"/>
                </a:moveTo>
                <a:cubicBezTo>
                  <a:pt x="12840" y="2473"/>
                  <a:pt x="12840" y="2473"/>
                  <a:pt x="12840" y="2473"/>
                </a:cubicBezTo>
                <a:cubicBezTo>
                  <a:pt x="12844" y="2473"/>
                  <a:pt x="12844" y="2473"/>
                  <a:pt x="12844" y="2473"/>
                </a:cubicBezTo>
                <a:cubicBezTo>
                  <a:pt x="12937" y="2518"/>
                  <a:pt x="12937" y="2518"/>
                  <a:pt x="12937" y="2518"/>
                </a:cubicBezTo>
                <a:cubicBezTo>
                  <a:pt x="12941" y="2522"/>
                  <a:pt x="12941" y="2522"/>
                  <a:pt x="12941" y="2522"/>
                </a:cubicBezTo>
                <a:cubicBezTo>
                  <a:pt x="12944" y="2518"/>
                  <a:pt x="12944" y="2518"/>
                  <a:pt x="12944" y="2518"/>
                </a:cubicBezTo>
                <a:cubicBezTo>
                  <a:pt x="12983" y="2431"/>
                  <a:pt x="12983" y="2431"/>
                  <a:pt x="12983" y="2431"/>
                </a:cubicBezTo>
                <a:cubicBezTo>
                  <a:pt x="12986" y="2428"/>
                  <a:pt x="12986" y="2428"/>
                  <a:pt x="12986" y="2428"/>
                </a:cubicBezTo>
                <a:cubicBezTo>
                  <a:pt x="12983" y="2428"/>
                  <a:pt x="12983" y="2428"/>
                  <a:pt x="12983" y="2428"/>
                </a:cubicBezTo>
                <a:cubicBezTo>
                  <a:pt x="12886" y="2379"/>
                  <a:pt x="12886" y="2379"/>
                  <a:pt x="12886" y="2379"/>
                </a:cubicBezTo>
                <a:cubicBezTo>
                  <a:pt x="12882" y="2379"/>
                  <a:pt x="12882" y="2379"/>
                  <a:pt x="12882" y="2379"/>
                </a:cubicBezTo>
                <a:cubicBezTo>
                  <a:pt x="12882" y="2382"/>
                  <a:pt x="12882" y="2382"/>
                  <a:pt x="12882" y="2382"/>
                </a:cubicBezTo>
                <a:cubicBezTo>
                  <a:pt x="12840" y="2470"/>
                  <a:pt x="12840" y="2470"/>
                  <a:pt x="12840" y="2470"/>
                </a:cubicBezTo>
                <a:close/>
                <a:moveTo>
                  <a:pt x="12789" y="2580"/>
                </a:moveTo>
                <a:cubicBezTo>
                  <a:pt x="12789" y="2580"/>
                  <a:pt x="12789" y="2580"/>
                  <a:pt x="12789" y="2580"/>
                </a:cubicBezTo>
                <a:cubicBezTo>
                  <a:pt x="12792" y="2583"/>
                  <a:pt x="12792" y="2583"/>
                  <a:pt x="12792" y="2583"/>
                </a:cubicBezTo>
                <a:cubicBezTo>
                  <a:pt x="12886" y="2628"/>
                  <a:pt x="12886" y="2628"/>
                  <a:pt x="12886" y="2628"/>
                </a:cubicBezTo>
                <a:cubicBezTo>
                  <a:pt x="12889" y="2632"/>
                  <a:pt x="12889" y="2632"/>
                  <a:pt x="12889" y="2632"/>
                </a:cubicBezTo>
                <a:cubicBezTo>
                  <a:pt x="12892" y="2628"/>
                  <a:pt x="12892" y="2628"/>
                  <a:pt x="12892" y="2628"/>
                </a:cubicBezTo>
                <a:cubicBezTo>
                  <a:pt x="12931" y="2541"/>
                  <a:pt x="12931" y="2541"/>
                  <a:pt x="12931" y="2541"/>
                </a:cubicBezTo>
                <a:cubicBezTo>
                  <a:pt x="12934" y="2538"/>
                  <a:pt x="12934" y="2538"/>
                  <a:pt x="12934" y="2538"/>
                </a:cubicBezTo>
                <a:cubicBezTo>
                  <a:pt x="12931" y="2535"/>
                  <a:pt x="12931" y="2535"/>
                  <a:pt x="12931" y="2535"/>
                </a:cubicBezTo>
                <a:cubicBezTo>
                  <a:pt x="12834" y="2489"/>
                  <a:pt x="12834" y="2489"/>
                  <a:pt x="12834" y="2489"/>
                </a:cubicBezTo>
                <a:cubicBezTo>
                  <a:pt x="12831" y="2489"/>
                  <a:pt x="12831" y="2489"/>
                  <a:pt x="12831" y="2489"/>
                </a:cubicBezTo>
                <a:cubicBezTo>
                  <a:pt x="12831" y="2493"/>
                  <a:pt x="12831" y="2493"/>
                  <a:pt x="12831" y="2493"/>
                </a:cubicBezTo>
                <a:cubicBezTo>
                  <a:pt x="12789" y="2580"/>
                  <a:pt x="12789" y="2580"/>
                  <a:pt x="12789" y="2580"/>
                </a:cubicBezTo>
                <a:close/>
                <a:moveTo>
                  <a:pt x="12737" y="2687"/>
                </a:moveTo>
                <a:cubicBezTo>
                  <a:pt x="12737" y="2690"/>
                  <a:pt x="12737" y="2690"/>
                  <a:pt x="12737" y="2690"/>
                </a:cubicBezTo>
                <a:cubicBezTo>
                  <a:pt x="12740" y="2693"/>
                  <a:pt x="12740" y="2693"/>
                  <a:pt x="12740" y="2693"/>
                </a:cubicBezTo>
                <a:cubicBezTo>
                  <a:pt x="12834" y="2738"/>
                  <a:pt x="12834" y="2738"/>
                  <a:pt x="12834" y="2738"/>
                </a:cubicBezTo>
                <a:cubicBezTo>
                  <a:pt x="12837" y="2742"/>
                  <a:pt x="12837" y="2742"/>
                  <a:pt x="12837" y="2742"/>
                </a:cubicBezTo>
                <a:cubicBezTo>
                  <a:pt x="12840" y="2738"/>
                  <a:pt x="12840" y="2738"/>
                  <a:pt x="12840" y="2738"/>
                </a:cubicBezTo>
                <a:cubicBezTo>
                  <a:pt x="12879" y="2651"/>
                  <a:pt x="12879" y="2651"/>
                  <a:pt x="12879" y="2651"/>
                </a:cubicBezTo>
                <a:cubicBezTo>
                  <a:pt x="12882" y="2648"/>
                  <a:pt x="12882" y="2648"/>
                  <a:pt x="12882" y="2648"/>
                </a:cubicBezTo>
                <a:cubicBezTo>
                  <a:pt x="12879" y="2645"/>
                  <a:pt x="12879" y="2645"/>
                  <a:pt x="12879" y="2645"/>
                </a:cubicBezTo>
                <a:cubicBezTo>
                  <a:pt x="12782" y="2599"/>
                  <a:pt x="12782" y="2599"/>
                  <a:pt x="12782" y="2599"/>
                </a:cubicBezTo>
                <a:cubicBezTo>
                  <a:pt x="12779" y="2599"/>
                  <a:pt x="12779" y="2599"/>
                  <a:pt x="12779" y="2599"/>
                </a:cubicBezTo>
                <a:cubicBezTo>
                  <a:pt x="12779" y="2603"/>
                  <a:pt x="12779" y="2603"/>
                  <a:pt x="12779" y="2603"/>
                </a:cubicBezTo>
                <a:cubicBezTo>
                  <a:pt x="12737" y="2687"/>
                  <a:pt x="12737" y="2687"/>
                  <a:pt x="12737" y="2687"/>
                </a:cubicBezTo>
                <a:close/>
                <a:moveTo>
                  <a:pt x="12685" y="2797"/>
                </a:moveTo>
                <a:cubicBezTo>
                  <a:pt x="12685" y="2800"/>
                  <a:pt x="12685" y="2800"/>
                  <a:pt x="12685" y="2800"/>
                </a:cubicBezTo>
                <a:cubicBezTo>
                  <a:pt x="12688" y="2803"/>
                  <a:pt x="12688" y="2803"/>
                  <a:pt x="12688" y="2803"/>
                </a:cubicBezTo>
                <a:cubicBezTo>
                  <a:pt x="12782" y="2849"/>
                  <a:pt x="12782" y="2849"/>
                  <a:pt x="12782" y="2849"/>
                </a:cubicBezTo>
                <a:cubicBezTo>
                  <a:pt x="12785" y="2849"/>
                  <a:pt x="12785" y="2849"/>
                  <a:pt x="12785" y="2849"/>
                </a:cubicBezTo>
                <a:cubicBezTo>
                  <a:pt x="12789" y="2845"/>
                  <a:pt x="12789" y="2845"/>
                  <a:pt x="12789" y="2845"/>
                </a:cubicBezTo>
                <a:cubicBezTo>
                  <a:pt x="12827" y="2761"/>
                  <a:pt x="12827" y="2761"/>
                  <a:pt x="12827" y="2761"/>
                </a:cubicBezTo>
                <a:cubicBezTo>
                  <a:pt x="12831" y="2758"/>
                  <a:pt x="12831" y="2758"/>
                  <a:pt x="12831" y="2758"/>
                </a:cubicBezTo>
                <a:cubicBezTo>
                  <a:pt x="12827" y="2755"/>
                  <a:pt x="12827" y="2755"/>
                  <a:pt x="12827" y="2755"/>
                </a:cubicBezTo>
                <a:cubicBezTo>
                  <a:pt x="12730" y="2709"/>
                  <a:pt x="12730" y="2709"/>
                  <a:pt x="12730" y="2709"/>
                </a:cubicBezTo>
                <a:cubicBezTo>
                  <a:pt x="12727" y="2709"/>
                  <a:pt x="12727" y="2709"/>
                  <a:pt x="12727" y="2709"/>
                </a:cubicBezTo>
                <a:cubicBezTo>
                  <a:pt x="12727" y="2713"/>
                  <a:pt x="12727" y="2713"/>
                  <a:pt x="12727" y="2713"/>
                </a:cubicBezTo>
                <a:cubicBezTo>
                  <a:pt x="12685" y="2797"/>
                  <a:pt x="12685" y="2797"/>
                  <a:pt x="12685" y="2797"/>
                </a:cubicBezTo>
                <a:close/>
                <a:moveTo>
                  <a:pt x="12633" y="2907"/>
                </a:moveTo>
                <a:cubicBezTo>
                  <a:pt x="12633" y="2910"/>
                  <a:pt x="12633" y="2910"/>
                  <a:pt x="12633" y="2910"/>
                </a:cubicBezTo>
                <a:cubicBezTo>
                  <a:pt x="12636" y="2913"/>
                  <a:pt x="12636" y="2913"/>
                  <a:pt x="12636" y="2913"/>
                </a:cubicBezTo>
                <a:cubicBezTo>
                  <a:pt x="12730" y="2959"/>
                  <a:pt x="12730" y="2959"/>
                  <a:pt x="12730" y="2959"/>
                </a:cubicBezTo>
                <a:cubicBezTo>
                  <a:pt x="12734" y="2959"/>
                  <a:pt x="12734" y="2959"/>
                  <a:pt x="12734" y="2959"/>
                </a:cubicBezTo>
                <a:cubicBezTo>
                  <a:pt x="12737" y="2955"/>
                  <a:pt x="12737" y="2955"/>
                  <a:pt x="12737" y="2955"/>
                </a:cubicBezTo>
                <a:cubicBezTo>
                  <a:pt x="12776" y="2871"/>
                  <a:pt x="12776" y="2871"/>
                  <a:pt x="12776" y="2871"/>
                </a:cubicBezTo>
                <a:cubicBezTo>
                  <a:pt x="12779" y="2868"/>
                  <a:pt x="12779" y="2868"/>
                  <a:pt x="12779" y="2868"/>
                </a:cubicBezTo>
                <a:cubicBezTo>
                  <a:pt x="12776" y="2865"/>
                  <a:pt x="12776" y="2865"/>
                  <a:pt x="12776" y="2865"/>
                </a:cubicBezTo>
                <a:cubicBezTo>
                  <a:pt x="12678" y="2819"/>
                  <a:pt x="12678" y="2819"/>
                  <a:pt x="12678" y="2819"/>
                </a:cubicBezTo>
                <a:cubicBezTo>
                  <a:pt x="12675" y="2819"/>
                  <a:pt x="12675" y="2819"/>
                  <a:pt x="12675" y="2819"/>
                </a:cubicBezTo>
                <a:cubicBezTo>
                  <a:pt x="12675" y="2823"/>
                  <a:pt x="12675" y="2823"/>
                  <a:pt x="12675" y="2823"/>
                </a:cubicBezTo>
                <a:cubicBezTo>
                  <a:pt x="12633" y="2907"/>
                  <a:pt x="12633" y="2907"/>
                  <a:pt x="12633" y="2907"/>
                </a:cubicBezTo>
                <a:close/>
                <a:moveTo>
                  <a:pt x="12581" y="3017"/>
                </a:moveTo>
                <a:cubicBezTo>
                  <a:pt x="12581" y="3020"/>
                  <a:pt x="12581" y="3020"/>
                  <a:pt x="12581" y="3020"/>
                </a:cubicBezTo>
                <a:cubicBezTo>
                  <a:pt x="12585" y="3023"/>
                  <a:pt x="12585" y="3023"/>
                  <a:pt x="12585" y="3023"/>
                </a:cubicBezTo>
                <a:cubicBezTo>
                  <a:pt x="12678" y="3069"/>
                  <a:pt x="12678" y="3069"/>
                  <a:pt x="12678" y="3069"/>
                </a:cubicBezTo>
                <a:cubicBezTo>
                  <a:pt x="12682" y="3069"/>
                  <a:pt x="12682" y="3069"/>
                  <a:pt x="12682" y="3069"/>
                </a:cubicBezTo>
                <a:cubicBezTo>
                  <a:pt x="12685" y="3065"/>
                  <a:pt x="12685" y="3065"/>
                  <a:pt x="12685" y="3065"/>
                </a:cubicBezTo>
                <a:cubicBezTo>
                  <a:pt x="12724" y="2981"/>
                  <a:pt x="12724" y="2981"/>
                  <a:pt x="12724" y="2981"/>
                </a:cubicBezTo>
                <a:cubicBezTo>
                  <a:pt x="12727" y="2978"/>
                  <a:pt x="12727" y="2978"/>
                  <a:pt x="12727" y="2978"/>
                </a:cubicBezTo>
                <a:cubicBezTo>
                  <a:pt x="12724" y="2975"/>
                  <a:pt x="12724" y="2975"/>
                  <a:pt x="12724" y="2975"/>
                </a:cubicBezTo>
                <a:cubicBezTo>
                  <a:pt x="12630" y="2929"/>
                  <a:pt x="12630" y="2929"/>
                  <a:pt x="12630" y="2929"/>
                </a:cubicBezTo>
                <a:cubicBezTo>
                  <a:pt x="12623" y="2929"/>
                  <a:pt x="12623" y="2929"/>
                  <a:pt x="12623" y="2929"/>
                </a:cubicBezTo>
                <a:cubicBezTo>
                  <a:pt x="12623" y="2933"/>
                  <a:pt x="12623" y="2933"/>
                  <a:pt x="12623" y="2933"/>
                </a:cubicBezTo>
                <a:cubicBezTo>
                  <a:pt x="12581" y="3017"/>
                  <a:pt x="12581" y="3017"/>
                  <a:pt x="12581" y="3017"/>
                </a:cubicBezTo>
                <a:close/>
                <a:moveTo>
                  <a:pt x="12530" y="3127"/>
                </a:moveTo>
                <a:cubicBezTo>
                  <a:pt x="12530" y="3130"/>
                  <a:pt x="12530" y="3130"/>
                  <a:pt x="12530" y="3130"/>
                </a:cubicBezTo>
                <a:cubicBezTo>
                  <a:pt x="12533" y="3133"/>
                  <a:pt x="12533" y="3133"/>
                  <a:pt x="12533" y="3133"/>
                </a:cubicBezTo>
                <a:cubicBezTo>
                  <a:pt x="12627" y="3179"/>
                  <a:pt x="12627" y="3179"/>
                  <a:pt x="12627" y="3179"/>
                </a:cubicBezTo>
                <a:cubicBezTo>
                  <a:pt x="12630" y="3179"/>
                  <a:pt x="12630" y="3179"/>
                  <a:pt x="12630" y="3179"/>
                </a:cubicBezTo>
                <a:cubicBezTo>
                  <a:pt x="12633" y="3175"/>
                  <a:pt x="12633" y="3175"/>
                  <a:pt x="12633" y="3175"/>
                </a:cubicBezTo>
                <a:cubicBezTo>
                  <a:pt x="12672" y="3091"/>
                  <a:pt x="12672" y="3091"/>
                  <a:pt x="12672" y="3091"/>
                </a:cubicBezTo>
                <a:cubicBezTo>
                  <a:pt x="12675" y="3088"/>
                  <a:pt x="12675" y="3088"/>
                  <a:pt x="12675" y="3088"/>
                </a:cubicBezTo>
                <a:cubicBezTo>
                  <a:pt x="12672" y="3085"/>
                  <a:pt x="12672" y="3085"/>
                  <a:pt x="12672" y="3085"/>
                </a:cubicBezTo>
                <a:cubicBezTo>
                  <a:pt x="12578" y="3040"/>
                  <a:pt x="12578" y="3040"/>
                  <a:pt x="12578" y="3040"/>
                </a:cubicBezTo>
                <a:cubicBezTo>
                  <a:pt x="12572" y="3040"/>
                  <a:pt x="12572" y="3040"/>
                  <a:pt x="12572" y="3040"/>
                </a:cubicBezTo>
                <a:cubicBezTo>
                  <a:pt x="12572" y="3043"/>
                  <a:pt x="12572" y="3043"/>
                  <a:pt x="12572" y="3043"/>
                </a:cubicBezTo>
                <a:cubicBezTo>
                  <a:pt x="12530" y="3127"/>
                  <a:pt x="12530" y="3127"/>
                  <a:pt x="12530" y="3127"/>
                </a:cubicBezTo>
                <a:close/>
                <a:moveTo>
                  <a:pt x="12478" y="3237"/>
                </a:moveTo>
                <a:cubicBezTo>
                  <a:pt x="12478" y="3240"/>
                  <a:pt x="12478" y="3240"/>
                  <a:pt x="12478" y="3240"/>
                </a:cubicBezTo>
                <a:cubicBezTo>
                  <a:pt x="12481" y="3243"/>
                  <a:pt x="12481" y="3243"/>
                  <a:pt x="12481" y="3243"/>
                </a:cubicBezTo>
                <a:cubicBezTo>
                  <a:pt x="12575" y="3289"/>
                  <a:pt x="12575" y="3289"/>
                  <a:pt x="12575" y="3289"/>
                </a:cubicBezTo>
                <a:cubicBezTo>
                  <a:pt x="12578" y="3289"/>
                  <a:pt x="12578" y="3289"/>
                  <a:pt x="12578" y="3289"/>
                </a:cubicBezTo>
                <a:cubicBezTo>
                  <a:pt x="12581" y="3285"/>
                  <a:pt x="12581" y="3285"/>
                  <a:pt x="12581" y="3285"/>
                </a:cubicBezTo>
                <a:cubicBezTo>
                  <a:pt x="12620" y="3198"/>
                  <a:pt x="12620" y="3198"/>
                  <a:pt x="12620" y="3198"/>
                </a:cubicBezTo>
                <a:cubicBezTo>
                  <a:pt x="12623" y="3198"/>
                  <a:pt x="12623" y="3198"/>
                  <a:pt x="12623" y="3198"/>
                </a:cubicBezTo>
                <a:cubicBezTo>
                  <a:pt x="12620" y="3195"/>
                  <a:pt x="12620" y="3195"/>
                  <a:pt x="12620" y="3195"/>
                </a:cubicBezTo>
                <a:cubicBezTo>
                  <a:pt x="12526" y="3150"/>
                  <a:pt x="12526" y="3150"/>
                  <a:pt x="12526" y="3150"/>
                </a:cubicBezTo>
                <a:cubicBezTo>
                  <a:pt x="12520" y="3146"/>
                  <a:pt x="12520" y="3146"/>
                  <a:pt x="12520" y="3146"/>
                </a:cubicBezTo>
                <a:cubicBezTo>
                  <a:pt x="12520" y="3150"/>
                  <a:pt x="12520" y="3150"/>
                  <a:pt x="12520" y="3150"/>
                </a:cubicBezTo>
                <a:cubicBezTo>
                  <a:pt x="12478" y="3237"/>
                  <a:pt x="12478" y="3237"/>
                  <a:pt x="12478" y="3237"/>
                </a:cubicBezTo>
                <a:close/>
                <a:moveTo>
                  <a:pt x="12426" y="3347"/>
                </a:moveTo>
                <a:cubicBezTo>
                  <a:pt x="12426" y="3350"/>
                  <a:pt x="12426" y="3350"/>
                  <a:pt x="12426" y="3350"/>
                </a:cubicBezTo>
                <a:cubicBezTo>
                  <a:pt x="12429" y="3350"/>
                  <a:pt x="12429" y="3350"/>
                  <a:pt x="12429" y="3350"/>
                </a:cubicBezTo>
                <a:cubicBezTo>
                  <a:pt x="12523" y="3399"/>
                  <a:pt x="12523" y="3399"/>
                  <a:pt x="12523" y="3399"/>
                </a:cubicBezTo>
                <a:cubicBezTo>
                  <a:pt x="12526" y="3399"/>
                  <a:pt x="12526" y="3399"/>
                  <a:pt x="12526" y="3399"/>
                </a:cubicBezTo>
                <a:cubicBezTo>
                  <a:pt x="12530" y="3396"/>
                  <a:pt x="12530" y="3396"/>
                  <a:pt x="12530" y="3396"/>
                </a:cubicBezTo>
                <a:cubicBezTo>
                  <a:pt x="12568" y="3308"/>
                  <a:pt x="12568" y="3308"/>
                  <a:pt x="12568" y="3308"/>
                </a:cubicBezTo>
                <a:cubicBezTo>
                  <a:pt x="12572" y="3305"/>
                  <a:pt x="12572" y="3305"/>
                  <a:pt x="12572" y="3305"/>
                </a:cubicBezTo>
                <a:cubicBezTo>
                  <a:pt x="12568" y="3305"/>
                  <a:pt x="12568" y="3305"/>
                  <a:pt x="12568" y="3305"/>
                </a:cubicBezTo>
                <a:cubicBezTo>
                  <a:pt x="12475" y="3260"/>
                  <a:pt x="12475" y="3260"/>
                  <a:pt x="12475" y="3260"/>
                </a:cubicBezTo>
                <a:cubicBezTo>
                  <a:pt x="12468" y="3256"/>
                  <a:pt x="12468" y="3256"/>
                  <a:pt x="12468" y="3256"/>
                </a:cubicBezTo>
                <a:cubicBezTo>
                  <a:pt x="12468" y="3260"/>
                  <a:pt x="12468" y="3260"/>
                  <a:pt x="12468" y="3260"/>
                </a:cubicBezTo>
                <a:cubicBezTo>
                  <a:pt x="12426" y="3347"/>
                  <a:pt x="12426" y="3347"/>
                  <a:pt x="12426" y="3347"/>
                </a:cubicBezTo>
                <a:close/>
                <a:moveTo>
                  <a:pt x="12374" y="3457"/>
                </a:moveTo>
                <a:cubicBezTo>
                  <a:pt x="12374" y="3460"/>
                  <a:pt x="12374" y="3460"/>
                  <a:pt x="12374" y="3460"/>
                </a:cubicBezTo>
                <a:cubicBezTo>
                  <a:pt x="12377" y="3460"/>
                  <a:pt x="12377" y="3460"/>
                  <a:pt x="12377" y="3460"/>
                </a:cubicBezTo>
                <a:cubicBezTo>
                  <a:pt x="12471" y="3506"/>
                  <a:pt x="12471" y="3506"/>
                  <a:pt x="12471" y="3506"/>
                </a:cubicBezTo>
                <a:cubicBezTo>
                  <a:pt x="12475" y="3509"/>
                  <a:pt x="12475" y="3509"/>
                  <a:pt x="12475" y="3509"/>
                </a:cubicBezTo>
                <a:cubicBezTo>
                  <a:pt x="12478" y="3506"/>
                  <a:pt x="12478" y="3506"/>
                  <a:pt x="12478" y="3506"/>
                </a:cubicBezTo>
                <a:cubicBezTo>
                  <a:pt x="12517" y="3418"/>
                  <a:pt x="12517" y="3418"/>
                  <a:pt x="12517" y="3418"/>
                </a:cubicBezTo>
                <a:cubicBezTo>
                  <a:pt x="12520" y="3415"/>
                  <a:pt x="12520" y="3415"/>
                  <a:pt x="12520" y="3415"/>
                </a:cubicBezTo>
                <a:cubicBezTo>
                  <a:pt x="12517" y="3415"/>
                  <a:pt x="12517" y="3415"/>
                  <a:pt x="12517" y="3415"/>
                </a:cubicBezTo>
                <a:cubicBezTo>
                  <a:pt x="12423" y="3370"/>
                  <a:pt x="12423" y="3370"/>
                  <a:pt x="12423" y="3370"/>
                </a:cubicBezTo>
                <a:cubicBezTo>
                  <a:pt x="12416" y="3366"/>
                  <a:pt x="12416" y="3366"/>
                  <a:pt x="12416" y="3366"/>
                </a:cubicBezTo>
                <a:cubicBezTo>
                  <a:pt x="12416" y="3370"/>
                  <a:pt x="12416" y="3370"/>
                  <a:pt x="12416" y="3370"/>
                </a:cubicBezTo>
                <a:cubicBezTo>
                  <a:pt x="12374" y="3457"/>
                  <a:pt x="12374" y="3457"/>
                  <a:pt x="12374" y="3457"/>
                </a:cubicBezTo>
                <a:close/>
                <a:moveTo>
                  <a:pt x="12322" y="3567"/>
                </a:moveTo>
                <a:cubicBezTo>
                  <a:pt x="12322" y="3570"/>
                  <a:pt x="12322" y="3570"/>
                  <a:pt x="12322" y="3570"/>
                </a:cubicBezTo>
                <a:cubicBezTo>
                  <a:pt x="12326" y="3570"/>
                  <a:pt x="12326" y="3570"/>
                  <a:pt x="12326" y="3570"/>
                </a:cubicBezTo>
                <a:cubicBezTo>
                  <a:pt x="12420" y="3616"/>
                  <a:pt x="12420" y="3616"/>
                  <a:pt x="12420" y="3616"/>
                </a:cubicBezTo>
                <a:cubicBezTo>
                  <a:pt x="12423" y="3619"/>
                  <a:pt x="12423" y="3619"/>
                  <a:pt x="12423" y="3619"/>
                </a:cubicBezTo>
                <a:cubicBezTo>
                  <a:pt x="12426" y="3616"/>
                  <a:pt x="12426" y="3616"/>
                  <a:pt x="12426" y="3616"/>
                </a:cubicBezTo>
                <a:cubicBezTo>
                  <a:pt x="12465" y="3528"/>
                  <a:pt x="12465" y="3528"/>
                  <a:pt x="12465" y="3528"/>
                </a:cubicBezTo>
                <a:cubicBezTo>
                  <a:pt x="12468" y="3525"/>
                  <a:pt x="12468" y="3525"/>
                  <a:pt x="12468" y="3525"/>
                </a:cubicBezTo>
                <a:cubicBezTo>
                  <a:pt x="12465" y="3525"/>
                  <a:pt x="12465" y="3525"/>
                  <a:pt x="12465" y="3525"/>
                </a:cubicBezTo>
                <a:cubicBezTo>
                  <a:pt x="12371" y="3480"/>
                  <a:pt x="12371" y="3480"/>
                  <a:pt x="12371" y="3480"/>
                </a:cubicBezTo>
                <a:cubicBezTo>
                  <a:pt x="12365" y="3477"/>
                  <a:pt x="12365" y="3477"/>
                  <a:pt x="12365" y="3477"/>
                </a:cubicBezTo>
                <a:cubicBezTo>
                  <a:pt x="12365" y="3480"/>
                  <a:pt x="12365" y="3480"/>
                  <a:pt x="12365" y="3480"/>
                </a:cubicBezTo>
                <a:cubicBezTo>
                  <a:pt x="12322" y="3567"/>
                  <a:pt x="12322" y="3567"/>
                  <a:pt x="12322" y="3567"/>
                </a:cubicBezTo>
                <a:close/>
                <a:moveTo>
                  <a:pt x="12271" y="3677"/>
                </a:moveTo>
                <a:cubicBezTo>
                  <a:pt x="12271" y="3680"/>
                  <a:pt x="12271" y="3680"/>
                  <a:pt x="12271" y="3680"/>
                </a:cubicBezTo>
                <a:cubicBezTo>
                  <a:pt x="12274" y="3680"/>
                  <a:pt x="12274" y="3680"/>
                  <a:pt x="12274" y="3680"/>
                </a:cubicBezTo>
                <a:cubicBezTo>
                  <a:pt x="12368" y="3726"/>
                  <a:pt x="12368" y="3726"/>
                  <a:pt x="12368" y="3726"/>
                </a:cubicBezTo>
                <a:cubicBezTo>
                  <a:pt x="12371" y="3729"/>
                  <a:pt x="12371" y="3729"/>
                  <a:pt x="12371" y="3729"/>
                </a:cubicBezTo>
                <a:cubicBezTo>
                  <a:pt x="12374" y="3726"/>
                  <a:pt x="12374" y="3726"/>
                  <a:pt x="12374" y="3726"/>
                </a:cubicBezTo>
                <a:cubicBezTo>
                  <a:pt x="12413" y="3638"/>
                  <a:pt x="12413" y="3638"/>
                  <a:pt x="12413" y="3638"/>
                </a:cubicBezTo>
                <a:cubicBezTo>
                  <a:pt x="12416" y="3635"/>
                  <a:pt x="12416" y="3635"/>
                  <a:pt x="12416" y="3635"/>
                </a:cubicBezTo>
                <a:cubicBezTo>
                  <a:pt x="12413" y="3635"/>
                  <a:pt x="12413" y="3635"/>
                  <a:pt x="12413" y="3635"/>
                </a:cubicBezTo>
                <a:cubicBezTo>
                  <a:pt x="12319" y="3590"/>
                  <a:pt x="12319" y="3590"/>
                  <a:pt x="12319" y="3590"/>
                </a:cubicBezTo>
                <a:cubicBezTo>
                  <a:pt x="12316" y="3587"/>
                  <a:pt x="12316" y="3587"/>
                  <a:pt x="12316" y="3587"/>
                </a:cubicBezTo>
                <a:cubicBezTo>
                  <a:pt x="12313" y="3590"/>
                  <a:pt x="12313" y="3590"/>
                  <a:pt x="12313" y="3590"/>
                </a:cubicBezTo>
                <a:cubicBezTo>
                  <a:pt x="12271" y="3677"/>
                  <a:pt x="12271" y="3677"/>
                  <a:pt x="12271" y="3677"/>
                </a:cubicBezTo>
                <a:close/>
                <a:moveTo>
                  <a:pt x="12222" y="3787"/>
                </a:moveTo>
                <a:cubicBezTo>
                  <a:pt x="12219" y="3790"/>
                  <a:pt x="12219" y="3790"/>
                  <a:pt x="12219" y="3790"/>
                </a:cubicBezTo>
                <a:cubicBezTo>
                  <a:pt x="12222" y="3790"/>
                  <a:pt x="12222" y="3790"/>
                  <a:pt x="12222" y="3790"/>
                </a:cubicBezTo>
                <a:cubicBezTo>
                  <a:pt x="12316" y="3836"/>
                  <a:pt x="12316" y="3836"/>
                  <a:pt x="12316" y="3836"/>
                </a:cubicBezTo>
                <a:cubicBezTo>
                  <a:pt x="12319" y="3839"/>
                  <a:pt x="12319" y="3839"/>
                  <a:pt x="12319" y="3839"/>
                </a:cubicBezTo>
                <a:cubicBezTo>
                  <a:pt x="12322" y="3836"/>
                  <a:pt x="12322" y="3836"/>
                  <a:pt x="12322" y="3836"/>
                </a:cubicBezTo>
                <a:cubicBezTo>
                  <a:pt x="12365" y="3748"/>
                  <a:pt x="12365" y="3748"/>
                  <a:pt x="12365" y="3748"/>
                </a:cubicBezTo>
                <a:cubicBezTo>
                  <a:pt x="12365" y="3745"/>
                  <a:pt x="12365" y="3745"/>
                  <a:pt x="12365" y="3745"/>
                </a:cubicBezTo>
                <a:cubicBezTo>
                  <a:pt x="12361" y="3745"/>
                  <a:pt x="12361" y="3745"/>
                  <a:pt x="12361" y="3745"/>
                </a:cubicBezTo>
                <a:cubicBezTo>
                  <a:pt x="12267" y="3700"/>
                  <a:pt x="12267" y="3700"/>
                  <a:pt x="12267" y="3700"/>
                </a:cubicBezTo>
                <a:cubicBezTo>
                  <a:pt x="12264" y="3697"/>
                  <a:pt x="12264" y="3697"/>
                  <a:pt x="12264" y="3697"/>
                </a:cubicBezTo>
                <a:cubicBezTo>
                  <a:pt x="12261" y="3700"/>
                  <a:pt x="12261" y="3700"/>
                  <a:pt x="12261" y="3700"/>
                </a:cubicBezTo>
                <a:cubicBezTo>
                  <a:pt x="12222" y="3787"/>
                  <a:pt x="12222" y="3787"/>
                  <a:pt x="12222" y="3787"/>
                </a:cubicBezTo>
                <a:close/>
                <a:moveTo>
                  <a:pt x="12170" y="3897"/>
                </a:moveTo>
                <a:cubicBezTo>
                  <a:pt x="12167" y="3900"/>
                  <a:pt x="12167" y="3900"/>
                  <a:pt x="12167" y="3900"/>
                </a:cubicBezTo>
                <a:cubicBezTo>
                  <a:pt x="12170" y="3900"/>
                  <a:pt x="12170" y="3900"/>
                  <a:pt x="12170" y="3900"/>
                </a:cubicBezTo>
                <a:cubicBezTo>
                  <a:pt x="12264" y="3946"/>
                  <a:pt x="12264" y="3946"/>
                  <a:pt x="12264" y="3946"/>
                </a:cubicBezTo>
                <a:cubicBezTo>
                  <a:pt x="12271" y="3949"/>
                  <a:pt x="12271" y="3949"/>
                  <a:pt x="12271" y="3949"/>
                </a:cubicBezTo>
                <a:cubicBezTo>
                  <a:pt x="12271" y="3946"/>
                  <a:pt x="12271" y="3946"/>
                  <a:pt x="12271" y="3946"/>
                </a:cubicBezTo>
                <a:cubicBezTo>
                  <a:pt x="12313" y="3858"/>
                  <a:pt x="12313" y="3858"/>
                  <a:pt x="12313" y="3858"/>
                </a:cubicBezTo>
                <a:cubicBezTo>
                  <a:pt x="12313" y="3855"/>
                  <a:pt x="12313" y="3855"/>
                  <a:pt x="12313" y="3855"/>
                </a:cubicBezTo>
                <a:cubicBezTo>
                  <a:pt x="12310" y="3855"/>
                  <a:pt x="12310" y="3855"/>
                  <a:pt x="12310" y="3855"/>
                </a:cubicBezTo>
                <a:cubicBezTo>
                  <a:pt x="12216" y="3810"/>
                  <a:pt x="12216" y="3810"/>
                  <a:pt x="12216" y="3810"/>
                </a:cubicBezTo>
                <a:cubicBezTo>
                  <a:pt x="12212" y="3807"/>
                  <a:pt x="12212" y="3807"/>
                  <a:pt x="12212" y="3807"/>
                </a:cubicBezTo>
                <a:cubicBezTo>
                  <a:pt x="12209" y="3810"/>
                  <a:pt x="12209" y="3810"/>
                  <a:pt x="12209" y="3810"/>
                </a:cubicBezTo>
                <a:cubicBezTo>
                  <a:pt x="12170" y="3897"/>
                  <a:pt x="12170" y="3897"/>
                  <a:pt x="12170" y="3897"/>
                </a:cubicBezTo>
                <a:close/>
                <a:moveTo>
                  <a:pt x="12119" y="4007"/>
                </a:moveTo>
                <a:cubicBezTo>
                  <a:pt x="12115" y="4011"/>
                  <a:pt x="12115" y="4011"/>
                  <a:pt x="12115" y="4011"/>
                </a:cubicBezTo>
                <a:cubicBezTo>
                  <a:pt x="12119" y="4011"/>
                  <a:pt x="12119" y="4011"/>
                  <a:pt x="12119" y="4011"/>
                </a:cubicBezTo>
                <a:cubicBezTo>
                  <a:pt x="12212" y="4056"/>
                  <a:pt x="12212" y="4056"/>
                  <a:pt x="12212" y="4056"/>
                </a:cubicBezTo>
                <a:cubicBezTo>
                  <a:pt x="12219" y="4059"/>
                  <a:pt x="12219" y="4059"/>
                  <a:pt x="12219" y="4059"/>
                </a:cubicBezTo>
                <a:cubicBezTo>
                  <a:pt x="12219" y="4056"/>
                  <a:pt x="12219" y="4056"/>
                  <a:pt x="12219" y="4056"/>
                </a:cubicBezTo>
                <a:cubicBezTo>
                  <a:pt x="12261" y="3968"/>
                  <a:pt x="12261" y="3968"/>
                  <a:pt x="12261" y="3968"/>
                </a:cubicBezTo>
                <a:cubicBezTo>
                  <a:pt x="12261" y="3965"/>
                  <a:pt x="12261" y="3965"/>
                  <a:pt x="12261" y="3965"/>
                </a:cubicBezTo>
                <a:cubicBezTo>
                  <a:pt x="12258" y="3965"/>
                  <a:pt x="12258" y="3965"/>
                  <a:pt x="12258" y="3965"/>
                </a:cubicBezTo>
                <a:cubicBezTo>
                  <a:pt x="12164" y="3920"/>
                  <a:pt x="12164" y="3920"/>
                  <a:pt x="12164" y="3920"/>
                </a:cubicBezTo>
                <a:cubicBezTo>
                  <a:pt x="12161" y="3917"/>
                  <a:pt x="12161" y="3917"/>
                  <a:pt x="12161" y="3917"/>
                </a:cubicBezTo>
                <a:cubicBezTo>
                  <a:pt x="12157" y="3920"/>
                  <a:pt x="12157" y="3920"/>
                  <a:pt x="12157" y="3920"/>
                </a:cubicBezTo>
                <a:cubicBezTo>
                  <a:pt x="12119" y="4007"/>
                  <a:pt x="12119" y="4007"/>
                  <a:pt x="12119" y="4007"/>
                </a:cubicBezTo>
                <a:close/>
                <a:moveTo>
                  <a:pt x="12067" y="4117"/>
                </a:moveTo>
                <a:cubicBezTo>
                  <a:pt x="12064" y="4121"/>
                  <a:pt x="12064" y="4121"/>
                  <a:pt x="12064" y="4121"/>
                </a:cubicBezTo>
                <a:cubicBezTo>
                  <a:pt x="12067" y="4121"/>
                  <a:pt x="12067" y="4121"/>
                  <a:pt x="12067" y="4121"/>
                </a:cubicBezTo>
                <a:cubicBezTo>
                  <a:pt x="12161" y="4166"/>
                  <a:pt x="12161" y="4166"/>
                  <a:pt x="12161" y="4166"/>
                </a:cubicBezTo>
                <a:cubicBezTo>
                  <a:pt x="12167" y="4169"/>
                  <a:pt x="12167" y="4169"/>
                  <a:pt x="12167" y="4169"/>
                </a:cubicBezTo>
                <a:cubicBezTo>
                  <a:pt x="12167" y="4166"/>
                  <a:pt x="12167" y="4166"/>
                  <a:pt x="12167" y="4166"/>
                </a:cubicBezTo>
                <a:cubicBezTo>
                  <a:pt x="12209" y="4079"/>
                  <a:pt x="12209" y="4079"/>
                  <a:pt x="12209" y="4079"/>
                </a:cubicBezTo>
                <a:cubicBezTo>
                  <a:pt x="12209" y="4075"/>
                  <a:pt x="12209" y="4075"/>
                  <a:pt x="12209" y="4075"/>
                </a:cubicBezTo>
                <a:cubicBezTo>
                  <a:pt x="12206" y="4072"/>
                  <a:pt x="12206" y="4072"/>
                  <a:pt x="12206" y="4072"/>
                </a:cubicBezTo>
                <a:cubicBezTo>
                  <a:pt x="12112" y="4027"/>
                  <a:pt x="12112" y="4027"/>
                  <a:pt x="12112" y="4027"/>
                </a:cubicBezTo>
                <a:cubicBezTo>
                  <a:pt x="12109" y="4027"/>
                  <a:pt x="12109" y="4027"/>
                  <a:pt x="12109" y="4027"/>
                </a:cubicBezTo>
                <a:cubicBezTo>
                  <a:pt x="12106" y="4030"/>
                  <a:pt x="12106" y="4030"/>
                  <a:pt x="12106" y="4030"/>
                </a:cubicBezTo>
                <a:cubicBezTo>
                  <a:pt x="12067" y="4117"/>
                  <a:pt x="12067" y="4117"/>
                  <a:pt x="12067" y="4117"/>
                </a:cubicBezTo>
                <a:close/>
                <a:moveTo>
                  <a:pt x="12015" y="4227"/>
                </a:moveTo>
                <a:cubicBezTo>
                  <a:pt x="12012" y="4227"/>
                  <a:pt x="12012" y="4227"/>
                  <a:pt x="12012" y="4227"/>
                </a:cubicBezTo>
                <a:cubicBezTo>
                  <a:pt x="12015" y="4231"/>
                  <a:pt x="12015" y="4231"/>
                  <a:pt x="12015" y="4231"/>
                </a:cubicBezTo>
                <a:cubicBezTo>
                  <a:pt x="12109" y="4276"/>
                  <a:pt x="12109" y="4276"/>
                  <a:pt x="12109" y="4276"/>
                </a:cubicBezTo>
                <a:cubicBezTo>
                  <a:pt x="12115" y="4279"/>
                  <a:pt x="12115" y="4279"/>
                  <a:pt x="12115" y="4279"/>
                </a:cubicBezTo>
                <a:cubicBezTo>
                  <a:pt x="12115" y="4276"/>
                  <a:pt x="12115" y="4276"/>
                  <a:pt x="12115" y="4276"/>
                </a:cubicBezTo>
                <a:cubicBezTo>
                  <a:pt x="12157" y="4189"/>
                  <a:pt x="12157" y="4189"/>
                  <a:pt x="12157" y="4189"/>
                </a:cubicBezTo>
                <a:cubicBezTo>
                  <a:pt x="12157" y="4185"/>
                  <a:pt x="12157" y="4185"/>
                  <a:pt x="12157" y="4185"/>
                </a:cubicBezTo>
                <a:cubicBezTo>
                  <a:pt x="12154" y="4182"/>
                  <a:pt x="12154" y="4182"/>
                  <a:pt x="12154" y="4182"/>
                </a:cubicBezTo>
                <a:cubicBezTo>
                  <a:pt x="12060" y="4137"/>
                  <a:pt x="12060" y="4137"/>
                  <a:pt x="12060" y="4137"/>
                </a:cubicBezTo>
                <a:cubicBezTo>
                  <a:pt x="12057" y="4137"/>
                  <a:pt x="12057" y="4137"/>
                  <a:pt x="12057" y="4137"/>
                </a:cubicBezTo>
                <a:cubicBezTo>
                  <a:pt x="12054" y="4140"/>
                  <a:pt x="12054" y="4140"/>
                  <a:pt x="12054" y="4140"/>
                </a:cubicBezTo>
                <a:cubicBezTo>
                  <a:pt x="12015" y="4227"/>
                  <a:pt x="12015" y="4227"/>
                  <a:pt x="12015" y="4227"/>
                </a:cubicBezTo>
                <a:close/>
                <a:moveTo>
                  <a:pt x="11941" y="4380"/>
                </a:moveTo>
                <a:cubicBezTo>
                  <a:pt x="11941" y="4383"/>
                  <a:pt x="11941" y="4383"/>
                  <a:pt x="11941" y="4383"/>
                </a:cubicBezTo>
                <a:cubicBezTo>
                  <a:pt x="11944" y="4383"/>
                  <a:pt x="11944" y="4383"/>
                  <a:pt x="11944" y="4383"/>
                </a:cubicBezTo>
                <a:cubicBezTo>
                  <a:pt x="12038" y="4428"/>
                  <a:pt x="12038" y="4428"/>
                  <a:pt x="12038" y="4428"/>
                </a:cubicBezTo>
                <a:cubicBezTo>
                  <a:pt x="12041" y="4431"/>
                  <a:pt x="12041" y="4431"/>
                  <a:pt x="12041" y="4431"/>
                </a:cubicBezTo>
                <a:cubicBezTo>
                  <a:pt x="12044" y="4428"/>
                  <a:pt x="12044" y="4428"/>
                  <a:pt x="12044" y="4428"/>
                </a:cubicBezTo>
                <a:cubicBezTo>
                  <a:pt x="12106" y="4299"/>
                  <a:pt x="12106" y="4299"/>
                  <a:pt x="12106" y="4299"/>
                </a:cubicBezTo>
                <a:cubicBezTo>
                  <a:pt x="12106" y="4295"/>
                  <a:pt x="12106" y="4295"/>
                  <a:pt x="12106" y="4295"/>
                </a:cubicBezTo>
                <a:cubicBezTo>
                  <a:pt x="12102" y="4292"/>
                  <a:pt x="12102" y="4292"/>
                  <a:pt x="12102" y="4292"/>
                </a:cubicBezTo>
                <a:cubicBezTo>
                  <a:pt x="12009" y="4247"/>
                  <a:pt x="12009" y="4247"/>
                  <a:pt x="12009" y="4247"/>
                </a:cubicBezTo>
                <a:cubicBezTo>
                  <a:pt x="12005" y="4247"/>
                  <a:pt x="12005" y="4247"/>
                  <a:pt x="12005" y="4247"/>
                </a:cubicBezTo>
                <a:cubicBezTo>
                  <a:pt x="12002" y="4250"/>
                  <a:pt x="12002" y="4250"/>
                  <a:pt x="12002" y="4250"/>
                </a:cubicBezTo>
                <a:cubicBezTo>
                  <a:pt x="11941" y="4380"/>
                  <a:pt x="11941" y="4380"/>
                  <a:pt x="11941" y="4380"/>
                </a:cubicBezTo>
                <a:close/>
                <a:moveTo>
                  <a:pt x="12967" y="2528"/>
                </a:moveTo>
                <a:cubicBezTo>
                  <a:pt x="12963" y="2531"/>
                  <a:pt x="12963" y="2531"/>
                  <a:pt x="12963" y="2531"/>
                </a:cubicBezTo>
                <a:cubicBezTo>
                  <a:pt x="12967" y="2535"/>
                  <a:pt x="12967" y="2535"/>
                  <a:pt x="12967" y="2535"/>
                </a:cubicBezTo>
                <a:cubicBezTo>
                  <a:pt x="13064" y="2580"/>
                  <a:pt x="13064" y="2580"/>
                  <a:pt x="13064" y="2580"/>
                </a:cubicBezTo>
                <a:cubicBezTo>
                  <a:pt x="13067" y="2580"/>
                  <a:pt x="13067" y="2580"/>
                  <a:pt x="13067" y="2580"/>
                </a:cubicBezTo>
                <a:cubicBezTo>
                  <a:pt x="13067" y="2577"/>
                  <a:pt x="13067" y="2577"/>
                  <a:pt x="13067" y="2577"/>
                </a:cubicBezTo>
                <a:cubicBezTo>
                  <a:pt x="13109" y="2493"/>
                  <a:pt x="13109" y="2493"/>
                  <a:pt x="13109" y="2493"/>
                </a:cubicBezTo>
                <a:cubicBezTo>
                  <a:pt x="13109" y="2489"/>
                  <a:pt x="13109" y="2489"/>
                  <a:pt x="13109" y="2489"/>
                </a:cubicBezTo>
                <a:cubicBezTo>
                  <a:pt x="13106" y="2486"/>
                  <a:pt x="13106" y="2486"/>
                  <a:pt x="13106" y="2486"/>
                </a:cubicBezTo>
                <a:cubicBezTo>
                  <a:pt x="13012" y="2441"/>
                  <a:pt x="13012" y="2441"/>
                  <a:pt x="13012" y="2441"/>
                </a:cubicBezTo>
                <a:cubicBezTo>
                  <a:pt x="13009" y="2441"/>
                  <a:pt x="13009" y="2441"/>
                  <a:pt x="13009" y="2441"/>
                </a:cubicBezTo>
                <a:cubicBezTo>
                  <a:pt x="13005" y="2444"/>
                  <a:pt x="13005" y="2444"/>
                  <a:pt x="13005" y="2444"/>
                </a:cubicBezTo>
                <a:cubicBezTo>
                  <a:pt x="12967" y="2528"/>
                  <a:pt x="12967" y="2528"/>
                  <a:pt x="12967" y="2528"/>
                </a:cubicBezTo>
                <a:close/>
                <a:moveTo>
                  <a:pt x="12915" y="2638"/>
                </a:moveTo>
                <a:cubicBezTo>
                  <a:pt x="12912" y="2641"/>
                  <a:pt x="12912" y="2641"/>
                  <a:pt x="12912" y="2641"/>
                </a:cubicBezTo>
                <a:cubicBezTo>
                  <a:pt x="12915" y="2645"/>
                  <a:pt x="12915" y="2645"/>
                  <a:pt x="12915" y="2645"/>
                </a:cubicBezTo>
                <a:cubicBezTo>
                  <a:pt x="13012" y="2690"/>
                  <a:pt x="13012" y="2690"/>
                  <a:pt x="13012" y="2690"/>
                </a:cubicBezTo>
                <a:cubicBezTo>
                  <a:pt x="13015" y="2690"/>
                  <a:pt x="13015" y="2690"/>
                  <a:pt x="13015" y="2690"/>
                </a:cubicBezTo>
                <a:cubicBezTo>
                  <a:pt x="13015" y="2687"/>
                  <a:pt x="13015" y="2687"/>
                  <a:pt x="13015" y="2687"/>
                </a:cubicBezTo>
                <a:cubicBezTo>
                  <a:pt x="13057" y="2599"/>
                  <a:pt x="13057" y="2599"/>
                  <a:pt x="13057" y="2599"/>
                </a:cubicBezTo>
                <a:cubicBezTo>
                  <a:pt x="13057" y="2599"/>
                  <a:pt x="13057" y="2599"/>
                  <a:pt x="13057" y="2599"/>
                </a:cubicBezTo>
                <a:cubicBezTo>
                  <a:pt x="13054" y="2596"/>
                  <a:pt x="13054" y="2596"/>
                  <a:pt x="13054" y="2596"/>
                </a:cubicBezTo>
                <a:cubicBezTo>
                  <a:pt x="12960" y="2551"/>
                  <a:pt x="12960" y="2551"/>
                  <a:pt x="12960" y="2551"/>
                </a:cubicBezTo>
                <a:cubicBezTo>
                  <a:pt x="12957" y="2548"/>
                  <a:pt x="12957" y="2548"/>
                  <a:pt x="12957" y="2548"/>
                </a:cubicBezTo>
                <a:cubicBezTo>
                  <a:pt x="12954" y="2551"/>
                  <a:pt x="12954" y="2551"/>
                  <a:pt x="12954" y="2551"/>
                </a:cubicBezTo>
                <a:cubicBezTo>
                  <a:pt x="12915" y="2638"/>
                  <a:pt x="12915" y="2638"/>
                  <a:pt x="12915" y="2638"/>
                </a:cubicBezTo>
                <a:close/>
                <a:moveTo>
                  <a:pt x="12863" y="2748"/>
                </a:moveTo>
                <a:cubicBezTo>
                  <a:pt x="12860" y="2751"/>
                  <a:pt x="12860" y="2751"/>
                  <a:pt x="12860" y="2751"/>
                </a:cubicBezTo>
                <a:cubicBezTo>
                  <a:pt x="12866" y="2751"/>
                  <a:pt x="12866" y="2751"/>
                  <a:pt x="12866" y="2751"/>
                </a:cubicBezTo>
                <a:cubicBezTo>
                  <a:pt x="12960" y="2800"/>
                  <a:pt x="12960" y="2800"/>
                  <a:pt x="12960" y="2800"/>
                </a:cubicBezTo>
                <a:cubicBezTo>
                  <a:pt x="12963" y="2800"/>
                  <a:pt x="12963" y="2800"/>
                  <a:pt x="12963" y="2800"/>
                </a:cubicBezTo>
                <a:cubicBezTo>
                  <a:pt x="12963" y="2797"/>
                  <a:pt x="12963" y="2797"/>
                  <a:pt x="12963" y="2797"/>
                </a:cubicBezTo>
                <a:cubicBezTo>
                  <a:pt x="13005" y="2709"/>
                  <a:pt x="13005" y="2709"/>
                  <a:pt x="13005" y="2709"/>
                </a:cubicBezTo>
                <a:cubicBezTo>
                  <a:pt x="13005" y="2706"/>
                  <a:pt x="13005" y="2706"/>
                  <a:pt x="13005" y="2706"/>
                </a:cubicBezTo>
                <a:cubicBezTo>
                  <a:pt x="13002" y="2706"/>
                  <a:pt x="13002" y="2706"/>
                  <a:pt x="13002" y="2706"/>
                </a:cubicBezTo>
                <a:cubicBezTo>
                  <a:pt x="12908" y="2661"/>
                  <a:pt x="12908" y="2661"/>
                  <a:pt x="12908" y="2661"/>
                </a:cubicBezTo>
                <a:cubicBezTo>
                  <a:pt x="12905" y="2658"/>
                  <a:pt x="12905" y="2658"/>
                  <a:pt x="12905" y="2658"/>
                </a:cubicBezTo>
                <a:cubicBezTo>
                  <a:pt x="12902" y="2661"/>
                  <a:pt x="12902" y="2661"/>
                  <a:pt x="12902" y="2661"/>
                </a:cubicBezTo>
                <a:cubicBezTo>
                  <a:pt x="12863" y="2748"/>
                  <a:pt x="12863" y="2748"/>
                  <a:pt x="12863" y="2748"/>
                </a:cubicBezTo>
                <a:close/>
                <a:moveTo>
                  <a:pt x="12811" y="2858"/>
                </a:moveTo>
                <a:cubicBezTo>
                  <a:pt x="12808" y="2862"/>
                  <a:pt x="12808" y="2862"/>
                  <a:pt x="12808" y="2862"/>
                </a:cubicBezTo>
                <a:cubicBezTo>
                  <a:pt x="12814" y="2862"/>
                  <a:pt x="12814" y="2862"/>
                  <a:pt x="12814" y="2862"/>
                </a:cubicBezTo>
                <a:cubicBezTo>
                  <a:pt x="12908" y="2907"/>
                  <a:pt x="12908" y="2907"/>
                  <a:pt x="12908" y="2907"/>
                </a:cubicBezTo>
                <a:cubicBezTo>
                  <a:pt x="12912" y="2910"/>
                  <a:pt x="12912" y="2910"/>
                  <a:pt x="12912" y="2910"/>
                </a:cubicBezTo>
                <a:cubicBezTo>
                  <a:pt x="12912" y="2907"/>
                  <a:pt x="12912" y="2907"/>
                  <a:pt x="12912" y="2907"/>
                </a:cubicBezTo>
                <a:cubicBezTo>
                  <a:pt x="12954" y="2819"/>
                  <a:pt x="12954" y="2819"/>
                  <a:pt x="12954" y="2819"/>
                </a:cubicBezTo>
                <a:cubicBezTo>
                  <a:pt x="12954" y="2816"/>
                  <a:pt x="12954" y="2816"/>
                  <a:pt x="12954" y="2816"/>
                </a:cubicBezTo>
                <a:cubicBezTo>
                  <a:pt x="12950" y="2816"/>
                  <a:pt x="12950" y="2816"/>
                  <a:pt x="12950" y="2816"/>
                </a:cubicBezTo>
                <a:cubicBezTo>
                  <a:pt x="12857" y="2771"/>
                  <a:pt x="12857" y="2771"/>
                  <a:pt x="12857" y="2771"/>
                </a:cubicBezTo>
                <a:cubicBezTo>
                  <a:pt x="12853" y="2768"/>
                  <a:pt x="12853" y="2768"/>
                  <a:pt x="12853" y="2768"/>
                </a:cubicBezTo>
                <a:cubicBezTo>
                  <a:pt x="12850" y="2771"/>
                  <a:pt x="12850" y="2771"/>
                  <a:pt x="12850" y="2771"/>
                </a:cubicBezTo>
                <a:cubicBezTo>
                  <a:pt x="12811" y="2858"/>
                  <a:pt x="12811" y="2858"/>
                  <a:pt x="12811" y="2858"/>
                </a:cubicBezTo>
                <a:close/>
                <a:moveTo>
                  <a:pt x="12759" y="2968"/>
                </a:moveTo>
                <a:cubicBezTo>
                  <a:pt x="12756" y="2972"/>
                  <a:pt x="12756" y="2972"/>
                  <a:pt x="12756" y="2972"/>
                </a:cubicBezTo>
                <a:cubicBezTo>
                  <a:pt x="12763" y="2972"/>
                  <a:pt x="12763" y="2972"/>
                  <a:pt x="12763" y="2972"/>
                </a:cubicBezTo>
                <a:cubicBezTo>
                  <a:pt x="12857" y="3017"/>
                  <a:pt x="12857" y="3017"/>
                  <a:pt x="12857" y="3017"/>
                </a:cubicBezTo>
                <a:cubicBezTo>
                  <a:pt x="12860" y="3020"/>
                  <a:pt x="12860" y="3020"/>
                  <a:pt x="12860" y="3020"/>
                </a:cubicBezTo>
                <a:cubicBezTo>
                  <a:pt x="12860" y="3017"/>
                  <a:pt x="12860" y="3017"/>
                  <a:pt x="12860" y="3017"/>
                </a:cubicBezTo>
                <a:cubicBezTo>
                  <a:pt x="12902" y="2929"/>
                  <a:pt x="12902" y="2929"/>
                  <a:pt x="12902" y="2929"/>
                </a:cubicBezTo>
                <a:cubicBezTo>
                  <a:pt x="12902" y="2926"/>
                  <a:pt x="12902" y="2926"/>
                  <a:pt x="12902" y="2926"/>
                </a:cubicBezTo>
                <a:cubicBezTo>
                  <a:pt x="12899" y="2926"/>
                  <a:pt x="12899" y="2926"/>
                  <a:pt x="12899" y="2926"/>
                </a:cubicBezTo>
                <a:cubicBezTo>
                  <a:pt x="12805" y="2881"/>
                  <a:pt x="12805" y="2881"/>
                  <a:pt x="12805" y="2881"/>
                </a:cubicBezTo>
                <a:cubicBezTo>
                  <a:pt x="12802" y="2878"/>
                  <a:pt x="12802" y="2878"/>
                  <a:pt x="12802" y="2878"/>
                </a:cubicBezTo>
                <a:cubicBezTo>
                  <a:pt x="12798" y="2881"/>
                  <a:pt x="12798" y="2881"/>
                  <a:pt x="12798" y="2881"/>
                </a:cubicBezTo>
                <a:cubicBezTo>
                  <a:pt x="12759" y="2968"/>
                  <a:pt x="12759" y="2968"/>
                  <a:pt x="12759" y="2968"/>
                </a:cubicBezTo>
                <a:close/>
                <a:moveTo>
                  <a:pt x="12708" y="3078"/>
                </a:moveTo>
                <a:cubicBezTo>
                  <a:pt x="12708" y="3082"/>
                  <a:pt x="12708" y="3082"/>
                  <a:pt x="12708" y="3082"/>
                </a:cubicBezTo>
                <a:cubicBezTo>
                  <a:pt x="12711" y="3082"/>
                  <a:pt x="12711" y="3082"/>
                  <a:pt x="12711" y="3082"/>
                </a:cubicBezTo>
                <a:cubicBezTo>
                  <a:pt x="12805" y="3127"/>
                  <a:pt x="12805" y="3127"/>
                  <a:pt x="12805" y="3127"/>
                </a:cubicBezTo>
                <a:cubicBezTo>
                  <a:pt x="12808" y="3130"/>
                  <a:pt x="12808" y="3130"/>
                  <a:pt x="12808" y="3130"/>
                </a:cubicBezTo>
                <a:cubicBezTo>
                  <a:pt x="12808" y="3127"/>
                  <a:pt x="12808" y="3127"/>
                  <a:pt x="12808" y="3127"/>
                </a:cubicBezTo>
                <a:cubicBezTo>
                  <a:pt x="12850" y="3040"/>
                  <a:pt x="12850" y="3040"/>
                  <a:pt x="12850" y="3040"/>
                </a:cubicBezTo>
                <a:cubicBezTo>
                  <a:pt x="12850" y="3036"/>
                  <a:pt x="12850" y="3036"/>
                  <a:pt x="12850" y="3036"/>
                </a:cubicBezTo>
                <a:cubicBezTo>
                  <a:pt x="12847" y="3036"/>
                  <a:pt x="12847" y="3036"/>
                  <a:pt x="12847" y="3036"/>
                </a:cubicBezTo>
                <a:cubicBezTo>
                  <a:pt x="12753" y="2991"/>
                  <a:pt x="12753" y="2991"/>
                  <a:pt x="12753" y="2991"/>
                </a:cubicBezTo>
                <a:cubicBezTo>
                  <a:pt x="12750" y="2988"/>
                  <a:pt x="12750" y="2988"/>
                  <a:pt x="12750" y="2988"/>
                </a:cubicBezTo>
                <a:cubicBezTo>
                  <a:pt x="12750" y="2991"/>
                  <a:pt x="12750" y="2991"/>
                  <a:pt x="12750" y="2991"/>
                </a:cubicBezTo>
                <a:cubicBezTo>
                  <a:pt x="12708" y="3078"/>
                  <a:pt x="12708" y="3078"/>
                  <a:pt x="12708" y="3078"/>
                </a:cubicBezTo>
                <a:close/>
                <a:moveTo>
                  <a:pt x="12656" y="3188"/>
                </a:moveTo>
                <a:cubicBezTo>
                  <a:pt x="12656" y="3192"/>
                  <a:pt x="12656" y="3192"/>
                  <a:pt x="12656" y="3192"/>
                </a:cubicBezTo>
                <a:cubicBezTo>
                  <a:pt x="12659" y="3192"/>
                  <a:pt x="12659" y="3192"/>
                  <a:pt x="12659" y="3192"/>
                </a:cubicBezTo>
                <a:cubicBezTo>
                  <a:pt x="12753" y="3237"/>
                  <a:pt x="12753" y="3237"/>
                  <a:pt x="12753" y="3237"/>
                </a:cubicBezTo>
                <a:cubicBezTo>
                  <a:pt x="12756" y="3240"/>
                  <a:pt x="12756" y="3240"/>
                  <a:pt x="12756" y="3240"/>
                </a:cubicBezTo>
                <a:cubicBezTo>
                  <a:pt x="12756" y="3237"/>
                  <a:pt x="12756" y="3237"/>
                  <a:pt x="12756" y="3237"/>
                </a:cubicBezTo>
                <a:cubicBezTo>
                  <a:pt x="12798" y="3150"/>
                  <a:pt x="12798" y="3150"/>
                  <a:pt x="12798" y="3150"/>
                </a:cubicBezTo>
                <a:cubicBezTo>
                  <a:pt x="12798" y="3146"/>
                  <a:pt x="12798" y="3146"/>
                  <a:pt x="12798" y="3146"/>
                </a:cubicBezTo>
                <a:cubicBezTo>
                  <a:pt x="12795" y="3146"/>
                  <a:pt x="12795" y="3146"/>
                  <a:pt x="12795" y="3146"/>
                </a:cubicBezTo>
                <a:cubicBezTo>
                  <a:pt x="12701" y="3101"/>
                  <a:pt x="12701" y="3101"/>
                  <a:pt x="12701" y="3101"/>
                </a:cubicBezTo>
                <a:cubicBezTo>
                  <a:pt x="12698" y="3098"/>
                  <a:pt x="12698" y="3098"/>
                  <a:pt x="12698" y="3098"/>
                </a:cubicBezTo>
                <a:cubicBezTo>
                  <a:pt x="12698" y="3101"/>
                  <a:pt x="12698" y="3101"/>
                  <a:pt x="12698" y="3101"/>
                </a:cubicBezTo>
                <a:cubicBezTo>
                  <a:pt x="12656" y="3188"/>
                  <a:pt x="12656" y="3188"/>
                  <a:pt x="12656" y="3188"/>
                </a:cubicBezTo>
                <a:close/>
                <a:moveTo>
                  <a:pt x="12604" y="3298"/>
                </a:moveTo>
                <a:cubicBezTo>
                  <a:pt x="12604" y="3302"/>
                  <a:pt x="12604" y="3302"/>
                  <a:pt x="12604" y="3302"/>
                </a:cubicBezTo>
                <a:cubicBezTo>
                  <a:pt x="12607" y="3302"/>
                  <a:pt x="12607" y="3302"/>
                  <a:pt x="12607" y="3302"/>
                </a:cubicBezTo>
                <a:cubicBezTo>
                  <a:pt x="12701" y="3347"/>
                  <a:pt x="12701" y="3347"/>
                  <a:pt x="12701" y="3347"/>
                </a:cubicBezTo>
                <a:cubicBezTo>
                  <a:pt x="12704" y="3350"/>
                  <a:pt x="12704" y="3350"/>
                  <a:pt x="12704" y="3350"/>
                </a:cubicBezTo>
                <a:cubicBezTo>
                  <a:pt x="12704" y="3347"/>
                  <a:pt x="12704" y="3347"/>
                  <a:pt x="12704" y="3347"/>
                </a:cubicBezTo>
                <a:cubicBezTo>
                  <a:pt x="12746" y="3260"/>
                  <a:pt x="12746" y="3260"/>
                  <a:pt x="12746" y="3260"/>
                </a:cubicBezTo>
                <a:cubicBezTo>
                  <a:pt x="12746" y="3256"/>
                  <a:pt x="12746" y="3256"/>
                  <a:pt x="12746" y="3256"/>
                </a:cubicBezTo>
                <a:cubicBezTo>
                  <a:pt x="12743" y="3256"/>
                  <a:pt x="12743" y="3256"/>
                  <a:pt x="12743" y="3256"/>
                </a:cubicBezTo>
                <a:cubicBezTo>
                  <a:pt x="12649" y="3211"/>
                  <a:pt x="12649" y="3211"/>
                  <a:pt x="12649" y="3211"/>
                </a:cubicBezTo>
                <a:cubicBezTo>
                  <a:pt x="12646" y="3208"/>
                  <a:pt x="12646" y="3208"/>
                  <a:pt x="12646" y="3208"/>
                </a:cubicBezTo>
                <a:cubicBezTo>
                  <a:pt x="12646" y="3211"/>
                  <a:pt x="12646" y="3211"/>
                  <a:pt x="12646" y="3211"/>
                </a:cubicBezTo>
                <a:cubicBezTo>
                  <a:pt x="12604" y="3298"/>
                  <a:pt x="12604" y="3298"/>
                  <a:pt x="12604" y="3298"/>
                </a:cubicBezTo>
                <a:close/>
                <a:moveTo>
                  <a:pt x="12552" y="3408"/>
                </a:moveTo>
                <a:cubicBezTo>
                  <a:pt x="12552" y="3412"/>
                  <a:pt x="12552" y="3412"/>
                  <a:pt x="12552" y="3412"/>
                </a:cubicBezTo>
                <a:cubicBezTo>
                  <a:pt x="12556" y="3412"/>
                  <a:pt x="12556" y="3412"/>
                  <a:pt x="12556" y="3412"/>
                </a:cubicBezTo>
                <a:cubicBezTo>
                  <a:pt x="12649" y="3457"/>
                  <a:pt x="12649" y="3457"/>
                  <a:pt x="12649" y="3457"/>
                </a:cubicBezTo>
                <a:cubicBezTo>
                  <a:pt x="12653" y="3460"/>
                  <a:pt x="12653" y="3460"/>
                  <a:pt x="12653" y="3460"/>
                </a:cubicBezTo>
                <a:cubicBezTo>
                  <a:pt x="12653" y="3457"/>
                  <a:pt x="12653" y="3457"/>
                  <a:pt x="12653" y="3457"/>
                </a:cubicBezTo>
                <a:cubicBezTo>
                  <a:pt x="12695" y="3370"/>
                  <a:pt x="12695" y="3370"/>
                  <a:pt x="12695" y="3370"/>
                </a:cubicBezTo>
                <a:cubicBezTo>
                  <a:pt x="12695" y="3366"/>
                  <a:pt x="12695" y="3366"/>
                  <a:pt x="12695" y="3366"/>
                </a:cubicBezTo>
                <a:cubicBezTo>
                  <a:pt x="12691" y="3366"/>
                  <a:pt x="12691" y="3366"/>
                  <a:pt x="12691" y="3366"/>
                </a:cubicBezTo>
                <a:cubicBezTo>
                  <a:pt x="12598" y="3321"/>
                  <a:pt x="12598" y="3321"/>
                  <a:pt x="12598" y="3321"/>
                </a:cubicBezTo>
                <a:cubicBezTo>
                  <a:pt x="12594" y="3318"/>
                  <a:pt x="12594" y="3318"/>
                  <a:pt x="12594" y="3318"/>
                </a:cubicBezTo>
                <a:cubicBezTo>
                  <a:pt x="12594" y="3321"/>
                  <a:pt x="12594" y="3321"/>
                  <a:pt x="12594" y="3321"/>
                </a:cubicBezTo>
                <a:cubicBezTo>
                  <a:pt x="12552" y="3408"/>
                  <a:pt x="12552" y="3408"/>
                  <a:pt x="12552" y="3408"/>
                </a:cubicBezTo>
                <a:close/>
                <a:moveTo>
                  <a:pt x="12500" y="3519"/>
                </a:moveTo>
                <a:cubicBezTo>
                  <a:pt x="12500" y="3519"/>
                  <a:pt x="12500" y="3519"/>
                  <a:pt x="12500" y="3519"/>
                </a:cubicBezTo>
                <a:cubicBezTo>
                  <a:pt x="12504" y="3522"/>
                  <a:pt x="12504" y="3522"/>
                  <a:pt x="12504" y="3522"/>
                </a:cubicBezTo>
                <a:cubicBezTo>
                  <a:pt x="12598" y="3567"/>
                  <a:pt x="12598" y="3567"/>
                  <a:pt x="12598" y="3567"/>
                </a:cubicBezTo>
                <a:cubicBezTo>
                  <a:pt x="12601" y="3570"/>
                  <a:pt x="12601" y="3570"/>
                  <a:pt x="12601" y="3570"/>
                </a:cubicBezTo>
                <a:cubicBezTo>
                  <a:pt x="12601" y="3567"/>
                  <a:pt x="12601" y="3567"/>
                  <a:pt x="12601" y="3567"/>
                </a:cubicBezTo>
                <a:cubicBezTo>
                  <a:pt x="12643" y="3480"/>
                  <a:pt x="12643" y="3480"/>
                  <a:pt x="12643" y="3480"/>
                </a:cubicBezTo>
                <a:cubicBezTo>
                  <a:pt x="12643" y="3477"/>
                  <a:pt x="12643" y="3477"/>
                  <a:pt x="12643" y="3477"/>
                </a:cubicBezTo>
                <a:cubicBezTo>
                  <a:pt x="12640" y="3473"/>
                  <a:pt x="12640" y="3473"/>
                  <a:pt x="12640" y="3473"/>
                </a:cubicBezTo>
                <a:cubicBezTo>
                  <a:pt x="12546" y="3428"/>
                  <a:pt x="12546" y="3428"/>
                  <a:pt x="12546" y="3428"/>
                </a:cubicBezTo>
                <a:cubicBezTo>
                  <a:pt x="12543" y="3428"/>
                  <a:pt x="12543" y="3428"/>
                  <a:pt x="12543" y="3428"/>
                </a:cubicBezTo>
                <a:cubicBezTo>
                  <a:pt x="12543" y="3431"/>
                  <a:pt x="12543" y="3431"/>
                  <a:pt x="12543" y="3431"/>
                </a:cubicBezTo>
                <a:cubicBezTo>
                  <a:pt x="12500" y="3519"/>
                  <a:pt x="12500" y="3519"/>
                  <a:pt x="12500" y="3519"/>
                </a:cubicBezTo>
                <a:close/>
                <a:moveTo>
                  <a:pt x="12449" y="3629"/>
                </a:moveTo>
                <a:cubicBezTo>
                  <a:pt x="12449" y="3629"/>
                  <a:pt x="12449" y="3629"/>
                  <a:pt x="12449" y="3629"/>
                </a:cubicBezTo>
                <a:cubicBezTo>
                  <a:pt x="12452" y="3632"/>
                  <a:pt x="12452" y="3632"/>
                  <a:pt x="12452" y="3632"/>
                </a:cubicBezTo>
                <a:cubicBezTo>
                  <a:pt x="12546" y="3677"/>
                  <a:pt x="12546" y="3677"/>
                  <a:pt x="12546" y="3677"/>
                </a:cubicBezTo>
                <a:cubicBezTo>
                  <a:pt x="12549" y="3680"/>
                  <a:pt x="12549" y="3680"/>
                  <a:pt x="12549" y="3680"/>
                </a:cubicBezTo>
                <a:cubicBezTo>
                  <a:pt x="12552" y="3677"/>
                  <a:pt x="12552" y="3677"/>
                  <a:pt x="12552" y="3677"/>
                </a:cubicBezTo>
                <a:cubicBezTo>
                  <a:pt x="12591" y="3590"/>
                  <a:pt x="12591" y="3590"/>
                  <a:pt x="12591" y="3590"/>
                </a:cubicBezTo>
                <a:cubicBezTo>
                  <a:pt x="12594" y="3587"/>
                  <a:pt x="12594" y="3587"/>
                  <a:pt x="12594" y="3587"/>
                </a:cubicBezTo>
                <a:cubicBezTo>
                  <a:pt x="12588" y="3583"/>
                  <a:pt x="12588" y="3583"/>
                  <a:pt x="12588" y="3583"/>
                </a:cubicBezTo>
                <a:cubicBezTo>
                  <a:pt x="12494" y="3538"/>
                  <a:pt x="12494" y="3538"/>
                  <a:pt x="12494" y="3538"/>
                </a:cubicBezTo>
                <a:cubicBezTo>
                  <a:pt x="12491" y="3538"/>
                  <a:pt x="12491" y="3538"/>
                  <a:pt x="12491" y="3538"/>
                </a:cubicBezTo>
                <a:cubicBezTo>
                  <a:pt x="12491" y="3541"/>
                  <a:pt x="12491" y="3541"/>
                  <a:pt x="12491" y="3541"/>
                </a:cubicBezTo>
                <a:cubicBezTo>
                  <a:pt x="12449" y="3629"/>
                  <a:pt x="12449" y="3629"/>
                  <a:pt x="12449" y="3629"/>
                </a:cubicBezTo>
                <a:close/>
                <a:moveTo>
                  <a:pt x="12397" y="3735"/>
                </a:moveTo>
                <a:cubicBezTo>
                  <a:pt x="12397" y="3739"/>
                  <a:pt x="12397" y="3739"/>
                  <a:pt x="12397" y="3739"/>
                </a:cubicBezTo>
                <a:cubicBezTo>
                  <a:pt x="12400" y="3742"/>
                  <a:pt x="12400" y="3742"/>
                  <a:pt x="12400" y="3742"/>
                </a:cubicBezTo>
                <a:cubicBezTo>
                  <a:pt x="12494" y="3787"/>
                  <a:pt x="12494" y="3787"/>
                  <a:pt x="12494" y="3787"/>
                </a:cubicBezTo>
                <a:cubicBezTo>
                  <a:pt x="12497" y="3787"/>
                  <a:pt x="12497" y="3787"/>
                  <a:pt x="12497" y="3787"/>
                </a:cubicBezTo>
                <a:cubicBezTo>
                  <a:pt x="12500" y="3784"/>
                  <a:pt x="12500" y="3784"/>
                  <a:pt x="12500" y="3784"/>
                </a:cubicBezTo>
                <a:cubicBezTo>
                  <a:pt x="12539" y="3700"/>
                  <a:pt x="12539" y="3700"/>
                  <a:pt x="12539" y="3700"/>
                </a:cubicBezTo>
                <a:cubicBezTo>
                  <a:pt x="12543" y="3697"/>
                  <a:pt x="12543" y="3697"/>
                  <a:pt x="12543" y="3697"/>
                </a:cubicBezTo>
                <a:cubicBezTo>
                  <a:pt x="12536" y="3693"/>
                  <a:pt x="12536" y="3693"/>
                  <a:pt x="12536" y="3693"/>
                </a:cubicBezTo>
                <a:cubicBezTo>
                  <a:pt x="12442" y="3648"/>
                  <a:pt x="12442" y="3648"/>
                  <a:pt x="12442" y="3648"/>
                </a:cubicBezTo>
                <a:cubicBezTo>
                  <a:pt x="12439" y="3648"/>
                  <a:pt x="12439" y="3648"/>
                  <a:pt x="12439" y="3648"/>
                </a:cubicBezTo>
                <a:cubicBezTo>
                  <a:pt x="12439" y="3651"/>
                  <a:pt x="12439" y="3651"/>
                  <a:pt x="12439" y="3651"/>
                </a:cubicBezTo>
                <a:cubicBezTo>
                  <a:pt x="12397" y="3735"/>
                  <a:pt x="12397" y="3735"/>
                  <a:pt x="12397" y="3735"/>
                </a:cubicBezTo>
                <a:close/>
                <a:moveTo>
                  <a:pt x="12345" y="3845"/>
                </a:moveTo>
                <a:cubicBezTo>
                  <a:pt x="12345" y="3849"/>
                  <a:pt x="12345" y="3849"/>
                  <a:pt x="12345" y="3849"/>
                </a:cubicBezTo>
                <a:cubicBezTo>
                  <a:pt x="12348" y="3852"/>
                  <a:pt x="12348" y="3852"/>
                  <a:pt x="12348" y="3852"/>
                </a:cubicBezTo>
                <a:cubicBezTo>
                  <a:pt x="12442" y="3897"/>
                  <a:pt x="12442" y="3897"/>
                  <a:pt x="12442" y="3897"/>
                </a:cubicBezTo>
                <a:cubicBezTo>
                  <a:pt x="12445" y="3897"/>
                  <a:pt x="12445" y="3897"/>
                  <a:pt x="12445" y="3897"/>
                </a:cubicBezTo>
                <a:cubicBezTo>
                  <a:pt x="12449" y="3894"/>
                  <a:pt x="12449" y="3894"/>
                  <a:pt x="12449" y="3894"/>
                </a:cubicBezTo>
                <a:cubicBezTo>
                  <a:pt x="12488" y="3810"/>
                  <a:pt x="12488" y="3810"/>
                  <a:pt x="12488" y="3810"/>
                </a:cubicBezTo>
                <a:cubicBezTo>
                  <a:pt x="12491" y="3807"/>
                  <a:pt x="12491" y="3807"/>
                  <a:pt x="12491" y="3807"/>
                </a:cubicBezTo>
                <a:cubicBezTo>
                  <a:pt x="12484" y="3803"/>
                  <a:pt x="12484" y="3803"/>
                  <a:pt x="12484" y="3803"/>
                </a:cubicBezTo>
                <a:cubicBezTo>
                  <a:pt x="12390" y="3758"/>
                  <a:pt x="12390" y="3758"/>
                  <a:pt x="12390" y="3758"/>
                </a:cubicBezTo>
                <a:cubicBezTo>
                  <a:pt x="12387" y="3758"/>
                  <a:pt x="12387" y="3758"/>
                  <a:pt x="12387" y="3758"/>
                </a:cubicBezTo>
                <a:cubicBezTo>
                  <a:pt x="12387" y="3761"/>
                  <a:pt x="12387" y="3761"/>
                  <a:pt x="12387" y="3761"/>
                </a:cubicBezTo>
                <a:cubicBezTo>
                  <a:pt x="12345" y="3845"/>
                  <a:pt x="12345" y="3845"/>
                  <a:pt x="12345" y="3845"/>
                </a:cubicBezTo>
                <a:close/>
                <a:moveTo>
                  <a:pt x="12293" y="3955"/>
                </a:moveTo>
                <a:cubicBezTo>
                  <a:pt x="12293" y="3959"/>
                  <a:pt x="12293" y="3959"/>
                  <a:pt x="12293" y="3959"/>
                </a:cubicBezTo>
                <a:cubicBezTo>
                  <a:pt x="12297" y="3962"/>
                  <a:pt x="12297" y="3962"/>
                  <a:pt x="12297" y="3962"/>
                </a:cubicBezTo>
                <a:cubicBezTo>
                  <a:pt x="12390" y="4007"/>
                  <a:pt x="12390" y="4007"/>
                  <a:pt x="12390" y="4007"/>
                </a:cubicBezTo>
                <a:cubicBezTo>
                  <a:pt x="12394" y="4007"/>
                  <a:pt x="12394" y="4007"/>
                  <a:pt x="12394" y="4007"/>
                </a:cubicBezTo>
                <a:cubicBezTo>
                  <a:pt x="12397" y="4004"/>
                  <a:pt x="12397" y="4004"/>
                  <a:pt x="12397" y="4004"/>
                </a:cubicBezTo>
                <a:cubicBezTo>
                  <a:pt x="12436" y="3920"/>
                  <a:pt x="12436" y="3920"/>
                  <a:pt x="12436" y="3920"/>
                </a:cubicBezTo>
                <a:cubicBezTo>
                  <a:pt x="12439" y="3917"/>
                  <a:pt x="12439" y="3917"/>
                  <a:pt x="12439" y="3917"/>
                </a:cubicBezTo>
                <a:cubicBezTo>
                  <a:pt x="12436" y="3913"/>
                  <a:pt x="12436" y="3913"/>
                  <a:pt x="12436" y="3913"/>
                </a:cubicBezTo>
                <a:cubicBezTo>
                  <a:pt x="12339" y="3868"/>
                  <a:pt x="12339" y="3868"/>
                  <a:pt x="12339" y="3868"/>
                </a:cubicBezTo>
                <a:cubicBezTo>
                  <a:pt x="12335" y="3868"/>
                  <a:pt x="12335" y="3868"/>
                  <a:pt x="12335" y="3868"/>
                </a:cubicBezTo>
                <a:cubicBezTo>
                  <a:pt x="12335" y="3871"/>
                  <a:pt x="12335" y="3871"/>
                  <a:pt x="12335" y="3871"/>
                </a:cubicBezTo>
                <a:cubicBezTo>
                  <a:pt x="12293" y="3955"/>
                  <a:pt x="12293" y="3955"/>
                  <a:pt x="12293" y="3955"/>
                </a:cubicBezTo>
                <a:close/>
                <a:moveTo>
                  <a:pt x="12242" y="4066"/>
                </a:moveTo>
                <a:cubicBezTo>
                  <a:pt x="12242" y="4069"/>
                  <a:pt x="12242" y="4069"/>
                  <a:pt x="12242" y="4069"/>
                </a:cubicBezTo>
                <a:cubicBezTo>
                  <a:pt x="12245" y="4072"/>
                  <a:pt x="12245" y="4072"/>
                  <a:pt x="12245" y="4072"/>
                </a:cubicBezTo>
                <a:cubicBezTo>
                  <a:pt x="12339" y="4117"/>
                  <a:pt x="12339" y="4117"/>
                  <a:pt x="12339" y="4117"/>
                </a:cubicBezTo>
                <a:cubicBezTo>
                  <a:pt x="12342" y="4117"/>
                  <a:pt x="12342" y="4117"/>
                  <a:pt x="12342" y="4117"/>
                </a:cubicBezTo>
                <a:cubicBezTo>
                  <a:pt x="12345" y="4114"/>
                  <a:pt x="12345" y="4114"/>
                  <a:pt x="12345" y="4114"/>
                </a:cubicBezTo>
                <a:cubicBezTo>
                  <a:pt x="12384" y="4030"/>
                  <a:pt x="12384" y="4030"/>
                  <a:pt x="12384" y="4030"/>
                </a:cubicBezTo>
                <a:cubicBezTo>
                  <a:pt x="12387" y="4027"/>
                  <a:pt x="12387" y="4027"/>
                  <a:pt x="12387" y="4027"/>
                </a:cubicBezTo>
                <a:cubicBezTo>
                  <a:pt x="12384" y="4023"/>
                  <a:pt x="12384" y="4023"/>
                  <a:pt x="12384" y="4023"/>
                </a:cubicBezTo>
                <a:cubicBezTo>
                  <a:pt x="12287" y="3978"/>
                  <a:pt x="12287" y="3978"/>
                  <a:pt x="12287" y="3978"/>
                </a:cubicBezTo>
                <a:cubicBezTo>
                  <a:pt x="12284" y="3978"/>
                  <a:pt x="12284" y="3978"/>
                  <a:pt x="12284" y="3978"/>
                </a:cubicBezTo>
                <a:cubicBezTo>
                  <a:pt x="12284" y="3981"/>
                  <a:pt x="12284" y="3981"/>
                  <a:pt x="12284" y="3981"/>
                </a:cubicBezTo>
                <a:cubicBezTo>
                  <a:pt x="12242" y="4066"/>
                  <a:pt x="12242" y="4066"/>
                  <a:pt x="12242" y="4066"/>
                </a:cubicBezTo>
                <a:close/>
                <a:moveTo>
                  <a:pt x="12190" y="4176"/>
                </a:moveTo>
                <a:cubicBezTo>
                  <a:pt x="12190" y="4179"/>
                  <a:pt x="12190" y="4179"/>
                  <a:pt x="12190" y="4179"/>
                </a:cubicBezTo>
                <a:cubicBezTo>
                  <a:pt x="12193" y="4182"/>
                  <a:pt x="12193" y="4182"/>
                  <a:pt x="12193" y="4182"/>
                </a:cubicBezTo>
                <a:cubicBezTo>
                  <a:pt x="12287" y="4227"/>
                  <a:pt x="12287" y="4227"/>
                  <a:pt x="12287" y="4227"/>
                </a:cubicBezTo>
                <a:cubicBezTo>
                  <a:pt x="12290" y="4227"/>
                  <a:pt x="12290" y="4227"/>
                  <a:pt x="12290" y="4227"/>
                </a:cubicBezTo>
                <a:cubicBezTo>
                  <a:pt x="12293" y="4224"/>
                  <a:pt x="12293" y="4224"/>
                  <a:pt x="12293" y="4224"/>
                </a:cubicBezTo>
                <a:cubicBezTo>
                  <a:pt x="12332" y="4140"/>
                  <a:pt x="12332" y="4140"/>
                  <a:pt x="12332" y="4140"/>
                </a:cubicBezTo>
                <a:cubicBezTo>
                  <a:pt x="12335" y="4137"/>
                  <a:pt x="12335" y="4137"/>
                  <a:pt x="12335" y="4137"/>
                </a:cubicBezTo>
                <a:cubicBezTo>
                  <a:pt x="12332" y="4134"/>
                  <a:pt x="12332" y="4134"/>
                  <a:pt x="12332" y="4134"/>
                </a:cubicBezTo>
                <a:cubicBezTo>
                  <a:pt x="12235" y="4088"/>
                  <a:pt x="12235" y="4088"/>
                  <a:pt x="12235" y="4088"/>
                </a:cubicBezTo>
                <a:cubicBezTo>
                  <a:pt x="12232" y="4085"/>
                  <a:pt x="12232" y="4085"/>
                  <a:pt x="12232" y="4085"/>
                </a:cubicBezTo>
                <a:cubicBezTo>
                  <a:pt x="12232" y="4088"/>
                  <a:pt x="12232" y="4088"/>
                  <a:pt x="12232" y="4088"/>
                </a:cubicBezTo>
                <a:cubicBezTo>
                  <a:pt x="12190" y="4176"/>
                  <a:pt x="12190" y="4176"/>
                  <a:pt x="12190" y="4176"/>
                </a:cubicBezTo>
                <a:close/>
                <a:moveTo>
                  <a:pt x="12138" y="4286"/>
                </a:moveTo>
                <a:cubicBezTo>
                  <a:pt x="12138" y="4289"/>
                  <a:pt x="12138" y="4289"/>
                  <a:pt x="12138" y="4289"/>
                </a:cubicBezTo>
                <a:cubicBezTo>
                  <a:pt x="12141" y="4289"/>
                  <a:pt x="12141" y="4289"/>
                  <a:pt x="12141" y="4289"/>
                </a:cubicBezTo>
                <a:cubicBezTo>
                  <a:pt x="12235" y="4337"/>
                  <a:pt x="12235" y="4337"/>
                  <a:pt x="12235" y="4337"/>
                </a:cubicBezTo>
                <a:cubicBezTo>
                  <a:pt x="12238" y="4337"/>
                  <a:pt x="12238" y="4337"/>
                  <a:pt x="12238" y="4337"/>
                </a:cubicBezTo>
                <a:cubicBezTo>
                  <a:pt x="12242" y="4334"/>
                  <a:pt x="12242" y="4334"/>
                  <a:pt x="12242" y="4334"/>
                </a:cubicBezTo>
                <a:cubicBezTo>
                  <a:pt x="12280" y="4247"/>
                  <a:pt x="12280" y="4247"/>
                  <a:pt x="12280" y="4247"/>
                </a:cubicBezTo>
                <a:cubicBezTo>
                  <a:pt x="12284" y="4247"/>
                  <a:pt x="12284" y="4247"/>
                  <a:pt x="12284" y="4247"/>
                </a:cubicBezTo>
                <a:cubicBezTo>
                  <a:pt x="12280" y="4244"/>
                  <a:pt x="12280" y="4244"/>
                  <a:pt x="12280" y="4244"/>
                </a:cubicBezTo>
                <a:cubicBezTo>
                  <a:pt x="12183" y="4198"/>
                  <a:pt x="12183" y="4198"/>
                  <a:pt x="12183" y="4198"/>
                </a:cubicBezTo>
                <a:cubicBezTo>
                  <a:pt x="12180" y="4195"/>
                  <a:pt x="12180" y="4195"/>
                  <a:pt x="12180" y="4195"/>
                </a:cubicBezTo>
                <a:cubicBezTo>
                  <a:pt x="12180" y="4198"/>
                  <a:pt x="12180" y="4198"/>
                  <a:pt x="12180" y="4198"/>
                </a:cubicBezTo>
                <a:cubicBezTo>
                  <a:pt x="12138" y="4286"/>
                  <a:pt x="12138" y="4286"/>
                  <a:pt x="12138" y="4286"/>
                </a:cubicBezTo>
                <a:close/>
                <a:moveTo>
                  <a:pt x="12067" y="4441"/>
                </a:moveTo>
                <a:cubicBezTo>
                  <a:pt x="12064" y="4444"/>
                  <a:pt x="12064" y="4444"/>
                  <a:pt x="12064" y="4444"/>
                </a:cubicBezTo>
                <a:cubicBezTo>
                  <a:pt x="12070" y="4444"/>
                  <a:pt x="12070" y="4444"/>
                  <a:pt x="12070" y="4444"/>
                </a:cubicBezTo>
                <a:cubicBezTo>
                  <a:pt x="12164" y="4490"/>
                  <a:pt x="12164" y="4490"/>
                  <a:pt x="12164" y="4490"/>
                </a:cubicBezTo>
                <a:cubicBezTo>
                  <a:pt x="12167" y="4493"/>
                  <a:pt x="12167" y="4493"/>
                  <a:pt x="12167" y="4493"/>
                </a:cubicBezTo>
                <a:cubicBezTo>
                  <a:pt x="12167" y="4490"/>
                  <a:pt x="12167" y="4490"/>
                  <a:pt x="12167" y="4490"/>
                </a:cubicBezTo>
                <a:cubicBezTo>
                  <a:pt x="12229" y="4357"/>
                  <a:pt x="12229" y="4357"/>
                  <a:pt x="12229" y="4357"/>
                </a:cubicBezTo>
                <a:cubicBezTo>
                  <a:pt x="12232" y="4354"/>
                  <a:pt x="12232" y="4354"/>
                  <a:pt x="12232" y="4354"/>
                </a:cubicBezTo>
                <a:cubicBezTo>
                  <a:pt x="12229" y="4354"/>
                  <a:pt x="12229" y="4354"/>
                  <a:pt x="12229" y="4354"/>
                </a:cubicBezTo>
                <a:cubicBezTo>
                  <a:pt x="12131" y="4308"/>
                  <a:pt x="12131" y="4308"/>
                  <a:pt x="12131" y="4308"/>
                </a:cubicBezTo>
                <a:cubicBezTo>
                  <a:pt x="12128" y="4305"/>
                  <a:pt x="12128" y="4305"/>
                  <a:pt x="12128" y="4305"/>
                </a:cubicBezTo>
                <a:cubicBezTo>
                  <a:pt x="12128" y="4308"/>
                  <a:pt x="12128" y="4308"/>
                  <a:pt x="12128" y="4308"/>
                </a:cubicBezTo>
                <a:cubicBezTo>
                  <a:pt x="12067" y="4441"/>
                  <a:pt x="12067" y="4441"/>
                  <a:pt x="12067" y="4441"/>
                </a:cubicBezTo>
                <a:close/>
                <a:moveTo>
                  <a:pt x="13090" y="2590"/>
                </a:moveTo>
                <a:cubicBezTo>
                  <a:pt x="13090" y="2593"/>
                  <a:pt x="13090" y="2593"/>
                  <a:pt x="13090" y="2593"/>
                </a:cubicBezTo>
                <a:cubicBezTo>
                  <a:pt x="13093" y="2593"/>
                  <a:pt x="13093" y="2593"/>
                  <a:pt x="13093" y="2593"/>
                </a:cubicBezTo>
                <a:cubicBezTo>
                  <a:pt x="13187" y="2638"/>
                  <a:pt x="13187" y="2638"/>
                  <a:pt x="13187" y="2638"/>
                </a:cubicBezTo>
                <a:cubicBezTo>
                  <a:pt x="13190" y="2641"/>
                  <a:pt x="13190" y="2641"/>
                  <a:pt x="13190" y="2641"/>
                </a:cubicBezTo>
                <a:cubicBezTo>
                  <a:pt x="13193" y="2638"/>
                  <a:pt x="13193" y="2638"/>
                  <a:pt x="13193" y="2638"/>
                </a:cubicBezTo>
                <a:cubicBezTo>
                  <a:pt x="13232" y="2551"/>
                  <a:pt x="13232" y="2551"/>
                  <a:pt x="13232" y="2551"/>
                </a:cubicBezTo>
                <a:cubicBezTo>
                  <a:pt x="13235" y="2548"/>
                  <a:pt x="13235" y="2548"/>
                  <a:pt x="13235" y="2548"/>
                </a:cubicBezTo>
                <a:cubicBezTo>
                  <a:pt x="13232" y="2548"/>
                  <a:pt x="13232" y="2548"/>
                  <a:pt x="13232" y="2548"/>
                </a:cubicBezTo>
                <a:cubicBezTo>
                  <a:pt x="13138" y="2502"/>
                  <a:pt x="13138" y="2502"/>
                  <a:pt x="13138" y="2502"/>
                </a:cubicBezTo>
                <a:cubicBezTo>
                  <a:pt x="13132" y="2499"/>
                  <a:pt x="13132" y="2499"/>
                  <a:pt x="13132" y="2499"/>
                </a:cubicBezTo>
                <a:cubicBezTo>
                  <a:pt x="13132" y="2502"/>
                  <a:pt x="13132" y="2502"/>
                  <a:pt x="13132" y="2502"/>
                </a:cubicBezTo>
                <a:cubicBezTo>
                  <a:pt x="13090" y="2590"/>
                  <a:pt x="13090" y="2590"/>
                  <a:pt x="13090" y="2590"/>
                </a:cubicBezTo>
                <a:close/>
                <a:moveTo>
                  <a:pt x="13038" y="2700"/>
                </a:moveTo>
                <a:cubicBezTo>
                  <a:pt x="13038" y="2703"/>
                  <a:pt x="13038" y="2703"/>
                  <a:pt x="13038" y="2703"/>
                </a:cubicBezTo>
                <a:cubicBezTo>
                  <a:pt x="13041" y="2703"/>
                  <a:pt x="13041" y="2703"/>
                  <a:pt x="13041" y="2703"/>
                </a:cubicBezTo>
                <a:cubicBezTo>
                  <a:pt x="13135" y="2748"/>
                  <a:pt x="13135" y="2748"/>
                  <a:pt x="13135" y="2748"/>
                </a:cubicBezTo>
                <a:cubicBezTo>
                  <a:pt x="13138" y="2751"/>
                  <a:pt x="13138" y="2751"/>
                  <a:pt x="13138" y="2751"/>
                </a:cubicBezTo>
                <a:cubicBezTo>
                  <a:pt x="13141" y="2748"/>
                  <a:pt x="13141" y="2748"/>
                  <a:pt x="13141" y="2748"/>
                </a:cubicBezTo>
                <a:cubicBezTo>
                  <a:pt x="13180" y="2661"/>
                  <a:pt x="13180" y="2661"/>
                  <a:pt x="13180" y="2661"/>
                </a:cubicBezTo>
                <a:cubicBezTo>
                  <a:pt x="13183" y="2658"/>
                  <a:pt x="13183" y="2658"/>
                  <a:pt x="13183" y="2658"/>
                </a:cubicBezTo>
                <a:cubicBezTo>
                  <a:pt x="13180" y="2658"/>
                  <a:pt x="13180" y="2658"/>
                  <a:pt x="13180" y="2658"/>
                </a:cubicBezTo>
                <a:cubicBezTo>
                  <a:pt x="13086" y="2612"/>
                  <a:pt x="13086" y="2612"/>
                  <a:pt x="13086" y="2612"/>
                </a:cubicBezTo>
                <a:cubicBezTo>
                  <a:pt x="13083" y="2609"/>
                  <a:pt x="13083" y="2609"/>
                  <a:pt x="13083" y="2609"/>
                </a:cubicBezTo>
                <a:cubicBezTo>
                  <a:pt x="13080" y="2612"/>
                  <a:pt x="13080" y="2612"/>
                  <a:pt x="13080" y="2612"/>
                </a:cubicBezTo>
                <a:cubicBezTo>
                  <a:pt x="13038" y="2700"/>
                  <a:pt x="13038" y="2700"/>
                  <a:pt x="13038" y="2700"/>
                </a:cubicBezTo>
                <a:close/>
                <a:moveTo>
                  <a:pt x="12989" y="2810"/>
                </a:moveTo>
                <a:cubicBezTo>
                  <a:pt x="12986" y="2813"/>
                  <a:pt x="12986" y="2813"/>
                  <a:pt x="12986" y="2813"/>
                </a:cubicBezTo>
                <a:cubicBezTo>
                  <a:pt x="12989" y="2813"/>
                  <a:pt x="12989" y="2813"/>
                  <a:pt x="12989" y="2813"/>
                </a:cubicBezTo>
                <a:cubicBezTo>
                  <a:pt x="13083" y="2858"/>
                  <a:pt x="13083" y="2858"/>
                  <a:pt x="13083" y="2858"/>
                </a:cubicBezTo>
                <a:cubicBezTo>
                  <a:pt x="13086" y="2862"/>
                  <a:pt x="13086" y="2862"/>
                  <a:pt x="13086" y="2862"/>
                </a:cubicBezTo>
                <a:cubicBezTo>
                  <a:pt x="13090" y="2858"/>
                  <a:pt x="13090" y="2858"/>
                  <a:pt x="13090" y="2858"/>
                </a:cubicBezTo>
                <a:cubicBezTo>
                  <a:pt x="13132" y="2771"/>
                  <a:pt x="13132" y="2771"/>
                  <a:pt x="13132" y="2771"/>
                </a:cubicBezTo>
                <a:cubicBezTo>
                  <a:pt x="13132" y="2768"/>
                  <a:pt x="13132" y="2768"/>
                  <a:pt x="13132" y="2768"/>
                </a:cubicBezTo>
                <a:cubicBezTo>
                  <a:pt x="13128" y="2768"/>
                  <a:pt x="13128" y="2768"/>
                  <a:pt x="13128" y="2768"/>
                </a:cubicBezTo>
                <a:cubicBezTo>
                  <a:pt x="13035" y="2719"/>
                  <a:pt x="13035" y="2719"/>
                  <a:pt x="13035" y="2719"/>
                </a:cubicBezTo>
                <a:cubicBezTo>
                  <a:pt x="13031" y="2719"/>
                  <a:pt x="13031" y="2719"/>
                  <a:pt x="13031" y="2719"/>
                </a:cubicBezTo>
                <a:cubicBezTo>
                  <a:pt x="13028" y="2722"/>
                  <a:pt x="13028" y="2722"/>
                  <a:pt x="13028" y="2722"/>
                </a:cubicBezTo>
                <a:cubicBezTo>
                  <a:pt x="12989" y="2810"/>
                  <a:pt x="12989" y="2810"/>
                  <a:pt x="12989" y="2810"/>
                </a:cubicBezTo>
                <a:close/>
                <a:moveTo>
                  <a:pt x="12937" y="2920"/>
                </a:moveTo>
                <a:cubicBezTo>
                  <a:pt x="12934" y="2920"/>
                  <a:pt x="12934" y="2920"/>
                  <a:pt x="12934" y="2920"/>
                </a:cubicBezTo>
                <a:cubicBezTo>
                  <a:pt x="12937" y="2923"/>
                  <a:pt x="12937" y="2923"/>
                  <a:pt x="12937" y="2923"/>
                </a:cubicBezTo>
                <a:cubicBezTo>
                  <a:pt x="13031" y="2968"/>
                  <a:pt x="13031" y="2968"/>
                  <a:pt x="13031" y="2968"/>
                </a:cubicBezTo>
                <a:cubicBezTo>
                  <a:pt x="13038" y="2972"/>
                  <a:pt x="13038" y="2972"/>
                  <a:pt x="13038" y="2972"/>
                </a:cubicBezTo>
                <a:cubicBezTo>
                  <a:pt x="13038" y="2968"/>
                  <a:pt x="13038" y="2968"/>
                  <a:pt x="13038" y="2968"/>
                </a:cubicBezTo>
                <a:cubicBezTo>
                  <a:pt x="13080" y="2881"/>
                  <a:pt x="13080" y="2881"/>
                  <a:pt x="13080" y="2881"/>
                </a:cubicBezTo>
                <a:cubicBezTo>
                  <a:pt x="13080" y="2878"/>
                  <a:pt x="13080" y="2878"/>
                  <a:pt x="13080" y="2878"/>
                </a:cubicBezTo>
                <a:cubicBezTo>
                  <a:pt x="13077" y="2874"/>
                  <a:pt x="13077" y="2874"/>
                  <a:pt x="13077" y="2874"/>
                </a:cubicBezTo>
                <a:cubicBezTo>
                  <a:pt x="12983" y="2829"/>
                  <a:pt x="12983" y="2829"/>
                  <a:pt x="12983" y="2829"/>
                </a:cubicBezTo>
                <a:cubicBezTo>
                  <a:pt x="12980" y="2829"/>
                  <a:pt x="12980" y="2829"/>
                  <a:pt x="12980" y="2829"/>
                </a:cubicBezTo>
                <a:cubicBezTo>
                  <a:pt x="12976" y="2832"/>
                  <a:pt x="12976" y="2832"/>
                  <a:pt x="12976" y="2832"/>
                </a:cubicBezTo>
                <a:cubicBezTo>
                  <a:pt x="12937" y="2920"/>
                  <a:pt x="12937" y="2920"/>
                  <a:pt x="12937" y="2920"/>
                </a:cubicBezTo>
                <a:close/>
                <a:moveTo>
                  <a:pt x="12886" y="3027"/>
                </a:moveTo>
                <a:cubicBezTo>
                  <a:pt x="12882" y="3030"/>
                  <a:pt x="12882" y="3030"/>
                  <a:pt x="12882" y="3030"/>
                </a:cubicBezTo>
                <a:cubicBezTo>
                  <a:pt x="12886" y="3033"/>
                  <a:pt x="12886" y="3033"/>
                  <a:pt x="12886" y="3033"/>
                </a:cubicBezTo>
                <a:cubicBezTo>
                  <a:pt x="12980" y="3078"/>
                  <a:pt x="12980" y="3078"/>
                  <a:pt x="12980" y="3078"/>
                </a:cubicBezTo>
                <a:cubicBezTo>
                  <a:pt x="12986" y="3082"/>
                  <a:pt x="12986" y="3082"/>
                  <a:pt x="12986" y="3082"/>
                </a:cubicBezTo>
                <a:cubicBezTo>
                  <a:pt x="12986" y="3078"/>
                  <a:pt x="12986" y="3078"/>
                  <a:pt x="12986" y="3078"/>
                </a:cubicBezTo>
                <a:cubicBezTo>
                  <a:pt x="13028" y="2991"/>
                  <a:pt x="13028" y="2991"/>
                  <a:pt x="13028" y="2991"/>
                </a:cubicBezTo>
                <a:cubicBezTo>
                  <a:pt x="13028" y="2988"/>
                  <a:pt x="13028" y="2988"/>
                  <a:pt x="13028" y="2988"/>
                </a:cubicBezTo>
                <a:cubicBezTo>
                  <a:pt x="13025" y="2985"/>
                  <a:pt x="13025" y="2985"/>
                  <a:pt x="13025" y="2985"/>
                </a:cubicBezTo>
                <a:cubicBezTo>
                  <a:pt x="12931" y="2939"/>
                  <a:pt x="12931" y="2939"/>
                  <a:pt x="12931" y="2939"/>
                </a:cubicBezTo>
                <a:cubicBezTo>
                  <a:pt x="12928" y="2939"/>
                  <a:pt x="12928" y="2939"/>
                  <a:pt x="12928" y="2939"/>
                </a:cubicBezTo>
                <a:cubicBezTo>
                  <a:pt x="12924" y="2942"/>
                  <a:pt x="12924" y="2942"/>
                  <a:pt x="12924" y="2942"/>
                </a:cubicBezTo>
                <a:cubicBezTo>
                  <a:pt x="12886" y="3027"/>
                  <a:pt x="12886" y="3027"/>
                  <a:pt x="12886" y="3027"/>
                </a:cubicBezTo>
                <a:close/>
                <a:moveTo>
                  <a:pt x="12834" y="3137"/>
                </a:moveTo>
                <a:cubicBezTo>
                  <a:pt x="12831" y="3140"/>
                  <a:pt x="12831" y="3140"/>
                  <a:pt x="12831" y="3140"/>
                </a:cubicBezTo>
                <a:cubicBezTo>
                  <a:pt x="12834" y="3143"/>
                  <a:pt x="12834" y="3143"/>
                  <a:pt x="12834" y="3143"/>
                </a:cubicBezTo>
                <a:cubicBezTo>
                  <a:pt x="12928" y="3188"/>
                  <a:pt x="12928" y="3188"/>
                  <a:pt x="12928" y="3188"/>
                </a:cubicBezTo>
                <a:cubicBezTo>
                  <a:pt x="12934" y="3188"/>
                  <a:pt x="12934" y="3188"/>
                  <a:pt x="12934" y="3188"/>
                </a:cubicBezTo>
                <a:cubicBezTo>
                  <a:pt x="12934" y="3185"/>
                  <a:pt x="12934" y="3185"/>
                  <a:pt x="12934" y="3185"/>
                </a:cubicBezTo>
                <a:cubicBezTo>
                  <a:pt x="12976" y="3101"/>
                  <a:pt x="12976" y="3101"/>
                  <a:pt x="12976" y="3101"/>
                </a:cubicBezTo>
                <a:cubicBezTo>
                  <a:pt x="12976" y="3098"/>
                  <a:pt x="12976" y="3098"/>
                  <a:pt x="12976" y="3098"/>
                </a:cubicBezTo>
                <a:cubicBezTo>
                  <a:pt x="12973" y="3095"/>
                  <a:pt x="12973" y="3095"/>
                  <a:pt x="12973" y="3095"/>
                </a:cubicBezTo>
                <a:cubicBezTo>
                  <a:pt x="12879" y="3049"/>
                  <a:pt x="12879" y="3049"/>
                  <a:pt x="12879" y="3049"/>
                </a:cubicBezTo>
                <a:cubicBezTo>
                  <a:pt x="12876" y="3049"/>
                  <a:pt x="12876" y="3049"/>
                  <a:pt x="12876" y="3049"/>
                </a:cubicBezTo>
                <a:cubicBezTo>
                  <a:pt x="12873" y="3052"/>
                  <a:pt x="12873" y="3052"/>
                  <a:pt x="12873" y="3052"/>
                </a:cubicBezTo>
                <a:cubicBezTo>
                  <a:pt x="12834" y="3137"/>
                  <a:pt x="12834" y="3137"/>
                  <a:pt x="12834" y="3137"/>
                </a:cubicBezTo>
                <a:close/>
                <a:moveTo>
                  <a:pt x="12782" y="3247"/>
                </a:moveTo>
                <a:cubicBezTo>
                  <a:pt x="12779" y="3250"/>
                  <a:pt x="12779" y="3250"/>
                  <a:pt x="12779" y="3250"/>
                </a:cubicBezTo>
                <a:cubicBezTo>
                  <a:pt x="12782" y="3253"/>
                  <a:pt x="12782" y="3253"/>
                  <a:pt x="12782" y="3253"/>
                </a:cubicBezTo>
                <a:cubicBezTo>
                  <a:pt x="12876" y="3298"/>
                  <a:pt x="12876" y="3298"/>
                  <a:pt x="12876" y="3298"/>
                </a:cubicBezTo>
                <a:cubicBezTo>
                  <a:pt x="12882" y="3298"/>
                  <a:pt x="12882" y="3298"/>
                  <a:pt x="12882" y="3298"/>
                </a:cubicBezTo>
                <a:cubicBezTo>
                  <a:pt x="12882" y="3295"/>
                  <a:pt x="12882" y="3295"/>
                  <a:pt x="12882" y="3295"/>
                </a:cubicBezTo>
                <a:cubicBezTo>
                  <a:pt x="12924" y="3211"/>
                  <a:pt x="12924" y="3211"/>
                  <a:pt x="12924" y="3211"/>
                </a:cubicBezTo>
                <a:cubicBezTo>
                  <a:pt x="12924" y="3208"/>
                  <a:pt x="12924" y="3208"/>
                  <a:pt x="12924" y="3208"/>
                </a:cubicBezTo>
                <a:cubicBezTo>
                  <a:pt x="12921" y="3205"/>
                  <a:pt x="12921" y="3205"/>
                  <a:pt x="12921" y="3205"/>
                </a:cubicBezTo>
                <a:cubicBezTo>
                  <a:pt x="12827" y="3159"/>
                  <a:pt x="12827" y="3159"/>
                  <a:pt x="12827" y="3159"/>
                </a:cubicBezTo>
                <a:cubicBezTo>
                  <a:pt x="12824" y="3159"/>
                  <a:pt x="12824" y="3159"/>
                  <a:pt x="12824" y="3159"/>
                </a:cubicBezTo>
                <a:cubicBezTo>
                  <a:pt x="12821" y="3163"/>
                  <a:pt x="12821" y="3163"/>
                  <a:pt x="12821" y="3163"/>
                </a:cubicBezTo>
                <a:cubicBezTo>
                  <a:pt x="12782" y="3247"/>
                  <a:pt x="12782" y="3247"/>
                  <a:pt x="12782" y="3247"/>
                </a:cubicBezTo>
                <a:close/>
                <a:moveTo>
                  <a:pt x="12730" y="3357"/>
                </a:moveTo>
                <a:cubicBezTo>
                  <a:pt x="12727" y="3360"/>
                  <a:pt x="12727" y="3360"/>
                  <a:pt x="12727" y="3360"/>
                </a:cubicBezTo>
                <a:cubicBezTo>
                  <a:pt x="12730" y="3363"/>
                  <a:pt x="12730" y="3363"/>
                  <a:pt x="12730" y="3363"/>
                </a:cubicBezTo>
                <a:cubicBezTo>
                  <a:pt x="12824" y="3408"/>
                  <a:pt x="12824" y="3408"/>
                  <a:pt x="12824" y="3408"/>
                </a:cubicBezTo>
                <a:cubicBezTo>
                  <a:pt x="12831" y="3408"/>
                  <a:pt x="12831" y="3408"/>
                  <a:pt x="12831" y="3408"/>
                </a:cubicBezTo>
                <a:cubicBezTo>
                  <a:pt x="12831" y="3405"/>
                  <a:pt x="12831" y="3405"/>
                  <a:pt x="12831" y="3405"/>
                </a:cubicBezTo>
                <a:cubicBezTo>
                  <a:pt x="12873" y="3321"/>
                  <a:pt x="12873" y="3321"/>
                  <a:pt x="12873" y="3321"/>
                </a:cubicBezTo>
                <a:cubicBezTo>
                  <a:pt x="12873" y="3318"/>
                  <a:pt x="12873" y="3318"/>
                  <a:pt x="12873" y="3318"/>
                </a:cubicBezTo>
                <a:cubicBezTo>
                  <a:pt x="12869" y="3315"/>
                  <a:pt x="12869" y="3315"/>
                  <a:pt x="12869" y="3315"/>
                </a:cubicBezTo>
                <a:cubicBezTo>
                  <a:pt x="12776" y="3269"/>
                  <a:pt x="12776" y="3269"/>
                  <a:pt x="12776" y="3269"/>
                </a:cubicBezTo>
                <a:cubicBezTo>
                  <a:pt x="12772" y="3269"/>
                  <a:pt x="12772" y="3269"/>
                  <a:pt x="12772" y="3269"/>
                </a:cubicBezTo>
                <a:cubicBezTo>
                  <a:pt x="12769" y="3273"/>
                  <a:pt x="12769" y="3273"/>
                  <a:pt x="12769" y="3273"/>
                </a:cubicBezTo>
                <a:cubicBezTo>
                  <a:pt x="12730" y="3357"/>
                  <a:pt x="12730" y="3357"/>
                  <a:pt x="12730" y="3357"/>
                </a:cubicBezTo>
                <a:close/>
                <a:moveTo>
                  <a:pt x="12678" y="3467"/>
                </a:moveTo>
                <a:cubicBezTo>
                  <a:pt x="12675" y="3470"/>
                  <a:pt x="12675" y="3470"/>
                  <a:pt x="12675" y="3470"/>
                </a:cubicBezTo>
                <a:cubicBezTo>
                  <a:pt x="12678" y="3473"/>
                  <a:pt x="12678" y="3473"/>
                  <a:pt x="12678" y="3473"/>
                </a:cubicBezTo>
                <a:cubicBezTo>
                  <a:pt x="12772" y="3519"/>
                  <a:pt x="12772" y="3519"/>
                  <a:pt x="12772" y="3519"/>
                </a:cubicBezTo>
                <a:cubicBezTo>
                  <a:pt x="12779" y="3519"/>
                  <a:pt x="12779" y="3519"/>
                  <a:pt x="12779" y="3519"/>
                </a:cubicBezTo>
                <a:cubicBezTo>
                  <a:pt x="12779" y="3515"/>
                  <a:pt x="12779" y="3515"/>
                  <a:pt x="12779" y="3515"/>
                </a:cubicBezTo>
                <a:cubicBezTo>
                  <a:pt x="12821" y="3431"/>
                  <a:pt x="12821" y="3431"/>
                  <a:pt x="12821" y="3431"/>
                </a:cubicBezTo>
                <a:cubicBezTo>
                  <a:pt x="12821" y="3428"/>
                  <a:pt x="12821" y="3428"/>
                  <a:pt x="12821" y="3428"/>
                </a:cubicBezTo>
                <a:cubicBezTo>
                  <a:pt x="12818" y="3425"/>
                  <a:pt x="12818" y="3425"/>
                  <a:pt x="12818" y="3425"/>
                </a:cubicBezTo>
                <a:cubicBezTo>
                  <a:pt x="12724" y="3379"/>
                  <a:pt x="12724" y="3379"/>
                  <a:pt x="12724" y="3379"/>
                </a:cubicBezTo>
                <a:cubicBezTo>
                  <a:pt x="12721" y="3379"/>
                  <a:pt x="12721" y="3379"/>
                  <a:pt x="12721" y="3379"/>
                </a:cubicBezTo>
                <a:cubicBezTo>
                  <a:pt x="12717" y="3379"/>
                  <a:pt x="12717" y="3379"/>
                  <a:pt x="12717" y="3379"/>
                </a:cubicBezTo>
                <a:cubicBezTo>
                  <a:pt x="12678" y="3467"/>
                  <a:pt x="12678" y="3467"/>
                  <a:pt x="12678" y="3467"/>
                </a:cubicBezTo>
                <a:close/>
                <a:moveTo>
                  <a:pt x="12627" y="3577"/>
                </a:moveTo>
                <a:cubicBezTo>
                  <a:pt x="12623" y="3580"/>
                  <a:pt x="12623" y="3580"/>
                  <a:pt x="12623" y="3580"/>
                </a:cubicBezTo>
                <a:cubicBezTo>
                  <a:pt x="12627" y="3583"/>
                  <a:pt x="12627" y="3583"/>
                  <a:pt x="12627" y="3583"/>
                </a:cubicBezTo>
                <a:cubicBezTo>
                  <a:pt x="12724" y="3629"/>
                  <a:pt x="12724" y="3629"/>
                  <a:pt x="12724" y="3629"/>
                </a:cubicBezTo>
                <a:cubicBezTo>
                  <a:pt x="12727" y="3629"/>
                  <a:pt x="12727" y="3629"/>
                  <a:pt x="12727" y="3629"/>
                </a:cubicBezTo>
                <a:cubicBezTo>
                  <a:pt x="12727" y="3625"/>
                  <a:pt x="12727" y="3625"/>
                  <a:pt x="12727" y="3625"/>
                </a:cubicBezTo>
                <a:cubicBezTo>
                  <a:pt x="12769" y="3538"/>
                  <a:pt x="12769" y="3538"/>
                  <a:pt x="12769" y="3538"/>
                </a:cubicBezTo>
                <a:cubicBezTo>
                  <a:pt x="12769" y="3538"/>
                  <a:pt x="12769" y="3538"/>
                  <a:pt x="12769" y="3538"/>
                </a:cubicBezTo>
                <a:cubicBezTo>
                  <a:pt x="12766" y="3535"/>
                  <a:pt x="12766" y="3535"/>
                  <a:pt x="12766" y="3535"/>
                </a:cubicBezTo>
                <a:cubicBezTo>
                  <a:pt x="12672" y="3489"/>
                  <a:pt x="12672" y="3489"/>
                  <a:pt x="12672" y="3489"/>
                </a:cubicBezTo>
                <a:cubicBezTo>
                  <a:pt x="12669" y="3486"/>
                  <a:pt x="12669" y="3486"/>
                  <a:pt x="12669" y="3486"/>
                </a:cubicBezTo>
                <a:cubicBezTo>
                  <a:pt x="12666" y="3489"/>
                  <a:pt x="12666" y="3489"/>
                  <a:pt x="12666" y="3489"/>
                </a:cubicBezTo>
                <a:cubicBezTo>
                  <a:pt x="12627" y="3577"/>
                  <a:pt x="12627" y="3577"/>
                  <a:pt x="12627" y="3577"/>
                </a:cubicBezTo>
                <a:close/>
                <a:moveTo>
                  <a:pt x="12575" y="3687"/>
                </a:moveTo>
                <a:cubicBezTo>
                  <a:pt x="12572" y="3690"/>
                  <a:pt x="12572" y="3690"/>
                  <a:pt x="12572" y="3690"/>
                </a:cubicBezTo>
                <a:cubicBezTo>
                  <a:pt x="12575" y="3690"/>
                  <a:pt x="12575" y="3690"/>
                  <a:pt x="12575" y="3690"/>
                </a:cubicBezTo>
                <a:cubicBezTo>
                  <a:pt x="12672" y="3739"/>
                  <a:pt x="12672" y="3739"/>
                  <a:pt x="12672" y="3739"/>
                </a:cubicBezTo>
                <a:cubicBezTo>
                  <a:pt x="12675" y="3739"/>
                  <a:pt x="12675" y="3739"/>
                  <a:pt x="12675" y="3739"/>
                </a:cubicBezTo>
                <a:cubicBezTo>
                  <a:pt x="12675" y="3735"/>
                  <a:pt x="12675" y="3735"/>
                  <a:pt x="12675" y="3735"/>
                </a:cubicBezTo>
                <a:cubicBezTo>
                  <a:pt x="12717" y="3648"/>
                  <a:pt x="12717" y="3648"/>
                  <a:pt x="12717" y="3648"/>
                </a:cubicBezTo>
                <a:cubicBezTo>
                  <a:pt x="12717" y="3645"/>
                  <a:pt x="12717" y="3645"/>
                  <a:pt x="12717" y="3645"/>
                </a:cubicBezTo>
                <a:cubicBezTo>
                  <a:pt x="12714" y="3645"/>
                  <a:pt x="12714" y="3645"/>
                  <a:pt x="12714" y="3645"/>
                </a:cubicBezTo>
                <a:cubicBezTo>
                  <a:pt x="12620" y="3600"/>
                  <a:pt x="12620" y="3600"/>
                  <a:pt x="12620" y="3600"/>
                </a:cubicBezTo>
                <a:cubicBezTo>
                  <a:pt x="12617" y="3596"/>
                  <a:pt x="12617" y="3596"/>
                  <a:pt x="12617" y="3596"/>
                </a:cubicBezTo>
                <a:cubicBezTo>
                  <a:pt x="12614" y="3600"/>
                  <a:pt x="12614" y="3600"/>
                  <a:pt x="12614" y="3600"/>
                </a:cubicBezTo>
                <a:cubicBezTo>
                  <a:pt x="12575" y="3687"/>
                  <a:pt x="12575" y="3687"/>
                  <a:pt x="12575" y="3687"/>
                </a:cubicBezTo>
                <a:close/>
                <a:moveTo>
                  <a:pt x="12523" y="3797"/>
                </a:moveTo>
                <a:cubicBezTo>
                  <a:pt x="12520" y="3800"/>
                  <a:pt x="12520" y="3800"/>
                  <a:pt x="12520" y="3800"/>
                </a:cubicBezTo>
                <a:cubicBezTo>
                  <a:pt x="12523" y="3800"/>
                  <a:pt x="12523" y="3800"/>
                  <a:pt x="12523" y="3800"/>
                </a:cubicBezTo>
                <a:cubicBezTo>
                  <a:pt x="12620" y="3845"/>
                  <a:pt x="12620" y="3845"/>
                  <a:pt x="12620" y="3845"/>
                </a:cubicBezTo>
                <a:cubicBezTo>
                  <a:pt x="12623" y="3849"/>
                  <a:pt x="12623" y="3849"/>
                  <a:pt x="12623" y="3849"/>
                </a:cubicBezTo>
                <a:cubicBezTo>
                  <a:pt x="12623" y="3845"/>
                  <a:pt x="12623" y="3845"/>
                  <a:pt x="12623" y="3845"/>
                </a:cubicBezTo>
                <a:cubicBezTo>
                  <a:pt x="12666" y="3758"/>
                  <a:pt x="12666" y="3758"/>
                  <a:pt x="12666" y="3758"/>
                </a:cubicBezTo>
                <a:cubicBezTo>
                  <a:pt x="12666" y="3755"/>
                  <a:pt x="12666" y="3755"/>
                  <a:pt x="12666" y="3755"/>
                </a:cubicBezTo>
                <a:cubicBezTo>
                  <a:pt x="12662" y="3755"/>
                  <a:pt x="12662" y="3755"/>
                  <a:pt x="12662" y="3755"/>
                </a:cubicBezTo>
                <a:cubicBezTo>
                  <a:pt x="12568" y="3710"/>
                  <a:pt x="12568" y="3710"/>
                  <a:pt x="12568" y="3710"/>
                </a:cubicBezTo>
                <a:cubicBezTo>
                  <a:pt x="12565" y="3706"/>
                  <a:pt x="12565" y="3706"/>
                  <a:pt x="12565" y="3706"/>
                </a:cubicBezTo>
                <a:cubicBezTo>
                  <a:pt x="12562" y="3710"/>
                  <a:pt x="12562" y="3710"/>
                  <a:pt x="12562" y="3710"/>
                </a:cubicBezTo>
                <a:cubicBezTo>
                  <a:pt x="12523" y="3797"/>
                  <a:pt x="12523" y="3797"/>
                  <a:pt x="12523" y="3797"/>
                </a:cubicBezTo>
                <a:close/>
                <a:moveTo>
                  <a:pt x="12471" y="3907"/>
                </a:moveTo>
                <a:cubicBezTo>
                  <a:pt x="12468" y="3910"/>
                  <a:pt x="12468" y="3910"/>
                  <a:pt x="12468" y="3910"/>
                </a:cubicBezTo>
                <a:cubicBezTo>
                  <a:pt x="12471" y="3910"/>
                  <a:pt x="12471" y="3910"/>
                  <a:pt x="12471" y="3910"/>
                </a:cubicBezTo>
                <a:cubicBezTo>
                  <a:pt x="12568" y="3955"/>
                  <a:pt x="12568" y="3955"/>
                  <a:pt x="12568" y="3955"/>
                </a:cubicBezTo>
                <a:cubicBezTo>
                  <a:pt x="12572" y="3959"/>
                  <a:pt x="12572" y="3959"/>
                  <a:pt x="12572" y="3959"/>
                </a:cubicBezTo>
                <a:cubicBezTo>
                  <a:pt x="12572" y="3955"/>
                  <a:pt x="12572" y="3955"/>
                  <a:pt x="12572" y="3955"/>
                </a:cubicBezTo>
                <a:cubicBezTo>
                  <a:pt x="12614" y="3868"/>
                  <a:pt x="12614" y="3868"/>
                  <a:pt x="12614" y="3868"/>
                </a:cubicBezTo>
                <a:cubicBezTo>
                  <a:pt x="12614" y="3865"/>
                  <a:pt x="12614" y="3865"/>
                  <a:pt x="12614" y="3865"/>
                </a:cubicBezTo>
                <a:cubicBezTo>
                  <a:pt x="12611" y="3865"/>
                  <a:pt x="12611" y="3865"/>
                  <a:pt x="12611" y="3865"/>
                </a:cubicBezTo>
                <a:cubicBezTo>
                  <a:pt x="12517" y="3820"/>
                  <a:pt x="12517" y="3820"/>
                  <a:pt x="12517" y="3820"/>
                </a:cubicBezTo>
                <a:cubicBezTo>
                  <a:pt x="12513" y="3816"/>
                  <a:pt x="12513" y="3816"/>
                  <a:pt x="12513" y="3816"/>
                </a:cubicBezTo>
                <a:cubicBezTo>
                  <a:pt x="12510" y="3820"/>
                  <a:pt x="12510" y="3820"/>
                  <a:pt x="12510" y="3820"/>
                </a:cubicBezTo>
                <a:cubicBezTo>
                  <a:pt x="12471" y="3907"/>
                  <a:pt x="12471" y="3907"/>
                  <a:pt x="12471" y="3907"/>
                </a:cubicBezTo>
                <a:close/>
                <a:moveTo>
                  <a:pt x="12420" y="4017"/>
                </a:moveTo>
                <a:cubicBezTo>
                  <a:pt x="12416" y="4020"/>
                  <a:pt x="12416" y="4020"/>
                  <a:pt x="12416" y="4020"/>
                </a:cubicBezTo>
                <a:cubicBezTo>
                  <a:pt x="12420" y="4020"/>
                  <a:pt x="12420" y="4020"/>
                  <a:pt x="12420" y="4020"/>
                </a:cubicBezTo>
                <a:cubicBezTo>
                  <a:pt x="12517" y="4066"/>
                  <a:pt x="12517" y="4066"/>
                  <a:pt x="12517" y="4066"/>
                </a:cubicBezTo>
                <a:cubicBezTo>
                  <a:pt x="12520" y="4069"/>
                  <a:pt x="12520" y="4069"/>
                  <a:pt x="12520" y="4069"/>
                </a:cubicBezTo>
                <a:cubicBezTo>
                  <a:pt x="12520" y="4066"/>
                  <a:pt x="12520" y="4066"/>
                  <a:pt x="12520" y="4066"/>
                </a:cubicBezTo>
                <a:cubicBezTo>
                  <a:pt x="12562" y="3978"/>
                  <a:pt x="12562" y="3978"/>
                  <a:pt x="12562" y="3978"/>
                </a:cubicBezTo>
                <a:cubicBezTo>
                  <a:pt x="12562" y="3975"/>
                  <a:pt x="12562" y="3975"/>
                  <a:pt x="12562" y="3975"/>
                </a:cubicBezTo>
                <a:cubicBezTo>
                  <a:pt x="12559" y="3975"/>
                  <a:pt x="12559" y="3975"/>
                  <a:pt x="12559" y="3975"/>
                </a:cubicBezTo>
                <a:cubicBezTo>
                  <a:pt x="12465" y="3930"/>
                  <a:pt x="12465" y="3930"/>
                  <a:pt x="12465" y="3930"/>
                </a:cubicBezTo>
                <a:cubicBezTo>
                  <a:pt x="12462" y="3926"/>
                  <a:pt x="12462" y="3926"/>
                  <a:pt x="12462" y="3926"/>
                </a:cubicBezTo>
                <a:cubicBezTo>
                  <a:pt x="12458" y="3930"/>
                  <a:pt x="12458" y="3930"/>
                  <a:pt x="12458" y="3930"/>
                </a:cubicBezTo>
                <a:cubicBezTo>
                  <a:pt x="12420" y="4017"/>
                  <a:pt x="12420" y="4017"/>
                  <a:pt x="12420" y="4017"/>
                </a:cubicBezTo>
                <a:close/>
                <a:moveTo>
                  <a:pt x="12368" y="4127"/>
                </a:moveTo>
                <a:cubicBezTo>
                  <a:pt x="12365" y="4130"/>
                  <a:pt x="12365" y="4130"/>
                  <a:pt x="12365" y="4130"/>
                </a:cubicBezTo>
                <a:cubicBezTo>
                  <a:pt x="12368" y="4130"/>
                  <a:pt x="12368" y="4130"/>
                  <a:pt x="12368" y="4130"/>
                </a:cubicBezTo>
                <a:cubicBezTo>
                  <a:pt x="12465" y="4176"/>
                  <a:pt x="12465" y="4176"/>
                  <a:pt x="12465" y="4176"/>
                </a:cubicBezTo>
                <a:cubicBezTo>
                  <a:pt x="12468" y="4179"/>
                  <a:pt x="12468" y="4179"/>
                  <a:pt x="12468" y="4179"/>
                </a:cubicBezTo>
                <a:cubicBezTo>
                  <a:pt x="12468" y="4176"/>
                  <a:pt x="12468" y="4176"/>
                  <a:pt x="12468" y="4176"/>
                </a:cubicBezTo>
                <a:cubicBezTo>
                  <a:pt x="12510" y="4088"/>
                  <a:pt x="12510" y="4088"/>
                  <a:pt x="12510" y="4088"/>
                </a:cubicBezTo>
                <a:cubicBezTo>
                  <a:pt x="12510" y="4085"/>
                  <a:pt x="12510" y="4085"/>
                  <a:pt x="12510" y="4085"/>
                </a:cubicBezTo>
                <a:cubicBezTo>
                  <a:pt x="12507" y="4085"/>
                  <a:pt x="12507" y="4085"/>
                  <a:pt x="12507" y="4085"/>
                </a:cubicBezTo>
                <a:cubicBezTo>
                  <a:pt x="12413" y="4040"/>
                  <a:pt x="12413" y="4040"/>
                  <a:pt x="12413" y="4040"/>
                </a:cubicBezTo>
                <a:cubicBezTo>
                  <a:pt x="12410" y="4036"/>
                  <a:pt x="12410" y="4036"/>
                  <a:pt x="12410" y="4036"/>
                </a:cubicBezTo>
                <a:cubicBezTo>
                  <a:pt x="12407" y="4040"/>
                  <a:pt x="12407" y="4040"/>
                  <a:pt x="12407" y="4040"/>
                </a:cubicBezTo>
                <a:cubicBezTo>
                  <a:pt x="12368" y="4127"/>
                  <a:pt x="12368" y="4127"/>
                  <a:pt x="12368" y="4127"/>
                </a:cubicBezTo>
                <a:close/>
                <a:moveTo>
                  <a:pt x="12316" y="4237"/>
                </a:moveTo>
                <a:cubicBezTo>
                  <a:pt x="12313" y="4240"/>
                  <a:pt x="12313" y="4240"/>
                  <a:pt x="12313" y="4240"/>
                </a:cubicBezTo>
                <a:cubicBezTo>
                  <a:pt x="12316" y="4240"/>
                  <a:pt x="12316" y="4240"/>
                  <a:pt x="12316" y="4240"/>
                </a:cubicBezTo>
                <a:cubicBezTo>
                  <a:pt x="12413" y="4286"/>
                  <a:pt x="12413" y="4286"/>
                  <a:pt x="12413" y="4286"/>
                </a:cubicBezTo>
                <a:cubicBezTo>
                  <a:pt x="12416" y="4289"/>
                  <a:pt x="12416" y="4289"/>
                  <a:pt x="12416" y="4289"/>
                </a:cubicBezTo>
                <a:cubicBezTo>
                  <a:pt x="12416" y="4286"/>
                  <a:pt x="12416" y="4286"/>
                  <a:pt x="12416" y="4286"/>
                </a:cubicBezTo>
                <a:cubicBezTo>
                  <a:pt x="12458" y="4198"/>
                  <a:pt x="12458" y="4198"/>
                  <a:pt x="12458" y="4198"/>
                </a:cubicBezTo>
                <a:cubicBezTo>
                  <a:pt x="12458" y="4195"/>
                  <a:pt x="12458" y="4195"/>
                  <a:pt x="12458" y="4195"/>
                </a:cubicBezTo>
                <a:cubicBezTo>
                  <a:pt x="12455" y="4195"/>
                  <a:pt x="12455" y="4195"/>
                  <a:pt x="12455" y="4195"/>
                </a:cubicBezTo>
                <a:cubicBezTo>
                  <a:pt x="12361" y="4150"/>
                  <a:pt x="12361" y="4150"/>
                  <a:pt x="12361" y="4150"/>
                </a:cubicBezTo>
                <a:cubicBezTo>
                  <a:pt x="12358" y="4147"/>
                  <a:pt x="12358" y="4147"/>
                  <a:pt x="12358" y="4147"/>
                </a:cubicBezTo>
                <a:cubicBezTo>
                  <a:pt x="12355" y="4150"/>
                  <a:pt x="12355" y="4150"/>
                  <a:pt x="12355" y="4150"/>
                </a:cubicBezTo>
                <a:cubicBezTo>
                  <a:pt x="12316" y="4237"/>
                  <a:pt x="12316" y="4237"/>
                  <a:pt x="12316" y="4237"/>
                </a:cubicBezTo>
                <a:close/>
                <a:moveTo>
                  <a:pt x="12264" y="4347"/>
                </a:moveTo>
                <a:cubicBezTo>
                  <a:pt x="12261" y="4350"/>
                  <a:pt x="12261" y="4350"/>
                  <a:pt x="12261" y="4350"/>
                </a:cubicBezTo>
                <a:cubicBezTo>
                  <a:pt x="12264" y="4350"/>
                  <a:pt x="12264" y="4350"/>
                  <a:pt x="12264" y="4350"/>
                </a:cubicBezTo>
                <a:cubicBezTo>
                  <a:pt x="12361" y="4396"/>
                  <a:pt x="12361" y="4396"/>
                  <a:pt x="12361" y="4396"/>
                </a:cubicBezTo>
                <a:cubicBezTo>
                  <a:pt x="12365" y="4399"/>
                  <a:pt x="12365" y="4399"/>
                  <a:pt x="12365" y="4399"/>
                </a:cubicBezTo>
                <a:cubicBezTo>
                  <a:pt x="12365" y="4396"/>
                  <a:pt x="12365" y="4396"/>
                  <a:pt x="12365" y="4396"/>
                </a:cubicBezTo>
                <a:cubicBezTo>
                  <a:pt x="12407" y="4308"/>
                  <a:pt x="12407" y="4308"/>
                  <a:pt x="12407" y="4308"/>
                </a:cubicBezTo>
                <a:cubicBezTo>
                  <a:pt x="12407" y="4305"/>
                  <a:pt x="12407" y="4305"/>
                  <a:pt x="12407" y="4305"/>
                </a:cubicBezTo>
                <a:cubicBezTo>
                  <a:pt x="12403" y="4305"/>
                  <a:pt x="12403" y="4305"/>
                  <a:pt x="12403" y="4305"/>
                </a:cubicBezTo>
                <a:cubicBezTo>
                  <a:pt x="12310" y="4260"/>
                  <a:pt x="12310" y="4260"/>
                  <a:pt x="12310" y="4260"/>
                </a:cubicBezTo>
                <a:cubicBezTo>
                  <a:pt x="12306" y="4257"/>
                  <a:pt x="12306" y="4257"/>
                  <a:pt x="12306" y="4257"/>
                </a:cubicBezTo>
                <a:cubicBezTo>
                  <a:pt x="12303" y="4260"/>
                  <a:pt x="12303" y="4260"/>
                  <a:pt x="12303" y="4260"/>
                </a:cubicBezTo>
                <a:cubicBezTo>
                  <a:pt x="12264" y="4347"/>
                  <a:pt x="12264" y="4347"/>
                  <a:pt x="12264" y="4347"/>
                </a:cubicBezTo>
                <a:close/>
                <a:moveTo>
                  <a:pt x="12190" y="4499"/>
                </a:moveTo>
                <a:cubicBezTo>
                  <a:pt x="12190" y="4503"/>
                  <a:pt x="12190" y="4503"/>
                  <a:pt x="12190" y="4503"/>
                </a:cubicBezTo>
                <a:cubicBezTo>
                  <a:pt x="12193" y="4506"/>
                  <a:pt x="12193" y="4506"/>
                  <a:pt x="12193" y="4506"/>
                </a:cubicBezTo>
                <a:cubicBezTo>
                  <a:pt x="12287" y="4551"/>
                  <a:pt x="12287" y="4551"/>
                  <a:pt x="12287" y="4551"/>
                </a:cubicBezTo>
                <a:cubicBezTo>
                  <a:pt x="12290" y="4551"/>
                  <a:pt x="12290" y="4551"/>
                  <a:pt x="12290" y="4551"/>
                </a:cubicBezTo>
                <a:cubicBezTo>
                  <a:pt x="12293" y="4548"/>
                  <a:pt x="12293" y="4548"/>
                  <a:pt x="12293" y="4548"/>
                </a:cubicBezTo>
                <a:cubicBezTo>
                  <a:pt x="12355" y="4418"/>
                  <a:pt x="12355" y="4418"/>
                  <a:pt x="12355" y="4418"/>
                </a:cubicBezTo>
                <a:cubicBezTo>
                  <a:pt x="12355" y="4415"/>
                  <a:pt x="12355" y="4415"/>
                  <a:pt x="12355" y="4415"/>
                </a:cubicBezTo>
                <a:cubicBezTo>
                  <a:pt x="12352" y="4412"/>
                  <a:pt x="12352" y="4412"/>
                  <a:pt x="12352" y="4412"/>
                </a:cubicBezTo>
                <a:cubicBezTo>
                  <a:pt x="12258" y="4367"/>
                  <a:pt x="12258" y="4367"/>
                  <a:pt x="12258" y="4367"/>
                </a:cubicBezTo>
                <a:cubicBezTo>
                  <a:pt x="12255" y="4367"/>
                  <a:pt x="12255" y="4367"/>
                  <a:pt x="12255" y="4367"/>
                </a:cubicBezTo>
                <a:cubicBezTo>
                  <a:pt x="12251" y="4370"/>
                  <a:pt x="12251" y="4370"/>
                  <a:pt x="12251" y="4370"/>
                </a:cubicBezTo>
                <a:cubicBezTo>
                  <a:pt x="12190" y="4499"/>
                  <a:pt x="12190" y="4499"/>
                  <a:pt x="12190" y="4499"/>
                </a:cubicBezTo>
                <a:close/>
                <a:moveTo>
                  <a:pt x="10821" y="4341"/>
                </a:moveTo>
                <a:cubicBezTo>
                  <a:pt x="10827" y="4493"/>
                  <a:pt x="10834" y="5357"/>
                  <a:pt x="10737" y="5982"/>
                </a:cubicBezTo>
                <a:cubicBezTo>
                  <a:pt x="10804" y="6004"/>
                  <a:pt x="10804" y="6004"/>
                  <a:pt x="10804" y="6004"/>
                </a:cubicBezTo>
                <a:cubicBezTo>
                  <a:pt x="11180" y="5422"/>
                  <a:pt x="11436" y="5179"/>
                  <a:pt x="11953" y="4829"/>
                </a:cubicBezTo>
                <a:cubicBezTo>
                  <a:pt x="11953" y="4829"/>
                  <a:pt x="11918" y="4833"/>
                  <a:pt x="11850" y="4836"/>
                </a:cubicBezTo>
                <a:cubicBezTo>
                  <a:pt x="11403" y="4855"/>
                  <a:pt x="11170" y="4719"/>
                  <a:pt x="10869" y="4396"/>
                </a:cubicBezTo>
                <a:cubicBezTo>
                  <a:pt x="10840" y="4363"/>
                  <a:pt x="10821" y="4341"/>
                  <a:pt x="10821" y="4341"/>
                </a:cubicBezTo>
                <a:close/>
                <a:moveTo>
                  <a:pt x="8510" y="4244"/>
                </a:moveTo>
                <a:cubicBezTo>
                  <a:pt x="8510" y="4244"/>
                  <a:pt x="8720" y="5516"/>
                  <a:pt x="8756" y="5609"/>
                </a:cubicBezTo>
                <a:cubicBezTo>
                  <a:pt x="8791" y="5703"/>
                  <a:pt x="9034" y="6156"/>
                  <a:pt x="9083" y="6286"/>
                </a:cubicBezTo>
                <a:cubicBezTo>
                  <a:pt x="9128" y="6415"/>
                  <a:pt x="9468" y="7195"/>
                  <a:pt x="9468" y="7195"/>
                </a:cubicBezTo>
                <a:cubicBezTo>
                  <a:pt x="9468" y="7195"/>
                  <a:pt x="9643" y="7150"/>
                  <a:pt x="9736" y="7056"/>
                </a:cubicBezTo>
                <a:cubicBezTo>
                  <a:pt x="9830" y="6962"/>
                  <a:pt x="10086" y="6940"/>
                  <a:pt x="10086" y="6940"/>
                </a:cubicBezTo>
                <a:cubicBezTo>
                  <a:pt x="10099" y="6859"/>
                  <a:pt x="10099" y="6859"/>
                  <a:pt x="10099" y="6859"/>
                </a:cubicBezTo>
                <a:cubicBezTo>
                  <a:pt x="10105" y="6810"/>
                  <a:pt x="9944" y="6629"/>
                  <a:pt x="9817" y="6464"/>
                </a:cubicBezTo>
                <a:cubicBezTo>
                  <a:pt x="9623" y="6215"/>
                  <a:pt x="9497" y="5991"/>
                  <a:pt x="9348" y="5713"/>
                </a:cubicBezTo>
                <a:cubicBezTo>
                  <a:pt x="9309" y="5635"/>
                  <a:pt x="9257" y="5567"/>
                  <a:pt x="9235" y="5516"/>
                </a:cubicBezTo>
                <a:cubicBezTo>
                  <a:pt x="9092" y="5211"/>
                  <a:pt x="8908" y="4826"/>
                  <a:pt x="8814" y="4687"/>
                </a:cubicBezTo>
                <a:cubicBezTo>
                  <a:pt x="8720" y="4548"/>
                  <a:pt x="8510" y="4244"/>
                  <a:pt x="8510" y="4244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9"/>
          <p:cNvSpPr>
            <a:spLocks noEditPoints="1"/>
          </p:cNvSpPr>
          <p:nvPr/>
        </p:nvSpPr>
        <p:spPr bwMode="auto">
          <a:xfrm flipH="1">
            <a:off x="3286116" y="2258841"/>
            <a:ext cx="1791866" cy="1292166"/>
          </a:xfrm>
          <a:custGeom>
            <a:avLst/>
            <a:gdLst/>
            <a:ahLst/>
            <a:cxnLst>
              <a:cxn ang="0">
                <a:pos x="5959" y="7072"/>
              </a:cxn>
              <a:cxn ang="0">
                <a:pos x="10568" y="3783"/>
              </a:cxn>
              <a:cxn ang="0">
                <a:pos x="2085" y="3350"/>
              </a:cxn>
              <a:cxn ang="0">
                <a:pos x="2496" y="4097"/>
              </a:cxn>
              <a:cxn ang="0">
                <a:pos x="2279" y="4968"/>
              </a:cxn>
              <a:cxn ang="0">
                <a:pos x="1590" y="5457"/>
              </a:cxn>
              <a:cxn ang="0">
                <a:pos x="913" y="5085"/>
              </a:cxn>
              <a:cxn ang="0">
                <a:pos x="522" y="4350"/>
              </a:cxn>
              <a:cxn ang="0">
                <a:pos x="460" y="3401"/>
              </a:cxn>
              <a:cxn ang="0">
                <a:pos x="1085" y="2935"/>
              </a:cxn>
              <a:cxn ang="0">
                <a:pos x="612" y="3453"/>
              </a:cxn>
              <a:cxn ang="0">
                <a:pos x="1127" y="3071"/>
              </a:cxn>
              <a:cxn ang="0">
                <a:pos x="1583" y="2728"/>
              </a:cxn>
              <a:cxn ang="0">
                <a:pos x="1120" y="4809"/>
              </a:cxn>
              <a:cxn ang="0">
                <a:pos x="855" y="4272"/>
              </a:cxn>
              <a:cxn ang="0">
                <a:pos x="502" y="3829"/>
              </a:cxn>
              <a:cxn ang="0">
                <a:pos x="2483" y="4130"/>
              </a:cxn>
              <a:cxn ang="0">
                <a:pos x="2114" y="3644"/>
              </a:cxn>
              <a:cxn ang="0">
                <a:pos x="1826" y="3130"/>
              </a:cxn>
              <a:cxn ang="0">
                <a:pos x="1635" y="2825"/>
              </a:cxn>
              <a:cxn ang="0">
                <a:pos x="1855" y="3227"/>
              </a:cxn>
              <a:cxn ang="0">
                <a:pos x="2095" y="3664"/>
              </a:cxn>
              <a:cxn ang="0">
                <a:pos x="2389" y="4198"/>
              </a:cxn>
              <a:cxn ang="0">
                <a:pos x="1554" y="2910"/>
              </a:cxn>
              <a:cxn ang="0">
                <a:pos x="1826" y="3418"/>
              </a:cxn>
              <a:cxn ang="0">
                <a:pos x="2036" y="3997"/>
              </a:cxn>
              <a:cxn ang="0">
                <a:pos x="2331" y="4550"/>
              </a:cxn>
              <a:cxn ang="0">
                <a:pos x="1496" y="3236"/>
              </a:cxn>
              <a:cxn ang="0">
                <a:pos x="1813" y="3835"/>
              </a:cxn>
              <a:cxn ang="0">
                <a:pos x="2104" y="4379"/>
              </a:cxn>
              <a:cxn ang="0">
                <a:pos x="1292" y="3084"/>
              </a:cxn>
              <a:cxn ang="0">
                <a:pos x="1629" y="3537"/>
              </a:cxn>
              <a:cxn ang="0">
                <a:pos x="1910" y="4065"/>
              </a:cxn>
              <a:cxn ang="0">
                <a:pos x="2201" y="4612"/>
              </a:cxn>
              <a:cxn ang="0">
                <a:pos x="1324" y="3194"/>
              </a:cxn>
              <a:cxn ang="0">
                <a:pos x="1548" y="3625"/>
              </a:cxn>
              <a:cxn ang="0">
                <a:pos x="1823" y="4149"/>
              </a:cxn>
              <a:cxn ang="0">
                <a:pos x="2111" y="4706"/>
              </a:cxn>
              <a:cxn ang="0">
                <a:pos x="1221" y="3437"/>
              </a:cxn>
              <a:cxn ang="0">
                <a:pos x="1486" y="3955"/>
              </a:cxn>
              <a:cxn ang="0">
                <a:pos x="1764" y="4499"/>
              </a:cxn>
              <a:cxn ang="0">
                <a:pos x="1017" y="3285"/>
              </a:cxn>
              <a:cxn ang="0">
                <a:pos x="1276" y="3796"/>
              </a:cxn>
              <a:cxn ang="0">
                <a:pos x="1551" y="4327"/>
              </a:cxn>
              <a:cxn ang="0">
                <a:pos x="1907" y="4826"/>
              </a:cxn>
              <a:cxn ang="0">
                <a:pos x="1104" y="3502"/>
              </a:cxn>
              <a:cxn ang="0">
                <a:pos x="1363" y="4016"/>
              </a:cxn>
              <a:cxn ang="0">
                <a:pos x="1583" y="4447"/>
              </a:cxn>
              <a:cxn ang="0">
                <a:pos x="1823" y="4916"/>
              </a:cxn>
              <a:cxn ang="0">
                <a:pos x="1020" y="3586"/>
              </a:cxn>
              <a:cxn ang="0">
                <a:pos x="1279" y="4107"/>
              </a:cxn>
              <a:cxn ang="0">
                <a:pos x="1480" y="4699"/>
              </a:cxn>
              <a:cxn ang="0">
                <a:pos x="706" y="3405"/>
              </a:cxn>
              <a:cxn ang="0">
                <a:pos x="959" y="3916"/>
              </a:cxn>
              <a:cxn ang="0">
                <a:pos x="1263" y="4531"/>
              </a:cxn>
              <a:cxn ang="0">
                <a:pos x="1538" y="5091"/>
              </a:cxn>
              <a:cxn ang="0">
                <a:pos x="758" y="3758"/>
              </a:cxn>
              <a:cxn ang="0">
                <a:pos x="1085" y="4227"/>
              </a:cxn>
              <a:cxn ang="0">
                <a:pos x="1353" y="4767"/>
              </a:cxn>
              <a:cxn ang="0">
                <a:pos x="1658" y="5376"/>
              </a:cxn>
              <a:cxn ang="0">
                <a:pos x="787" y="3871"/>
              </a:cxn>
              <a:cxn ang="0">
                <a:pos x="1004" y="4311"/>
              </a:cxn>
              <a:cxn ang="0">
                <a:pos x="1269" y="4852"/>
              </a:cxn>
            </a:cxnLst>
            <a:rect l="0" t="0" r="r" b="b"/>
            <a:pathLst>
              <a:path w="20540" h="14804">
                <a:moveTo>
                  <a:pt x="8969" y="1932"/>
                </a:moveTo>
                <a:cubicBezTo>
                  <a:pt x="8827" y="1812"/>
                  <a:pt x="8827" y="1812"/>
                  <a:pt x="8827" y="1812"/>
                </a:cubicBezTo>
                <a:cubicBezTo>
                  <a:pt x="8811" y="1799"/>
                  <a:pt x="9034" y="1854"/>
                  <a:pt x="9044" y="1832"/>
                </a:cubicBezTo>
                <a:cubicBezTo>
                  <a:pt x="9053" y="1806"/>
                  <a:pt x="8814" y="1806"/>
                  <a:pt x="8701" y="1673"/>
                </a:cubicBezTo>
                <a:cubicBezTo>
                  <a:pt x="8701" y="1673"/>
                  <a:pt x="8749" y="1676"/>
                  <a:pt x="8866" y="1625"/>
                </a:cubicBezTo>
                <a:cubicBezTo>
                  <a:pt x="8982" y="1573"/>
                  <a:pt x="9031" y="1560"/>
                  <a:pt x="9031" y="1560"/>
                </a:cubicBezTo>
                <a:cubicBezTo>
                  <a:pt x="9031" y="1560"/>
                  <a:pt x="8859" y="1595"/>
                  <a:pt x="8672" y="1553"/>
                </a:cubicBezTo>
                <a:cubicBezTo>
                  <a:pt x="8484" y="1511"/>
                  <a:pt x="8468" y="1498"/>
                  <a:pt x="8468" y="1498"/>
                </a:cubicBezTo>
                <a:cubicBezTo>
                  <a:pt x="8468" y="1498"/>
                  <a:pt x="8451" y="1518"/>
                  <a:pt x="8623" y="1492"/>
                </a:cubicBezTo>
                <a:cubicBezTo>
                  <a:pt x="8795" y="1463"/>
                  <a:pt x="8875" y="1427"/>
                  <a:pt x="8846" y="1414"/>
                </a:cubicBezTo>
                <a:cubicBezTo>
                  <a:pt x="8817" y="1398"/>
                  <a:pt x="8451" y="1502"/>
                  <a:pt x="8053" y="1288"/>
                </a:cubicBezTo>
                <a:cubicBezTo>
                  <a:pt x="7655" y="1071"/>
                  <a:pt x="7150" y="1210"/>
                  <a:pt x="7150" y="1210"/>
                </a:cubicBezTo>
                <a:cubicBezTo>
                  <a:pt x="7150" y="1210"/>
                  <a:pt x="7099" y="786"/>
                  <a:pt x="6742" y="488"/>
                </a:cubicBezTo>
                <a:cubicBezTo>
                  <a:pt x="6373" y="181"/>
                  <a:pt x="5784" y="0"/>
                  <a:pt x="5267" y="469"/>
                </a:cubicBezTo>
                <a:cubicBezTo>
                  <a:pt x="5221" y="511"/>
                  <a:pt x="5199" y="573"/>
                  <a:pt x="5199" y="573"/>
                </a:cubicBezTo>
                <a:cubicBezTo>
                  <a:pt x="5127" y="595"/>
                  <a:pt x="5127" y="595"/>
                  <a:pt x="5127" y="595"/>
                </a:cubicBezTo>
                <a:cubicBezTo>
                  <a:pt x="4978" y="1022"/>
                  <a:pt x="4978" y="1022"/>
                  <a:pt x="4978" y="1022"/>
                </a:cubicBezTo>
                <a:cubicBezTo>
                  <a:pt x="4962" y="1061"/>
                  <a:pt x="4671" y="1155"/>
                  <a:pt x="4558" y="1392"/>
                </a:cubicBezTo>
                <a:cubicBezTo>
                  <a:pt x="4529" y="1456"/>
                  <a:pt x="4519" y="1505"/>
                  <a:pt x="4619" y="1456"/>
                </a:cubicBezTo>
                <a:cubicBezTo>
                  <a:pt x="4671" y="1430"/>
                  <a:pt x="4745" y="1411"/>
                  <a:pt x="4810" y="1395"/>
                </a:cubicBezTo>
                <a:cubicBezTo>
                  <a:pt x="4930" y="1359"/>
                  <a:pt x="4978" y="1362"/>
                  <a:pt x="4978" y="1362"/>
                </a:cubicBezTo>
                <a:cubicBezTo>
                  <a:pt x="4978" y="1362"/>
                  <a:pt x="4959" y="1459"/>
                  <a:pt x="4998" y="1537"/>
                </a:cubicBezTo>
                <a:cubicBezTo>
                  <a:pt x="5040" y="1615"/>
                  <a:pt x="5098" y="1667"/>
                  <a:pt x="5082" y="1731"/>
                </a:cubicBezTo>
                <a:cubicBezTo>
                  <a:pt x="5066" y="1796"/>
                  <a:pt x="5059" y="2006"/>
                  <a:pt x="5118" y="2159"/>
                </a:cubicBezTo>
                <a:cubicBezTo>
                  <a:pt x="5182" y="2330"/>
                  <a:pt x="5347" y="2502"/>
                  <a:pt x="5396" y="2638"/>
                </a:cubicBezTo>
                <a:cubicBezTo>
                  <a:pt x="5458" y="2809"/>
                  <a:pt x="5490" y="2952"/>
                  <a:pt x="5733" y="2893"/>
                </a:cubicBezTo>
                <a:cubicBezTo>
                  <a:pt x="5940" y="2845"/>
                  <a:pt x="6027" y="2893"/>
                  <a:pt x="6027" y="2893"/>
                </a:cubicBezTo>
                <a:cubicBezTo>
                  <a:pt x="6267" y="3007"/>
                  <a:pt x="6309" y="3039"/>
                  <a:pt x="6409" y="3272"/>
                </a:cubicBezTo>
                <a:cubicBezTo>
                  <a:pt x="6409" y="3272"/>
                  <a:pt x="6037" y="4114"/>
                  <a:pt x="5946" y="4570"/>
                </a:cubicBezTo>
                <a:cubicBezTo>
                  <a:pt x="5852" y="5030"/>
                  <a:pt x="5794" y="5298"/>
                  <a:pt x="5681" y="5518"/>
                </a:cubicBezTo>
                <a:cubicBezTo>
                  <a:pt x="5568" y="5738"/>
                  <a:pt x="5493" y="6214"/>
                  <a:pt x="5370" y="6392"/>
                </a:cubicBezTo>
                <a:cubicBezTo>
                  <a:pt x="5247" y="6567"/>
                  <a:pt x="4888" y="6823"/>
                  <a:pt x="4729" y="6997"/>
                </a:cubicBezTo>
                <a:cubicBezTo>
                  <a:pt x="4574" y="7169"/>
                  <a:pt x="4483" y="7224"/>
                  <a:pt x="4415" y="7292"/>
                </a:cubicBezTo>
                <a:cubicBezTo>
                  <a:pt x="4347" y="7357"/>
                  <a:pt x="4299" y="7350"/>
                  <a:pt x="4299" y="7350"/>
                </a:cubicBezTo>
                <a:cubicBezTo>
                  <a:pt x="4299" y="7350"/>
                  <a:pt x="4253" y="7328"/>
                  <a:pt x="4121" y="7386"/>
                </a:cubicBezTo>
                <a:cubicBezTo>
                  <a:pt x="3988" y="7444"/>
                  <a:pt x="3872" y="7473"/>
                  <a:pt x="3872" y="7473"/>
                </a:cubicBezTo>
                <a:cubicBezTo>
                  <a:pt x="3655" y="7402"/>
                  <a:pt x="3655" y="7402"/>
                  <a:pt x="3655" y="7402"/>
                </a:cubicBezTo>
                <a:cubicBezTo>
                  <a:pt x="3231" y="6671"/>
                  <a:pt x="3231" y="6671"/>
                  <a:pt x="3231" y="6671"/>
                </a:cubicBezTo>
                <a:cubicBezTo>
                  <a:pt x="3159" y="6667"/>
                  <a:pt x="3159" y="6667"/>
                  <a:pt x="3159" y="6667"/>
                </a:cubicBezTo>
                <a:cubicBezTo>
                  <a:pt x="3159" y="6667"/>
                  <a:pt x="2959" y="6059"/>
                  <a:pt x="2888" y="5551"/>
                </a:cubicBezTo>
                <a:cubicBezTo>
                  <a:pt x="2868" y="5411"/>
                  <a:pt x="2842" y="5275"/>
                  <a:pt x="2842" y="5143"/>
                </a:cubicBezTo>
                <a:cubicBezTo>
                  <a:pt x="2846" y="4965"/>
                  <a:pt x="2855" y="4790"/>
                  <a:pt x="2858" y="4615"/>
                </a:cubicBezTo>
                <a:cubicBezTo>
                  <a:pt x="2888" y="3816"/>
                  <a:pt x="2710" y="3110"/>
                  <a:pt x="2014" y="2618"/>
                </a:cubicBezTo>
                <a:cubicBezTo>
                  <a:pt x="1732" y="2418"/>
                  <a:pt x="1360" y="2350"/>
                  <a:pt x="1007" y="2482"/>
                </a:cubicBezTo>
                <a:cubicBezTo>
                  <a:pt x="0" y="2867"/>
                  <a:pt x="94" y="4175"/>
                  <a:pt x="560" y="4929"/>
                </a:cubicBezTo>
                <a:cubicBezTo>
                  <a:pt x="793" y="5301"/>
                  <a:pt x="1143" y="5599"/>
                  <a:pt x="1557" y="5767"/>
                </a:cubicBezTo>
                <a:cubicBezTo>
                  <a:pt x="1654" y="5810"/>
                  <a:pt x="1745" y="5839"/>
                  <a:pt x="1819" y="5878"/>
                </a:cubicBezTo>
                <a:cubicBezTo>
                  <a:pt x="2020" y="5975"/>
                  <a:pt x="2201" y="6072"/>
                  <a:pt x="2392" y="6253"/>
                </a:cubicBezTo>
                <a:cubicBezTo>
                  <a:pt x="2577" y="6425"/>
                  <a:pt x="2875" y="6810"/>
                  <a:pt x="2865" y="6823"/>
                </a:cubicBezTo>
                <a:cubicBezTo>
                  <a:pt x="2829" y="6878"/>
                  <a:pt x="2829" y="6878"/>
                  <a:pt x="2829" y="6878"/>
                </a:cubicBezTo>
                <a:cubicBezTo>
                  <a:pt x="3156" y="7480"/>
                  <a:pt x="3156" y="7480"/>
                  <a:pt x="3156" y="7480"/>
                </a:cubicBezTo>
                <a:cubicBezTo>
                  <a:pt x="3156" y="7480"/>
                  <a:pt x="3104" y="7538"/>
                  <a:pt x="3108" y="7580"/>
                </a:cubicBezTo>
                <a:cubicBezTo>
                  <a:pt x="3111" y="7622"/>
                  <a:pt x="3069" y="7693"/>
                  <a:pt x="3085" y="7790"/>
                </a:cubicBezTo>
                <a:cubicBezTo>
                  <a:pt x="3098" y="7888"/>
                  <a:pt x="3163" y="7891"/>
                  <a:pt x="3163" y="7891"/>
                </a:cubicBezTo>
                <a:cubicBezTo>
                  <a:pt x="3163" y="7891"/>
                  <a:pt x="3153" y="7959"/>
                  <a:pt x="3189" y="8020"/>
                </a:cubicBezTo>
                <a:cubicBezTo>
                  <a:pt x="3221" y="8085"/>
                  <a:pt x="3260" y="8114"/>
                  <a:pt x="3260" y="8114"/>
                </a:cubicBezTo>
                <a:cubicBezTo>
                  <a:pt x="3260" y="8114"/>
                  <a:pt x="3244" y="8172"/>
                  <a:pt x="3289" y="8227"/>
                </a:cubicBezTo>
                <a:cubicBezTo>
                  <a:pt x="3331" y="8282"/>
                  <a:pt x="3386" y="8308"/>
                  <a:pt x="3386" y="8308"/>
                </a:cubicBezTo>
                <a:cubicBezTo>
                  <a:pt x="3386" y="8308"/>
                  <a:pt x="3435" y="8428"/>
                  <a:pt x="3548" y="8460"/>
                </a:cubicBezTo>
                <a:cubicBezTo>
                  <a:pt x="3661" y="8493"/>
                  <a:pt x="3852" y="8444"/>
                  <a:pt x="3927" y="8373"/>
                </a:cubicBezTo>
                <a:cubicBezTo>
                  <a:pt x="4004" y="8299"/>
                  <a:pt x="4037" y="8273"/>
                  <a:pt x="4037" y="8273"/>
                </a:cubicBezTo>
                <a:cubicBezTo>
                  <a:pt x="4367" y="8056"/>
                  <a:pt x="4367" y="8056"/>
                  <a:pt x="4367" y="8056"/>
                </a:cubicBezTo>
                <a:cubicBezTo>
                  <a:pt x="4415" y="8004"/>
                  <a:pt x="4415" y="8004"/>
                  <a:pt x="4415" y="8004"/>
                </a:cubicBezTo>
                <a:cubicBezTo>
                  <a:pt x="4817" y="7574"/>
                  <a:pt x="5509" y="7519"/>
                  <a:pt x="5959" y="7072"/>
                </a:cubicBezTo>
                <a:cubicBezTo>
                  <a:pt x="6118" y="6917"/>
                  <a:pt x="6160" y="6722"/>
                  <a:pt x="6257" y="6528"/>
                </a:cubicBezTo>
                <a:cubicBezTo>
                  <a:pt x="6383" y="6272"/>
                  <a:pt x="6552" y="5952"/>
                  <a:pt x="6607" y="5822"/>
                </a:cubicBezTo>
                <a:cubicBezTo>
                  <a:pt x="6749" y="5476"/>
                  <a:pt x="6946" y="5159"/>
                  <a:pt x="7063" y="4806"/>
                </a:cubicBezTo>
                <a:cubicBezTo>
                  <a:pt x="7063" y="4806"/>
                  <a:pt x="7115" y="4932"/>
                  <a:pt x="7322" y="5065"/>
                </a:cubicBezTo>
                <a:cubicBezTo>
                  <a:pt x="7526" y="5198"/>
                  <a:pt x="8031" y="5243"/>
                  <a:pt x="8031" y="5243"/>
                </a:cubicBezTo>
                <a:cubicBezTo>
                  <a:pt x="8031" y="5243"/>
                  <a:pt x="8435" y="5505"/>
                  <a:pt x="8600" y="5703"/>
                </a:cubicBezTo>
                <a:cubicBezTo>
                  <a:pt x="8769" y="5900"/>
                  <a:pt x="8950" y="6117"/>
                  <a:pt x="8998" y="6256"/>
                </a:cubicBezTo>
                <a:cubicBezTo>
                  <a:pt x="9047" y="6395"/>
                  <a:pt x="9041" y="6454"/>
                  <a:pt x="9041" y="6454"/>
                </a:cubicBezTo>
                <a:cubicBezTo>
                  <a:pt x="8513" y="6764"/>
                  <a:pt x="8513" y="6764"/>
                  <a:pt x="8513" y="6764"/>
                </a:cubicBezTo>
                <a:cubicBezTo>
                  <a:pt x="8513" y="6764"/>
                  <a:pt x="8494" y="6787"/>
                  <a:pt x="8503" y="6845"/>
                </a:cubicBezTo>
                <a:cubicBezTo>
                  <a:pt x="8513" y="6907"/>
                  <a:pt x="8513" y="6907"/>
                  <a:pt x="8513" y="6907"/>
                </a:cubicBezTo>
                <a:cubicBezTo>
                  <a:pt x="8513" y="6907"/>
                  <a:pt x="7843" y="7396"/>
                  <a:pt x="7642" y="7586"/>
                </a:cubicBezTo>
                <a:cubicBezTo>
                  <a:pt x="7442" y="7781"/>
                  <a:pt x="7005" y="8179"/>
                  <a:pt x="6904" y="8266"/>
                </a:cubicBezTo>
                <a:cubicBezTo>
                  <a:pt x="6801" y="8354"/>
                  <a:pt x="6471" y="8613"/>
                  <a:pt x="6383" y="8651"/>
                </a:cubicBezTo>
                <a:cubicBezTo>
                  <a:pt x="6296" y="8690"/>
                  <a:pt x="6176" y="8761"/>
                  <a:pt x="6131" y="8914"/>
                </a:cubicBezTo>
                <a:cubicBezTo>
                  <a:pt x="6085" y="9069"/>
                  <a:pt x="6043" y="9079"/>
                  <a:pt x="5972" y="9305"/>
                </a:cubicBezTo>
                <a:cubicBezTo>
                  <a:pt x="5946" y="9389"/>
                  <a:pt x="5920" y="9470"/>
                  <a:pt x="5901" y="9535"/>
                </a:cubicBezTo>
                <a:cubicBezTo>
                  <a:pt x="5736" y="10121"/>
                  <a:pt x="5338" y="10606"/>
                  <a:pt x="5082" y="11202"/>
                </a:cubicBezTo>
                <a:cubicBezTo>
                  <a:pt x="4768" y="11943"/>
                  <a:pt x="4257" y="12859"/>
                  <a:pt x="4205" y="12946"/>
                </a:cubicBezTo>
                <a:cubicBezTo>
                  <a:pt x="4150" y="13031"/>
                  <a:pt x="4092" y="12969"/>
                  <a:pt x="3982" y="13040"/>
                </a:cubicBezTo>
                <a:cubicBezTo>
                  <a:pt x="3875" y="13108"/>
                  <a:pt x="3522" y="13367"/>
                  <a:pt x="3302" y="13445"/>
                </a:cubicBezTo>
                <a:cubicBezTo>
                  <a:pt x="3082" y="13526"/>
                  <a:pt x="2784" y="13633"/>
                  <a:pt x="2674" y="13616"/>
                </a:cubicBezTo>
                <a:cubicBezTo>
                  <a:pt x="2567" y="13603"/>
                  <a:pt x="2260" y="13655"/>
                  <a:pt x="2221" y="13879"/>
                </a:cubicBezTo>
                <a:cubicBezTo>
                  <a:pt x="2185" y="14099"/>
                  <a:pt x="2567" y="14309"/>
                  <a:pt x="2904" y="14429"/>
                </a:cubicBezTo>
                <a:cubicBezTo>
                  <a:pt x="3240" y="14545"/>
                  <a:pt x="3263" y="14536"/>
                  <a:pt x="3483" y="14565"/>
                </a:cubicBezTo>
                <a:cubicBezTo>
                  <a:pt x="3706" y="14594"/>
                  <a:pt x="3881" y="14536"/>
                  <a:pt x="4033" y="14591"/>
                </a:cubicBezTo>
                <a:cubicBezTo>
                  <a:pt x="4186" y="14642"/>
                  <a:pt x="4419" y="14720"/>
                  <a:pt x="4677" y="14749"/>
                </a:cubicBezTo>
                <a:cubicBezTo>
                  <a:pt x="5205" y="14804"/>
                  <a:pt x="5024" y="14202"/>
                  <a:pt x="5024" y="13879"/>
                </a:cubicBezTo>
                <a:cubicBezTo>
                  <a:pt x="5024" y="13626"/>
                  <a:pt x="5053" y="13513"/>
                  <a:pt x="5030" y="13435"/>
                </a:cubicBezTo>
                <a:cubicBezTo>
                  <a:pt x="4862" y="12866"/>
                  <a:pt x="6412" y="11687"/>
                  <a:pt x="6629" y="11131"/>
                </a:cubicBezTo>
                <a:cubicBezTo>
                  <a:pt x="6762" y="10797"/>
                  <a:pt x="7063" y="10001"/>
                  <a:pt x="7063" y="10001"/>
                </a:cubicBezTo>
                <a:cubicBezTo>
                  <a:pt x="8037" y="9344"/>
                  <a:pt x="9086" y="9240"/>
                  <a:pt x="10079" y="8564"/>
                </a:cubicBezTo>
                <a:cubicBezTo>
                  <a:pt x="10397" y="8347"/>
                  <a:pt x="10678" y="8250"/>
                  <a:pt x="10678" y="8250"/>
                </a:cubicBezTo>
                <a:cubicBezTo>
                  <a:pt x="11161" y="8357"/>
                  <a:pt x="11161" y="8357"/>
                  <a:pt x="11161" y="8357"/>
                </a:cubicBezTo>
                <a:cubicBezTo>
                  <a:pt x="11465" y="8422"/>
                  <a:pt x="12798" y="10266"/>
                  <a:pt x="13306" y="10629"/>
                </a:cubicBezTo>
                <a:cubicBezTo>
                  <a:pt x="13552" y="10804"/>
                  <a:pt x="13640" y="10979"/>
                  <a:pt x="13837" y="11004"/>
                </a:cubicBezTo>
                <a:cubicBezTo>
                  <a:pt x="14035" y="11030"/>
                  <a:pt x="14543" y="11011"/>
                  <a:pt x="14676" y="10962"/>
                </a:cubicBezTo>
                <a:cubicBezTo>
                  <a:pt x="14805" y="10911"/>
                  <a:pt x="16452" y="10843"/>
                  <a:pt x="16731" y="10878"/>
                </a:cubicBezTo>
                <a:cubicBezTo>
                  <a:pt x="17012" y="10914"/>
                  <a:pt x="17922" y="11008"/>
                  <a:pt x="18074" y="11076"/>
                </a:cubicBezTo>
                <a:cubicBezTo>
                  <a:pt x="18223" y="11147"/>
                  <a:pt x="18501" y="11192"/>
                  <a:pt x="18501" y="11192"/>
                </a:cubicBezTo>
                <a:cubicBezTo>
                  <a:pt x="18501" y="11192"/>
                  <a:pt x="18676" y="11289"/>
                  <a:pt x="18708" y="11344"/>
                </a:cubicBezTo>
                <a:cubicBezTo>
                  <a:pt x="18744" y="11399"/>
                  <a:pt x="18676" y="11415"/>
                  <a:pt x="18809" y="11548"/>
                </a:cubicBezTo>
                <a:cubicBezTo>
                  <a:pt x="18941" y="11684"/>
                  <a:pt x="19035" y="11613"/>
                  <a:pt x="19317" y="11907"/>
                </a:cubicBezTo>
                <a:cubicBezTo>
                  <a:pt x="19595" y="12205"/>
                  <a:pt x="19793" y="12438"/>
                  <a:pt x="19812" y="12558"/>
                </a:cubicBezTo>
                <a:cubicBezTo>
                  <a:pt x="19828" y="12678"/>
                  <a:pt x="19835" y="12840"/>
                  <a:pt x="19984" y="12917"/>
                </a:cubicBezTo>
                <a:cubicBezTo>
                  <a:pt x="20133" y="12995"/>
                  <a:pt x="20372" y="12833"/>
                  <a:pt x="20456" y="12442"/>
                </a:cubicBezTo>
                <a:cubicBezTo>
                  <a:pt x="20540" y="12050"/>
                  <a:pt x="20469" y="11629"/>
                  <a:pt x="20324" y="11325"/>
                </a:cubicBezTo>
                <a:cubicBezTo>
                  <a:pt x="20178" y="11021"/>
                  <a:pt x="20123" y="10720"/>
                  <a:pt x="20081" y="10464"/>
                </a:cubicBezTo>
                <a:cubicBezTo>
                  <a:pt x="20039" y="10208"/>
                  <a:pt x="19857" y="9791"/>
                  <a:pt x="19741" y="9732"/>
                </a:cubicBezTo>
                <a:cubicBezTo>
                  <a:pt x="19621" y="9674"/>
                  <a:pt x="19437" y="9794"/>
                  <a:pt x="19346" y="9859"/>
                </a:cubicBezTo>
                <a:cubicBezTo>
                  <a:pt x="19255" y="9920"/>
                  <a:pt x="19126" y="10079"/>
                  <a:pt x="19032" y="10076"/>
                </a:cubicBezTo>
                <a:cubicBezTo>
                  <a:pt x="18941" y="10072"/>
                  <a:pt x="18734" y="10189"/>
                  <a:pt x="18702" y="10228"/>
                </a:cubicBezTo>
                <a:cubicBezTo>
                  <a:pt x="18673" y="10266"/>
                  <a:pt x="18637" y="10276"/>
                  <a:pt x="18637" y="10276"/>
                </a:cubicBezTo>
                <a:cubicBezTo>
                  <a:pt x="18505" y="10260"/>
                  <a:pt x="18505" y="10260"/>
                  <a:pt x="18505" y="10260"/>
                </a:cubicBezTo>
                <a:cubicBezTo>
                  <a:pt x="18505" y="10260"/>
                  <a:pt x="17737" y="10160"/>
                  <a:pt x="17346" y="10027"/>
                </a:cubicBezTo>
                <a:cubicBezTo>
                  <a:pt x="16385" y="9697"/>
                  <a:pt x="15818" y="9389"/>
                  <a:pt x="14831" y="9697"/>
                </a:cubicBezTo>
                <a:cubicBezTo>
                  <a:pt x="14711" y="9736"/>
                  <a:pt x="14624" y="9716"/>
                  <a:pt x="14624" y="9716"/>
                </a:cubicBezTo>
                <a:cubicBezTo>
                  <a:pt x="13908" y="9185"/>
                  <a:pt x="13685" y="8302"/>
                  <a:pt x="13187" y="7583"/>
                </a:cubicBezTo>
                <a:cubicBezTo>
                  <a:pt x="13187" y="7583"/>
                  <a:pt x="13650" y="7538"/>
                  <a:pt x="13607" y="7460"/>
                </a:cubicBezTo>
                <a:cubicBezTo>
                  <a:pt x="13494" y="7260"/>
                  <a:pt x="12902" y="6884"/>
                  <a:pt x="12792" y="6259"/>
                </a:cubicBezTo>
                <a:cubicBezTo>
                  <a:pt x="12747" y="6026"/>
                  <a:pt x="12423" y="5466"/>
                  <a:pt x="12190" y="5259"/>
                </a:cubicBezTo>
                <a:cubicBezTo>
                  <a:pt x="11957" y="5052"/>
                  <a:pt x="11737" y="4942"/>
                  <a:pt x="11737" y="4942"/>
                </a:cubicBezTo>
                <a:cubicBezTo>
                  <a:pt x="11737" y="4942"/>
                  <a:pt x="11775" y="4835"/>
                  <a:pt x="11649" y="4761"/>
                </a:cubicBezTo>
                <a:cubicBezTo>
                  <a:pt x="11300" y="4550"/>
                  <a:pt x="10876" y="4075"/>
                  <a:pt x="10568" y="3783"/>
                </a:cubicBezTo>
                <a:cubicBezTo>
                  <a:pt x="10426" y="3647"/>
                  <a:pt x="10497" y="3638"/>
                  <a:pt x="10478" y="3635"/>
                </a:cubicBezTo>
                <a:cubicBezTo>
                  <a:pt x="10455" y="3631"/>
                  <a:pt x="10510" y="2968"/>
                  <a:pt x="10319" y="2757"/>
                </a:cubicBezTo>
                <a:cubicBezTo>
                  <a:pt x="10128" y="2550"/>
                  <a:pt x="8969" y="1932"/>
                  <a:pt x="8969" y="1932"/>
                </a:cubicBezTo>
                <a:close/>
                <a:moveTo>
                  <a:pt x="1551" y="2625"/>
                </a:moveTo>
                <a:cubicBezTo>
                  <a:pt x="1590" y="2634"/>
                  <a:pt x="1629" y="2651"/>
                  <a:pt x="1667" y="2667"/>
                </a:cubicBezTo>
                <a:cubicBezTo>
                  <a:pt x="1603" y="2715"/>
                  <a:pt x="1603" y="2715"/>
                  <a:pt x="1603" y="2715"/>
                </a:cubicBezTo>
                <a:cubicBezTo>
                  <a:pt x="1603" y="2715"/>
                  <a:pt x="1603" y="2715"/>
                  <a:pt x="1603" y="2715"/>
                </a:cubicBezTo>
                <a:cubicBezTo>
                  <a:pt x="1599" y="2715"/>
                  <a:pt x="1599" y="2715"/>
                  <a:pt x="1599" y="2715"/>
                </a:cubicBezTo>
                <a:cubicBezTo>
                  <a:pt x="1551" y="2625"/>
                  <a:pt x="1551" y="2625"/>
                  <a:pt x="1551" y="2625"/>
                </a:cubicBezTo>
                <a:close/>
                <a:moveTo>
                  <a:pt x="1716" y="2689"/>
                </a:moveTo>
                <a:cubicBezTo>
                  <a:pt x="1735" y="2702"/>
                  <a:pt x="1758" y="2712"/>
                  <a:pt x="1777" y="2725"/>
                </a:cubicBezTo>
                <a:cubicBezTo>
                  <a:pt x="1748" y="2744"/>
                  <a:pt x="1748" y="2744"/>
                  <a:pt x="1748" y="2744"/>
                </a:cubicBezTo>
                <a:cubicBezTo>
                  <a:pt x="1748" y="2748"/>
                  <a:pt x="1748" y="2748"/>
                  <a:pt x="1748" y="2748"/>
                </a:cubicBezTo>
                <a:cubicBezTo>
                  <a:pt x="1745" y="2744"/>
                  <a:pt x="1745" y="2744"/>
                  <a:pt x="1745" y="2744"/>
                </a:cubicBezTo>
                <a:cubicBezTo>
                  <a:pt x="1716" y="2689"/>
                  <a:pt x="1716" y="2689"/>
                  <a:pt x="1716" y="2689"/>
                </a:cubicBezTo>
                <a:close/>
                <a:moveTo>
                  <a:pt x="1794" y="2731"/>
                </a:moveTo>
                <a:cubicBezTo>
                  <a:pt x="1823" y="2751"/>
                  <a:pt x="1849" y="2767"/>
                  <a:pt x="1875" y="2787"/>
                </a:cubicBezTo>
                <a:cubicBezTo>
                  <a:pt x="1878" y="2787"/>
                  <a:pt x="1878" y="2787"/>
                  <a:pt x="1878" y="2787"/>
                </a:cubicBezTo>
                <a:cubicBezTo>
                  <a:pt x="1803" y="2842"/>
                  <a:pt x="1803" y="2842"/>
                  <a:pt x="1803" y="2842"/>
                </a:cubicBezTo>
                <a:cubicBezTo>
                  <a:pt x="1800" y="2845"/>
                  <a:pt x="1800" y="2845"/>
                  <a:pt x="1800" y="2845"/>
                </a:cubicBezTo>
                <a:cubicBezTo>
                  <a:pt x="1800" y="2842"/>
                  <a:pt x="1800" y="2842"/>
                  <a:pt x="1800" y="2842"/>
                </a:cubicBezTo>
                <a:cubicBezTo>
                  <a:pt x="1758" y="2764"/>
                  <a:pt x="1758" y="2764"/>
                  <a:pt x="1758" y="2764"/>
                </a:cubicBezTo>
                <a:cubicBezTo>
                  <a:pt x="1755" y="2761"/>
                  <a:pt x="1755" y="2761"/>
                  <a:pt x="1755" y="2761"/>
                </a:cubicBezTo>
                <a:cubicBezTo>
                  <a:pt x="1758" y="2761"/>
                  <a:pt x="1758" y="2761"/>
                  <a:pt x="1758" y="2761"/>
                </a:cubicBezTo>
                <a:cubicBezTo>
                  <a:pt x="1794" y="2731"/>
                  <a:pt x="1794" y="2731"/>
                  <a:pt x="1794" y="2731"/>
                </a:cubicBezTo>
                <a:close/>
                <a:moveTo>
                  <a:pt x="1894" y="2799"/>
                </a:moveTo>
                <a:cubicBezTo>
                  <a:pt x="1920" y="2819"/>
                  <a:pt x="1949" y="2838"/>
                  <a:pt x="1972" y="2858"/>
                </a:cubicBezTo>
                <a:cubicBezTo>
                  <a:pt x="1858" y="2942"/>
                  <a:pt x="1858" y="2942"/>
                  <a:pt x="1858" y="2942"/>
                </a:cubicBezTo>
                <a:cubicBezTo>
                  <a:pt x="1855" y="2945"/>
                  <a:pt x="1855" y="2945"/>
                  <a:pt x="1855" y="2945"/>
                </a:cubicBezTo>
                <a:cubicBezTo>
                  <a:pt x="1855" y="2942"/>
                  <a:pt x="1855" y="2942"/>
                  <a:pt x="1855" y="2942"/>
                </a:cubicBezTo>
                <a:cubicBezTo>
                  <a:pt x="1813" y="2864"/>
                  <a:pt x="1813" y="2864"/>
                  <a:pt x="1813" y="2864"/>
                </a:cubicBezTo>
                <a:cubicBezTo>
                  <a:pt x="1810" y="2861"/>
                  <a:pt x="1810" y="2861"/>
                  <a:pt x="1810" y="2861"/>
                </a:cubicBezTo>
                <a:cubicBezTo>
                  <a:pt x="1813" y="2858"/>
                  <a:pt x="1813" y="2858"/>
                  <a:pt x="1813" y="2858"/>
                </a:cubicBezTo>
                <a:cubicBezTo>
                  <a:pt x="1894" y="2799"/>
                  <a:pt x="1894" y="2799"/>
                  <a:pt x="1894" y="2799"/>
                </a:cubicBezTo>
                <a:close/>
                <a:moveTo>
                  <a:pt x="1988" y="2871"/>
                </a:moveTo>
                <a:cubicBezTo>
                  <a:pt x="2014" y="2890"/>
                  <a:pt x="2036" y="2913"/>
                  <a:pt x="2062" y="2935"/>
                </a:cubicBezTo>
                <a:cubicBezTo>
                  <a:pt x="1913" y="3042"/>
                  <a:pt x="1913" y="3042"/>
                  <a:pt x="1913" y="3042"/>
                </a:cubicBezTo>
                <a:cubicBezTo>
                  <a:pt x="1913" y="3045"/>
                  <a:pt x="1913" y="3045"/>
                  <a:pt x="1913" y="3045"/>
                </a:cubicBezTo>
                <a:cubicBezTo>
                  <a:pt x="1910" y="3042"/>
                  <a:pt x="1910" y="3042"/>
                  <a:pt x="1910" y="3042"/>
                </a:cubicBezTo>
                <a:cubicBezTo>
                  <a:pt x="1868" y="2965"/>
                  <a:pt x="1868" y="2965"/>
                  <a:pt x="1868" y="2965"/>
                </a:cubicBezTo>
                <a:cubicBezTo>
                  <a:pt x="1865" y="2961"/>
                  <a:pt x="1865" y="2961"/>
                  <a:pt x="1865" y="2961"/>
                </a:cubicBezTo>
                <a:cubicBezTo>
                  <a:pt x="1868" y="2958"/>
                  <a:pt x="1868" y="2958"/>
                  <a:pt x="1868" y="2958"/>
                </a:cubicBezTo>
                <a:cubicBezTo>
                  <a:pt x="1988" y="2871"/>
                  <a:pt x="1988" y="2871"/>
                  <a:pt x="1988" y="2871"/>
                </a:cubicBezTo>
                <a:close/>
                <a:moveTo>
                  <a:pt x="2075" y="2948"/>
                </a:moveTo>
                <a:cubicBezTo>
                  <a:pt x="2098" y="2971"/>
                  <a:pt x="2120" y="2994"/>
                  <a:pt x="2143" y="3016"/>
                </a:cubicBezTo>
                <a:cubicBezTo>
                  <a:pt x="1972" y="3143"/>
                  <a:pt x="1972" y="3143"/>
                  <a:pt x="1972" y="3143"/>
                </a:cubicBezTo>
                <a:cubicBezTo>
                  <a:pt x="1968" y="3146"/>
                  <a:pt x="1968" y="3146"/>
                  <a:pt x="1968" y="3146"/>
                </a:cubicBezTo>
                <a:cubicBezTo>
                  <a:pt x="1965" y="3143"/>
                  <a:pt x="1965" y="3143"/>
                  <a:pt x="1965" y="3143"/>
                </a:cubicBezTo>
                <a:cubicBezTo>
                  <a:pt x="1923" y="3065"/>
                  <a:pt x="1923" y="3065"/>
                  <a:pt x="1923" y="3065"/>
                </a:cubicBezTo>
                <a:cubicBezTo>
                  <a:pt x="1920" y="3062"/>
                  <a:pt x="1920" y="3062"/>
                  <a:pt x="1920" y="3062"/>
                </a:cubicBezTo>
                <a:cubicBezTo>
                  <a:pt x="1923" y="3058"/>
                  <a:pt x="1923" y="3058"/>
                  <a:pt x="1923" y="3058"/>
                </a:cubicBezTo>
                <a:cubicBezTo>
                  <a:pt x="2075" y="2948"/>
                  <a:pt x="2075" y="2948"/>
                  <a:pt x="2075" y="2948"/>
                </a:cubicBezTo>
                <a:close/>
                <a:moveTo>
                  <a:pt x="2156" y="3033"/>
                </a:moveTo>
                <a:cubicBezTo>
                  <a:pt x="2176" y="3055"/>
                  <a:pt x="2198" y="3081"/>
                  <a:pt x="2218" y="3107"/>
                </a:cubicBezTo>
                <a:cubicBezTo>
                  <a:pt x="2027" y="3246"/>
                  <a:pt x="2027" y="3246"/>
                  <a:pt x="2027" y="3246"/>
                </a:cubicBezTo>
                <a:cubicBezTo>
                  <a:pt x="2023" y="3249"/>
                  <a:pt x="2023" y="3249"/>
                  <a:pt x="2023" y="3249"/>
                </a:cubicBezTo>
                <a:cubicBezTo>
                  <a:pt x="2023" y="3246"/>
                  <a:pt x="2023" y="3246"/>
                  <a:pt x="2023" y="3246"/>
                </a:cubicBezTo>
                <a:cubicBezTo>
                  <a:pt x="1978" y="3165"/>
                  <a:pt x="1978" y="3165"/>
                  <a:pt x="1978" y="3165"/>
                </a:cubicBezTo>
                <a:cubicBezTo>
                  <a:pt x="1978" y="3162"/>
                  <a:pt x="1978" y="3162"/>
                  <a:pt x="1978" y="3162"/>
                </a:cubicBezTo>
                <a:cubicBezTo>
                  <a:pt x="1978" y="3159"/>
                  <a:pt x="1978" y="3159"/>
                  <a:pt x="1978" y="3159"/>
                </a:cubicBezTo>
                <a:cubicBezTo>
                  <a:pt x="2156" y="3033"/>
                  <a:pt x="2156" y="3033"/>
                  <a:pt x="2156" y="3033"/>
                </a:cubicBezTo>
                <a:close/>
                <a:moveTo>
                  <a:pt x="2231" y="3120"/>
                </a:moveTo>
                <a:cubicBezTo>
                  <a:pt x="2250" y="3146"/>
                  <a:pt x="2269" y="3172"/>
                  <a:pt x="2289" y="3201"/>
                </a:cubicBezTo>
                <a:cubicBezTo>
                  <a:pt x="2085" y="3350"/>
                  <a:pt x="2085" y="3350"/>
                  <a:pt x="2085" y="3350"/>
                </a:cubicBezTo>
                <a:cubicBezTo>
                  <a:pt x="2082" y="3350"/>
                  <a:pt x="2082" y="3350"/>
                  <a:pt x="2082" y="3350"/>
                </a:cubicBezTo>
                <a:cubicBezTo>
                  <a:pt x="2082" y="3350"/>
                  <a:pt x="2082" y="3350"/>
                  <a:pt x="2082" y="3350"/>
                </a:cubicBezTo>
                <a:cubicBezTo>
                  <a:pt x="2036" y="3269"/>
                  <a:pt x="2036" y="3269"/>
                  <a:pt x="2036" y="3269"/>
                </a:cubicBezTo>
                <a:cubicBezTo>
                  <a:pt x="2033" y="3266"/>
                  <a:pt x="2033" y="3266"/>
                  <a:pt x="2033" y="3266"/>
                </a:cubicBezTo>
                <a:cubicBezTo>
                  <a:pt x="2036" y="3262"/>
                  <a:pt x="2036" y="3262"/>
                  <a:pt x="2036" y="3262"/>
                </a:cubicBezTo>
                <a:cubicBezTo>
                  <a:pt x="2231" y="3120"/>
                  <a:pt x="2231" y="3120"/>
                  <a:pt x="2231" y="3120"/>
                </a:cubicBezTo>
                <a:close/>
                <a:moveTo>
                  <a:pt x="2299" y="3214"/>
                </a:moveTo>
                <a:cubicBezTo>
                  <a:pt x="2318" y="3243"/>
                  <a:pt x="2334" y="3272"/>
                  <a:pt x="2354" y="3301"/>
                </a:cubicBezTo>
                <a:cubicBezTo>
                  <a:pt x="2143" y="3453"/>
                  <a:pt x="2143" y="3453"/>
                  <a:pt x="2143" y="3453"/>
                </a:cubicBezTo>
                <a:cubicBezTo>
                  <a:pt x="2140" y="3456"/>
                  <a:pt x="2140" y="3456"/>
                  <a:pt x="2140" y="3456"/>
                </a:cubicBezTo>
                <a:cubicBezTo>
                  <a:pt x="2137" y="3453"/>
                  <a:pt x="2137" y="3453"/>
                  <a:pt x="2137" y="3453"/>
                </a:cubicBezTo>
                <a:cubicBezTo>
                  <a:pt x="2091" y="3369"/>
                  <a:pt x="2091" y="3369"/>
                  <a:pt x="2091" y="3369"/>
                </a:cubicBezTo>
                <a:cubicBezTo>
                  <a:pt x="2091" y="3369"/>
                  <a:pt x="2091" y="3369"/>
                  <a:pt x="2091" y="3369"/>
                </a:cubicBezTo>
                <a:cubicBezTo>
                  <a:pt x="2095" y="3366"/>
                  <a:pt x="2095" y="3366"/>
                  <a:pt x="2095" y="3366"/>
                </a:cubicBezTo>
                <a:cubicBezTo>
                  <a:pt x="2299" y="3214"/>
                  <a:pt x="2299" y="3214"/>
                  <a:pt x="2299" y="3214"/>
                </a:cubicBezTo>
                <a:close/>
                <a:moveTo>
                  <a:pt x="2360" y="3317"/>
                </a:moveTo>
                <a:cubicBezTo>
                  <a:pt x="2379" y="3346"/>
                  <a:pt x="2396" y="3376"/>
                  <a:pt x="2409" y="3405"/>
                </a:cubicBezTo>
                <a:cubicBezTo>
                  <a:pt x="2201" y="3557"/>
                  <a:pt x="2201" y="3557"/>
                  <a:pt x="2201" y="3557"/>
                </a:cubicBezTo>
                <a:cubicBezTo>
                  <a:pt x="2198" y="3560"/>
                  <a:pt x="2198" y="3560"/>
                  <a:pt x="2198" y="3560"/>
                </a:cubicBezTo>
                <a:cubicBezTo>
                  <a:pt x="2195" y="3557"/>
                  <a:pt x="2195" y="3557"/>
                  <a:pt x="2195" y="3557"/>
                </a:cubicBezTo>
                <a:cubicBezTo>
                  <a:pt x="2150" y="3473"/>
                  <a:pt x="2150" y="3473"/>
                  <a:pt x="2150" y="3473"/>
                </a:cubicBezTo>
                <a:cubicBezTo>
                  <a:pt x="2150" y="3473"/>
                  <a:pt x="2150" y="3473"/>
                  <a:pt x="2150" y="3473"/>
                </a:cubicBezTo>
                <a:cubicBezTo>
                  <a:pt x="2150" y="3469"/>
                  <a:pt x="2150" y="3469"/>
                  <a:pt x="2150" y="3469"/>
                </a:cubicBezTo>
                <a:cubicBezTo>
                  <a:pt x="2360" y="3317"/>
                  <a:pt x="2360" y="3317"/>
                  <a:pt x="2360" y="3317"/>
                </a:cubicBezTo>
                <a:close/>
                <a:moveTo>
                  <a:pt x="2418" y="3421"/>
                </a:moveTo>
                <a:cubicBezTo>
                  <a:pt x="2434" y="3453"/>
                  <a:pt x="2447" y="3486"/>
                  <a:pt x="2460" y="3515"/>
                </a:cubicBezTo>
                <a:cubicBezTo>
                  <a:pt x="2260" y="3664"/>
                  <a:pt x="2260" y="3664"/>
                  <a:pt x="2260" y="3664"/>
                </a:cubicBezTo>
                <a:cubicBezTo>
                  <a:pt x="2256" y="3667"/>
                  <a:pt x="2256" y="3667"/>
                  <a:pt x="2256" y="3667"/>
                </a:cubicBezTo>
                <a:cubicBezTo>
                  <a:pt x="2253" y="3664"/>
                  <a:pt x="2253" y="3664"/>
                  <a:pt x="2253" y="3664"/>
                </a:cubicBezTo>
                <a:cubicBezTo>
                  <a:pt x="2208" y="3580"/>
                  <a:pt x="2208" y="3580"/>
                  <a:pt x="2208" y="3580"/>
                </a:cubicBezTo>
                <a:cubicBezTo>
                  <a:pt x="2205" y="3576"/>
                  <a:pt x="2205" y="3576"/>
                  <a:pt x="2205" y="3576"/>
                </a:cubicBezTo>
                <a:cubicBezTo>
                  <a:pt x="2208" y="3573"/>
                  <a:pt x="2208" y="3573"/>
                  <a:pt x="2208" y="3573"/>
                </a:cubicBezTo>
                <a:cubicBezTo>
                  <a:pt x="2418" y="3421"/>
                  <a:pt x="2418" y="3421"/>
                  <a:pt x="2418" y="3421"/>
                </a:cubicBezTo>
                <a:close/>
                <a:moveTo>
                  <a:pt x="2470" y="3534"/>
                </a:moveTo>
                <a:cubicBezTo>
                  <a:pt x="2483" y="3567"/>
                  <a:pt x="2496" y="3599"/>
                  <a:pt x="2506" y="3635"/>
                </a:cubicBezTo>
                <a:cubicBezTo>
                  <a:pt x="2318" y="3770"/>
                  <a:pt x="2318" y="3770"/>
                  <a:pt x="2318" y="3770"/>
                </a:cubicBezTo>
                <a:cubicBezTo>
                  <a:pt x="2315" y="3770"/>
                  <a:pt x="2315" y="3770"/>
                  <a:pt x="2315" y="3770"/>
                </a:cubicBezTo>
                <a:cubicBezTo>
                  <a:pt x="2311" y="3770"/>
                  <a:pt x="2311" y="3770"/>
                  <a:pt x="2311" y="3770"/>
                </a:cubicBezTo>
                <a:cubicBezTo>
                  <a:pt x="2266" y="3686"/>
                  <a:pt x="2266" y="3686"/>
                  <a:pt x="2266" y="3686"/>
                </a:cubicBezTo>
                <a:cubicBezTo>
                  <a:pt x="2266" y="3683"/>
                  <a:pt x="2266" y="3683"/>
                  <a:pt x="2266" y="3683"/>
                </a:cubicBezTo>
                <a:cubicBezTo>
                  <a:pt x="2266" y="3680"/>
                  <a:pt x="2266" y="3680"/>
                  <a:pt x="2266" y="3680"/>
                </a:cubicBezTo>
                <a:cubicBezTo>
                  <a:pt x="2470" y="3534"/>
                  <a:pt x="2470" y="3534"/>
                  <a:pt x="2470" y="3534"/>
                </a:cubicBezTo>
                <a:close/>
                <a:moveTo>
                  <a:pt x="2512" y="3651"/>
                </a:moveTo>
                <a:cubicBezTo>
                  <a:pt x="2525" y="3686"/>
                  <a:pt x="2535" y="3722"/>
                  <a:pt x="2545" y="3754"/>
                </a:cubicBezTo>
                <a:cubicBezTo>
                  <a:pt x="2376" y="3877"/>
                  <a:pt x="2376" y="3877"/>
                  <a:pt x="2376" y="3877"/>
                </a:cubicBezTo>
                <a:cubicBezTo>
                  <a:pt x="2373" y="3880"/>
                  <a:pt x="2373" y="3880"/>
                  <a:pt x="2373" y="3880"/>
                </a:cubicBezTo>
                <a:cubicBezTo>
                  <a:pt x="2373" y="3877"/>
                  <a:pt x="2373" y="3877"/>
                  <a:pt x="2373" y="3877"/>
                </a:cubicBezTo>
                <a:cubicBezTo>
                  <a:pt x="2324" y="3793"/>
                  <a:pt x="2324" y="3793"/>
                  <a:pt x="2324" y="3793"/>
                </a:cubicBezTo>
                <a:cubicBezTo>
                  <a:pt x="2324" y="3790"/>
                  <a:pt x="2324" y="3790"/>
                  <a:pt x="2324" y="3790"/>
                </a:cubicBezTo>
                <a:cubicBezTo>
                  <a:pt x="2328" y="3787"/>
                  <a:pt x="2328" y="3787"/>
                  <a:pt x="2328" y="3787"/>
                </a:cubicBezTo>
                <a:cubicBezTo>
                  <a:pt x="2512" y="3651"/>
                  <a:pt x="2512" y="3651"/>
                  <a:pt x="2512" y="3651"/>
                </a:cubicBezTo>
                <a:close/>
                <a:moveTo>
                  <a:pt x="2551" y="3777"/>
                </a:moveTo>
                <a:cubicBezTo>
                  <a:pt x="2561" y="3813"/>
                  <a:pt x="2570" y="3848"/>
                  <a:pt x="2577" y="3884"/>
                </a:cubicBezTo>
                <a:cubicBezTo>
                  <a:pt x="2438" y="3987"/>
                  <a:pt x="2438" y="3987"/>
                  <a:pt x="2438" y="3987"/>
                </a:cubicBezTo>
                <a:cubicBezTo>
                  <a:pt x="2434" y="3987"/>
                  <a:pt x="2434" y="3987"/>
                  <a:pt x="2434" y="3987"/>
                </a:cubicBezTo>
                <a:cubicBezTo>
                  <a:pt x="2431" y="3984"/>
                  <a:pt x="2431" y="3984"/>
                  <a:pt x="2431" y="3984"/>
                </a:cubicBezTo>
                <a:cubicBezTo>
                  <a:pt x="2386" y="3900"/>
                  <a:pt x="2386" y="3900"/>
                  <a:pt x="2386" y="3900"/>
                </a:cubicBezTo>
                <a:cubicBezTo>
                  <a:pt x="2383" y="3897"/>
                  <a:pt x="2383" y="3897"/>
                  <a:pt x="2383" y="3897"/>
                </a:cubicBezTo>
                <a:cubicBezTo>
                  <a:pt x="2386" y="3893"/>
                  <a:pt x="2386" y="3893"/>
                  <a:pt x="2386" y="3893"/>
                </a:cubicBezTo>
                <a:cubicBezTo>
                  <a:pt x="2551" y="3777"/>
                  <a:pt x="2551" y="3777"/>
                  <a:pt x="2551" y="3777"/>
                </a:cubicBezTo>
                <a:close/>
                <a:moveTo>
                  <a:pt x="2583" y="3906"/>
                </a:moveTo>
                <a:cubicBezTo>
                  <a:pt x="2590" y="3942"/>
                  <a:pt x="2596" y="3981"/>
                  <a:pt x="2603" y="4020"/>
                </a:cubicBezTo>
                <a:cubicBezTo>
                  <a:pt x="2499" y="4094"/>
                  <a:pt x="2499" y="4094"/>
                  <a:pt x="2499" y="4094"/>
                </a:cubicBezTo>
                <a:cubicBezTo>
                  <a:pt x="2496" y="4097"/>
                  <a:pt x="2496" y="4097"/>
                  <a:pt x="2496" y="4097"/>
                </a:cubicBezTo>
                <a:cubicBezTo>
                  <a:pt x="2493" y="4094"/>
                  <a:pt x="2493" y="4094"/>
                  <a:pt x="2493" y="4094"/>
                </a:cubicBezTo>
                <a:cubicBezTo>
                  <a:pt x="2444" y="4010"/>
                  <a:pt x="2444" y="4010"/>
                  <a:pt x="2444" y="4010"/>
                </a:cubicBezTo>
                <a:cubicBezTo>
                  <a:pt x="2444" y="4007"/>
                  <a:pt x="2444" y="4007"/>
                  <a:pt x="2444" y="4007"/>
                </a:cubicBezTo>
                <a:cubicBezTo>
                  <a:pt x="2447" y="4003"/>
                  <a:pt x="2447" y="4003"/>
                  <a:pt x="2447" y="4003"/>
                </a:cubicBezTo>
                <a:cubicBezTo>
                  <a:pt x="2583" y="3906"/>
                  <a:pt x="2583" y="3906"/>
                  <a:pt x="2583" y="3906"/>
                </a:cubicBezTo>
                <a:close/>
                <a:moveTo>
                  <a:pt x="2606" y="4042"/>
                </a:moveTo>
                <a:cubicBezTo>
                  <a:pt x="2612" y="4081"/>
                  <a:pt x="2616" y="4120"/>
                  <a:pt x="2622" y="4162"/>
                </a:cubicBezTo>
                <a:cubicBezTo>
                  <a:pt x="2561" y="4207"/>
                  <a:pt x="2561" y="4207"/>
                  <a:pt x="2561" y="4207"/>
                </a:cubicBezTo>
                <a:cubicBezTo>
                  <a:pt x="2557" y="4207"/>
                  <a:pt x="2557" y="4207"/>
                  <a:pt x="2557" y="4207"/>
                </a:cubicBezTo>
                <a:cubicBezTo>
                  <a:pt x="2554" y="4204"/>
                  <a:pt x="2554" y="4204"/>
                  <a:pt x="2554" y="4204"/>
                </a:cubicBezTo>
                <a:cubicBezTo>
                  <a:pt x="2506" y="4117"/>
                  <a:pt x="2506" y="4117"/>
                  <a:pt x="2506" y="4117"/>
                </a:cubicBezTo>
                <a:cubicBezTo>
                  <a:pt x="2506" y="4114"/>
                  <a:pt x="2506" y="4114"/>
                  <a:pt x="2506" y="4114"/>
                </a:cubicBezTo>
                <a:cubicBezTo>
                  <a:pt x="2506" y="4114"/>
                  <a:pt x="2506" y="4114"/>
                  <a:pt x="2506" y="4114"/>
                </a:cubicBezTo>
                <a:cubicBezTo>
                  <a:pt x="2606" y="4042"/>
                  <a:pt x="2606" y="4042"/>
                  <a:pt x="2606" y="4042"/>
                </a:cubicBezTo>
                <a:close/>
                <a:moveTo>
                  <a:pt x="2622" y="4185"/>
                </a:moveTo>
                <a:cubicBezTo>
                  <a:pt x="2625" y="4227"/>
                  <a:pt x="2629" y="4269"/>
                  <a:pt x="2632" y="4311"/>
                </a:cubicBezTo>
                <a:cubicBezTo>
                  <a:pt x="2622" y="4317"/>
                  <a:pt x="2622" y="4317"/>
                  <a:pt x="2622" y="4317"/>
                </a:cubicBezTo>
                <a:cubicBezTo>
                  <a:pt x="2619" y="4321"/>
                  <a:pt x="2619" y="4321"/>
                  <a:pt x="2619" y="4321"/>
                </a:cubicBezTo>
                <a:cubicBezTo>
                  <a:pt x="2616" y="4317"/>
                  <a:pt x="2616" y="4317"/>
                  <a:pt x="2616" y="4317"/>
                </a:cubicBezTo>
                <a:cubicBezTo>
                  <a:pt x="2567" y="4230"/>
                  <a:pt x="2567" y="4230"/>
                  <a:pt x="2567" y="4230"/>
                </a:cubicBezTo>
                <a:cubicBezTo>
                  <a:pt x="2567" y="4227"/>
                  <a:pt x="2567" y="4227"/>
                  <a:pt x="2567" y="4227"/>
                </a:cubicBezTo>
                <a:cubicBezTo>
                  <a:pt x="2567" y="4224"/>
                  <a:pt x="2567" y="4224"/>
                  <a:pt x="2567" y="4224"/>
                </a:cubicBezTo>
                <a:cubicBezTo>
                  <a:pt x="2622" y="4185"/>
                  <a:pt x="2622" y="4185"/>
                  <a:pt x="2622" y="4185"/>
                </a:cubicBezTo>
                <a:close/>
                <a:moveTo>
                  <a:pt x="2632" y="4334"/>
                </a:moveTo>
                <a:cubicBezTo>
                  <a:pt x="2632" y="4343"/>
                  <a:pt x="2632" y="4343"/>
                  <a:pt x="2632" y="4343"/>
                </a:cubicBezTo>
                <a:cubicBezTo>
                  <a:pt x="2629" y="4340"/>
                  <a:pt x="2629" y="4340"/>
                  <a:pt x="2629" y="4340"/>
                </a:cubicBezTo>
                <a:cubicBezTo>
                  <a:pt x="2629" y="4337"/>
                  <a:pt x="2629" y="4337"/>
                  <a:pt x="2629" y="4337"/>
                </a:cubicBezTo>
                <a:cubicBezTo>
                  <a:pt x="2632" y="4334"/>
                  <a:pt x="2632" y="4334"/>
                  <a:pt x="2632" y="4334"/>
                </a:cubicBezTo>
                <a:cubicBezTo>
                  <a:pt x="2632" y="4334"/>
                  <a:pt x="2632" y="4334"/>
                  <a:pt x="2632" y="4334"/>
                </a:cubicBezTo>
                <a:close/>
                <a:moveTo>
                  <a:pt x="2632" y="4492"/>
                </a:moveTo>
                <a:cubicBezTo>
                  <a:pt x="2629" y="4525"/>
                  <a:pt x="2629" y="4554"/>
                  <a:pt x="2625" y="4586"/>
                </a:cubicBezTo>
                <a:cubicBezTo>
                  <a:pt x="2593" y="4525"/>
                  <a:pt x="2593" y="4525"/>
                  <a:pt x="2593" y="4525"/>
                </a:cubicBezTo>
                <a:cubicBezTo>
                  <a:pt x="2590" y="4521"/>
                  <a:pt x="2590" y="4521"/>
                  <a:pt x="2590" y="4521"/>
                </a:cubicBezTo>
                <a:cubicBezTo>
                  <a:pt x="2593" y="4518"/>
                  <a:pt x="2593" y="4518"/>
                  <a:pt x="2593" y="4518"/>
                </a:cubicBezTo>
                <a:cubicBezTo>
                  <a:pt x="2632" y="4492"/>
                  <a:pt x="2632" y="4492"/>
                  <a:pt x="2632" y="4492"/>
                </a:cubicBezTo>
                <a:close/>
                <a:moveTo>
                  <a:pt x="2609" y="4729"/>
                </a:moveTo>
                <a:cubicBezTo>
                  <a:pt x="2609" y="4751"/>
                  <a:pt x="2603" y="4774"/>
                  <a:pt x="2600" y="4793"/>
                </a:cubicBezTo>
                <a:cubicBezTo>
                  <a:pt x="2580" y="4754"/>
                  <a:pt x="2580" y="4754"/>
                  <a:pt x="2580" y="4754"/>
                </a:cubicBezTo>
                <a:cubicBezTo>
                  <a:pt x="2577" y="4751"/>
                  <a:pt x="2577" y="4751"/>
                  <a:pt x="2577" y="4751"/>
                </a:cubicBezTo>
                <a:cubicBezTo>
                  <a:pt x="2580" y="4751"/>
                  <a:pt x="2580" y="4751"/>
                  <a:pt x="2580" y="4751"/>
                </a:cubicBezTo>
                <a:cubicBezTo>
                  <a:pt x="2609" y="4729"/>
                  <a:pt x="2609" y="4729"/>
                  <a:pt x="2609" y="4729"/>
                </a:cubicBezTo>
                <a:close/>
                <a:moveTo>
                  <a:pt x="2593" y="4829"/>
                </a:moveTo>
                <a:cubicBezTo>
                  <a:pt x="2583" y="4877"/>
                  <a:pt x="2570" y="4926"/>
                  <a:pt x="2557" y="4971"/>
                </a:cubicBezTo>
                <a:cubicBezTo>
                  <a:pt x="2480" y="4826"/>
                  <a:pt x="2480" y="4826"/>
                  <a:pt x="2480" y="4826"/>
                </a:cubicBezTo>
                <a:cubicBezTo>
                  <a:pt x="2477" y="4822"/>
                  <a:pt x="2477" y="4822"/>
                  <a:pt x="2477" y="4822"/>
                </a:cubicBezTo>
                <a:cubicBezTo>
                  <a:pt x="2480" y="4822"/>
                  <a:pt x="2480" y="4822"/>
                  <a:pt x="2480" y="4822"/>
                </a:cubicBezTo>
                <a:cubicBezTo>
                  <a:pt x="2554" y="4767"/>
                  <a:pt x="2554" y="4767"/>
                  <a:pt x="2554" y="4767"/>
                </a:cubicBezTo>
                <a:cubicBezTo>
                  <a:pt x="2557" y="4764"/>
                  <a:pt x="2557" y="4764"/>
                  <a:pt x="2557" y="4764"/>
                </a:cubicBezTo>
                <a:cubicBezTo>
                  <a:pt x="2561" y="4767"/>
                  <a:pt x="2561" y="4767"/>
                  <a:pt x="2561" y="4767"/>
                </a:cubicBezTo>
                <a:cubicBezTo>
                  <a:pt x="2593" y="4829"/>
                  <a:pt x="2593" y="4829"/>
                  <a:pt x="2593" y="4829"/>
                </a:cubicBezTo>
                <a:close/>
                <a:moveTo>
                  <a:pt x="2548" y="5004"/>
                </a:moveTo>
                <a:cubicBezTo>
                  <a:pt x="2541" y="5026"/>
                  <a:pt x="2532" y="5049"/>
                  <a:pt x="2522" y="5072"/>
                </a:cubicBezTo>
                <a:cubicBezTo>
                  <a:pt x="2515" y="5091"/>
                  <a:pt x="2509" y="5107"/>
                  <a:pt x="2499" y="5123"/>
                </a:cubicBezTo>
                <a:cubicBezTo>
                  <a:pt x="2379" y="4897"/>
                  <a:pt x="2379" y="4897"/>
                  <a:pt x="2379" y="4897"/>
                </a:cubicBezTo>
                <a:cubicBezTo>
                  <a:pt x="2376" y="4894"/>
                  <a:pt x="2376" y="4894"/>
                  <a:pt x="2376" y="4894"/>
                </a:cubicBezTo>
                <a:cubicBezTo>
                  <a:pt x="2379" y="4890"/>
                  <a:pt x="2379" y="4890"/>
                  <a:pt x="2379" y="4890"/>
                </a:cubicBezTo>
                <a:cubicBezTo>
                  <a:pt x="2454" y="4839"/>
                  <a:pt x="2454" y="4839"/>
                  <a:pt x="2454" y="4839"/>
                </a:cubicBezTo>
                <a:cubicBezTo>
                  <a:pt x="2457" y="4835"/>
                  <a:pt x="2457" y="4835"/>
                  <a:pt x="2457" y="4835"/>
                </a:cubicBezTo>
                <a:cubicBezTo>
                  <a:pt x="2460" y="4839"/>
                  <a:pt x="2460" y="4839"/>
                  <a:pt x="2460" y="4839"/>
                </a:cubicBezTo>
                <a:cubicBezTo>
                  <a:pt x="2548" y="5004"/>
                  <a:pt x="2548" y="5004"/>
                  <a:pt x="2548" y="5004"/>
                </a:cubicBezTo>
                <a:close/>
                <a:moveTo>
                  <a:pt x="2489" y="5149"/>
                </a:moveTo>
                <a:cubicBezTo>
                  <a:pt x="2477" y="5175"/>
                  <a:pt x="2464" y="5201"/>
                  <a:pt x="2447" y="5227"/>
                </a:cubicBezTo>
                <a:cubicBezTo>
                  <a:pt x="2441" y="5237"/>
                  <a:pt x="2438" y="5246"/>
                  <a:pt x="2431" y="5256"/>
                </a:cubicBezTo>
                <a:cubicBezTo>
                  <a:pt x="2279" y="4968"/>
                  <a:pt x="2279" y="4968"/>
                  <a:pt x="2279" y="4968"/>
                </a:cubicBezTo>
                <a:cubicBezTo>
                  <a:pt x="2276" y="4965"/>
                  <a:pt x="2276" y="4965"/>
                  <a:pt x="2276" y="4965"/>
                </a:cubicBezTo>
                <a:cubicBezTo>
                  <a:pt x="2279" y="4962"/>
                  <a:pt x="2279" y="4962"/>
                  <a:pt x="2279" y="4962"/>
                </a:cubicBezTo>
                <a:cubicBezTo>
                  <a:pt x="2357" y="4910"/>
                  <a:pt x="2357" y="4910"/>
                  <a:pt x="2357" y="4910"/>
                </a:cubicBezTo>
                <a:cubicBezTo>
                  <a:pt x="2357" y="4907"/>
                  <a:pt x="2357" y="4907"/>
                  <a:pt x="2357" y="4907"/>
                </a:cubicBezTo>
                <a:cubicBezTo>
                  <a:pt x="2360" y="4910"/>
                  <a:pt x="2360" y="4910"/>
                  <a:pt x="2360" y="4910"/>
                </a:cubicBezTo>
                <a:cubicBezTo>
                  <a:pt x="2489" y="5149"/>
                  <a:pt x="2489" y="5149"/>
                  <a:pt x="2489" y="5149"/>
                </a:cubicBezTo>
                <a:close/>
                <a:moveTo>
                  <a:pt x="2415" y="5279"/>
                </a:moveTo>
                <a:cubicBezTo>
                  <a:pt x="2396" y="5311"/>
                  <a:pt x="2373" y="5340"/>
                  <a:pt x="2354" y="5369"/>
                </a:cubicBezTo>
                <a:cubicBezTo>
                  <a:pt x="2179" y="5039"/>
                  <a:pt x="2179" y="5039"/>
                  <a:pt x="2179" y="5039"/>
                </a:cubicBezTo>
                <a:cubicBezTo>
                  <a:pt x="2179" y="5036"/>
                  <a:pt x="2179" y="5036"/>
                  <a:pt x="2179" y="5036"/>
                </a:cubicBezTo>
                <a:cubicBezTo>
                  <a:pt x="2182" y="5033"/>
                  <a:pt x="2182" y="5033"/>
                  <a:pt x="2182" y="5033"/>
                </a:cubicBezTo>
                <a:cubicBezTo>
                  <a:pt x="2256" y="4981"/>
                  <a:pt x="2256" y="4981"/>
                  <a:pt x="2256" y="4981"/>
                </a:cubicBezTo>
                <a:cubicBezTo>
                  <a:pt x="2260" y="4978"/>
                  <a:pt x="2260" y="4978"/>
                  <a:pt x="2260" y="4978"/>
                </a:cubicBezTo>
                <a:cubicBezTo>
                  <a:pt x="2260" y="4981"/>
                  <a:pt x="2260" y="4981"/>
                  <a:pt x="2260" y="4981"/>
                </a:cubicBezTo>
                <a:cubicBezTo>
                  <a:pt x="2415" y="5279"/>
                  <a:pt x="2415" y="5279"/>
                  <a:pt x="2415" y="5279"/>
                </a:cubicBezTo>
                <a:close/>
                <a:moveTo>
                  <a:pt x="2337" y="5389"/>
                </a:moveTo>
                <a:cubicBezTo>
                  <a:pt x="2315" y="5418"/>
                  <a:pt x="2289" y="5444"/>
                  <a:pt x="2266" y="5466"/>
                </a:cubicBezTo>
                <a:cubicBezTo>
                  <a:pt x="2082" y="5107"/>
                  <a:pt x="2082" y="5107"/>
                  <a:pt x="2082" y="5107"/>
                </a:cubicBezTo>
                <a:cubicBezTo>
                  <a:pt x="2078" y="5104"/>
                  <a:pt x="2078" y="5104"/>
                  <a:pt x="2078" y="5104"/>
                </a:cubicBezTo>
                <a:cubicBezTo>
                  <a:pt x="2082" y="5104"/>
                  <a:pt x="2082" y="5104"/>
                  <a:pt x="2082" y="5104"/>
                </a:cubicBezTo>
                <a:cubicBezTo>
                  <a:pt x="2156" y="5049"/>
                  <a:pt x="2156" y="5049"/>
                  <a:pt x="2156" y="5049"/>
                </a:cubicBezTo>
                <a:cubicBezTo>
                  <a:pt x="2159" y="5049"/>
                  <a:pt x="2159" y="5049"/>
                  <a:pt x="2159" y="5049"/>
                </a:cubicBezTo>
                <a:cubicBezTo>
                  <a:pt x="2163" y="5052"/>
                  <a:pt x="2163" y="5052"/>
                  <a:pt x="2163" y="5052"/>
                </a:cubicBezTo>
                <a:cubicBezTo>
                  <a:pt x="2337" y="5389"/>
                  <a:pt x="2337" y="5389"/>
                  <a:pt x="2337" y="5389"/>
                </a:cubicBezTo>
                <a:close/>
                <a:moveTo>
                  <a:pt x="2250" y="5483"/>
                </a:moveTo>
                <a:cubicBezTo>
                  <a:pt x="2224" y="5509"/>
                  <a:pt x="2198" y="5528"/>
                  <a:pt x="2169" y="5547"/>
                </a:cubicBezTo>
                <a:cubicBezTo>
                  <a:pt x="1981" y="5178"/>
                  <a:pt x="1981" y="5178"/>
                  <a:pt x="1981" y="5178"/>
                </a:cubicBezTo>
                <a:cubicBezTo>
                  <a:pt x="1981" y="5175"/>
                  <a:pt x="1981" y="5175"/>
                  <a:pt x="1981" y="5175"/>
                </a:cubicBezTo>
                <a:cubicBezTo>
                  <a:pt x="1981" y="5172"/>
                  <a:pt x="1981" y="5172"/>
                  <a:pt x="1981" y="5172"/>
                </a:cubicBezTo>
                <a:cubicBezTo>
                  <a:pt x="2059" y="5120"/>
                  <a:pt x="2059" y="5120"/>
                  <a:pt x="2059" y="5120"/>
                </a:cubicBezTo>
                <a:cubicBezTo>
                  <a:pt x="2059" y="5117"/>
                  <a:pt x="2059" y="5117"/>
                  <a:pt x="2059" y="5117"/>
                </a:cubicBezTo>
                <a:cubicBezTo>
                  <a:pt x="2062" y="5120"/>
                  <a:pt x="2062" y="5120"/>
                  <a:pt x="2062" y="5120"/>
                </a:cubicBezTo>
                <a:cubicBezTo>
                  <a:pt x="2250" y="5483"/>
                  <a:pt x="2250" y="5483"/>
                  <a:pt x="2250" y="5483"/>
                </a:cubicBezTo>
                <a:close/>
                <a:moveTo>
                  <a:pt x="2150" y="5560"/>
                </a:moveTo>
                <a:cubicBezTo>
                  <a:pt x="2124" y="5580"/>
                  <a:pt x="2095" y="5596"/>
                  <a:pt x="2065" y="5609"/>
                </a:cubicBezTo>
                <a:cubicBezTo>
                  <a:pt x="1884" y="5250"/>
                  <a:pt x="1884" y="5250"/>
                  <a:pt x="1884" y="5250"/>
                </a:cubicBezTo>
                <a:cubicBezTo>
                  <a:pt x="1881" y="5246"/>
                  <a:pt x="1881" y="5246"/>
                  <a:pt x="1881" y="5246"/>
                </a:cubicBezTo>
                <a:cubicBezTo>
                  <a:pt x="1884" y="5243"/>
                  <a:pt x="1884" y="5243"/>
                  <a:pt x="1884" y="5243"/>
                </a:cubicBezTo>
                <a:cubicBezTo>
                  <a:pt x="1959" y="5191"/>
                  <a:pt x="1959" y="5191"/>
                  <a:pt x="1959" y="5191"/>
                </a:cubicBezTo>
                <a:cubicBezTo>
                  <a:pt x="1962" y="5188"/>
                  <a:pt x="1962" y="5188"/>
                  <a:pt x="1962" y="5188"/>
                </a:cubicBezTo>
                <a:cubicBezTo>
                  <a:pt x="1962" y="5191"/>
                  <a:pt x="1962" y="5191"/>
                  <a:pt x="1962" y="5191"/>
                </a:cubicBezTo>
                <a:cubicBezTo>
                  <a:pt x="2150" y="5560"/>
                  <a:pt x="2150" y="5560"/>
                  <a:pt x="2150" y="5560"/>
                </a:cubicBezTo>
                <a:close/>
                <a:moveTo>
                  <a:pt x="2043" y="5615"/>
                </a:moveTo>
                <a:cubicBezTo>
                  <a:pt x="2014" y="5628"/>
                  <a:pt x="1981" y="5638"/>
                  <a:pt x="1949" y="5644"/>
                </a:cubicBezTo>
                <a:cubicBezTo>
                  <a:pt x="1784" y="5318"/>
                  <a:pt x="1784" y="5318"/>
                  <a:pt x="1784" y="5318"/>
                </a:cubicBezTo>
                <a:cubicBezTo>
                  <a:pt x="1784" y="5314"/>
                  <a:pt x="1784" y="5314"/>
                  <a:pt x="1784" y="5314"/>
                </a:cubicBezTo>
                <a:cubicBezTo>
                  <a:pt x="1787" y="5314"/>
                  <a:pt x="1787" y="5314"/>
                  <a:pt x="1787" y="5314"/>
                </a:cubicBezTo>
                <a:cubicBezTo>
                  <a:pt x="1858" y="5259"/>
                  <a:pt x="1858" y="5259"/>
                  <a:pt x="1858" y="5259"/>
                </a:cubicBezTo>
                <a:cubicBezTo>
                  <a:pt x="1862" y="5259"/>
                  <a:pt x="1862" y="5259"/>
                  <a:pt x="1862" y="5259"/>
                </a:cubicBezTo>
                <a:cubicBezTo>
                  <a:pt x="1865" y="5263"/>
                  <a:pt x="1865" y="5263"/>
                  <a:pt x="1865" y="5263"/>
                </a:cubicBezTo>
                <a:cubicBezTo>
                  <a:pt x="2043" y="5615"/>
                  <a:pt x="2043" y="5615"/>
                  <a:pt x="2043" y="5615"/>
                </a:cubicBezTo>
                <a:close/>
                <a:moveTo>
                  <a:pt x="1926" y="5651"/>
                </a:moveTo>
                <a:cubicBezTo>
                  <a:pt x="1910" y="5651"/>
                  <a:pt x="1891" y="5654"/>
                  <a:pt x="1875" y="5654"/>
                </a:cubicBezTo>
                <a:cubicBezTo>
                  <a:pt x="1858" y="5657"/>
                  <a:pt x="1839" y="5657"/>
                  <a:pt x="1819" y="5657"/>
                </a:cubicBezTo>
                <a:cubicBezTo>
                  <a:pt x="1687" y="5389"/>
                  <a:pt x="1687" y="5389"/>
                  <a:pt x="1687" y="5389"/>
                </a:cubicBezTo>
                <a:cubicBezTo>
                  <a:pt x="1684" y="5386"/>
                  <a:pt x="1684" y="5386"/>
                  <a:pt x="1684" y="5386"/>
                </a:cubicBezTo>
                <a:cubicBezTo>
                  <a:pt x="1687" y="5382"/>
                  <a:pt x="1687" y="5382"/>
                  <a:pt x="1687" y="5382"/>
                </a:cubicBezTo>
                <a:cubicBezTo>
                  <a:pt x="1761" y="5331"/>
                  <a:pt x="1761" y="5331"/>
                  <a:pt x="1761" y="5331"/>
                </a:cubicBezTo>
                <a:cubicBezTo>
                  <a:pt x="1764" y="5327"/>
                  <a:pt x="1764" y="5327"/>
                  <a:pt x="1764" y="5327"/>
                </a:cubicBezTo>
                <a:cubicBezTo>
                  <a:pt x="1768" y="5331"/>
                  <a:pt x="1768" y="5331"/>
                  <a:pt x="1768" y="5331"/>
                </a:cubicBezTo>
                <a:cubicBezTo>
                  <a:pt x="1926" y="5651"/>
                  <a:pt x="1926" y="5651"/>
                  <a:pt x="1926" y="5651"/>
                </a:cubicBezTo>
                <a:close/>
                <a:moveTo>
                  <a:pt x="1794" y="5657"/>
                </a:moveTo>
                <a:cubicBezTo>
                  <a:pt x="1755" y="5654"/>
                  <a:pt x="1716" y="5648"/>
                  <a:pt x="1677" y="5638"/>
                </a:cubicBezTo>
                <a:cubicBezTo>
                  <a:pt x="1590" y="5457"/>
                  <a:pt x="1590" y="5457"/>
                  <a:pt x="1590" y="5457"/>
                </a:cubicBezTo>
                <a:cubicBezTo>
                  <a:pt x="1586" y="5454"/>
                  <a:pt x="1586" y="5454"/>
                  <a:pt x="1586" y="5454"/>
                </a:cubicBezTo>
                <a:cubicBezTo>
                  <a:pt x="1590" y="5454"/>
                  <a:pt x="1590" y="5454"/>
                  <a:pt x="1590" y="5454"/>
                </a:cubicBezTo>
                <a:cubicBezTo>
                  <a:pt x="1664" y="5399"/>
                  <a:pt x="1664" y="5399"/>
                  <a:pt x="1664" y="5399"/>
                </a:cubicBezTo>
                <a:cubicBezTo>
                  <a:pt x="1667" y="5399"/>
                  <a:pt x="1667" y="5399"/>
                  <a:pt x="1667" y="5399"/>
                </a:cubicBezTo>
                <a:cubicBezTo>
                  <a:pt x="1667" y="5402"/>
                  <a:pt x="1667" y="5402"/>
                  <a:pt x="1667" y="5402"/>
                </a:cubicBezTo>
                <a:cubicBezTo>
                  <a:pt x="1794" y="5657"/>
                  <a:pt x="1794" y="5657"/>
                  <a:pt x="1794" y="5657"/>
                </a:cubicBezTo>
                <a:close/>
                <a:moveTo>
                  <a:pt x="1651" y="5632"/>
                </a:moveTo>
                <a:cubicBezTo>
                  <a:pt x="1606" y="5619"/>
                  <a:pt x="1564" y="5602"/>
                  <a:pt x="1518" y="5583"/>
                </a:cubicBezTo>
                <a:cubicBezTo>
                  <a:pt x="1493" y="5525"/>
                  <a:pt x="1493" y="5525"/>
                  <a:pt x="1493" y="5525"/>
                </a:cubicBezTo>
                <a:cubicBezTo>
                  <a:pt x="1489" y="5521"/>
                  <a:pt x="1489" y="5521"/>
                  <a:pt x="1489" y="5521"/>
                </a:cubicBezTo>
                <a:cubicBezTo>
                  <a:pt x="1493" y="5521"/>
                  <a:pt x="1493" y="5521"/>
                  <a:pt x="1493" y="5521"/>
                </a:cubicBezTo>
                <a:cubicBezTo>
                  <a:pt x="1567" y="5470"/>
                  <a:pt x="1567" y="5470"/>
                  <a:pt x="1567" y="5470"/>
                </a:cubicBezTo>
                <a:cubicBezTo>
                  <a:pt x="1570" y="5466"/>
                  <a:pt x="1570" y="5466"/>
                  <a:pt x="1570" y="5466"/>
                </a:cubicBezTo>
                <a:cubicBezTo>
                  <a:pt x="1570" y="5470"/>
                  <a:pt x="1570" y="5470"/>
                  <a:pt x="1570" y="5470"/>
                </a:cubicBezTo>
                <a:cubicBezTo>
                  <a:pt x="1651" y="5632"/>
                  <a:pt x="1651" y="5632"/>
                  <a:pt x="1651" y="5632"/>
                </a:cubicBezTo>
                <a:close/>
                <a:moveTo>
                  <a:pt x="1486" y="5570"/>
                </a:moveTo>
                <a:cubicBezTo>
                  <a:pt x="1476" y="5564"/>
                  <a:pt x="1463" y="5557"/>
                  <a:pt x="1451" y="5551"/>
                </a:cubicBezTo>
                <a:cubicBezTo>
                  <a:pt x="1470" y="5538"/>
                  <a:pt x="1470" y="5538"/>
                  <a:pt x="1470" y="5538"/>
                </a:cubicBezTo>
                <a:cubicBezTo>
                  <a:pt x="1470" y="5534"/>
                  <a:pt x="1470" y="5534"/>
                  <a:pt x="1470" y="5534"/>
                </a:cubicBezTo>
                <a:cubicBezTo>
                  <a:pt x="1473" y="5541"/>
                  <a:pt x="1473" y="5541"/>
                  <a:pt x="1473" y="5541"/>
                </a:cubicBezTo>
                <a:cubicBezTo>
                  <a:pt x="1486" y="5570"/>
                  <a:pt x="1486" y="5570"/>
                  <a:pt x="1486" y="5570"/>
                </a:cubicBezTo>
                <a:close/>
                <a:moveTo>
                  <a:pt x="1431" y="5541"/>
                </a:moveTo>
                <a:cubicBezTo>
                  <a:pt x="1383" y="5512"/>
                  <a:pt x="1337" y="5483"/>
                  <a:pt x="1289" y="5447"/>
                </a:cubicBezTo>
                <a:cubicBezTo>
                  <a:pt x="1389" y="5376"/>
                  <a:pt x="1389" y="5376"/>
                  <a:pt x="1389" y="5376"/>
                </a:cubicBezTo>
                <a:cubicBezTo>
                  <a:pt x="1392" y="5373"/>
                  <a:pt x="1392" y="5373"/>
                  <a:pt x="1392" y="5373"/>
                </a:cubicBezTo>
                <a:cubicBezTo>
                  <a:pt x="1395" y="5376"/>
                  <a:pt x="1395" y="5376"/>
                  <a:pt x="1395" y="5376"/>
                </a:cubicBezTo>
                <a:cubicBezTo>
                  <a:pt x="1460" y="5515"/>
                  <a:pt x="1460" y="5515"/>
                  <a:pt x="1460" y="5515"/>
                </a:cubicBezTo>
                <a:cubicBezTo>
                  <a:pt x="1463" y="5518"/>
                  <a:pt x="1463" y="5518"/>
                  <a:pt x="1463" y="5518"/>
                </a:cubicBezTo>
                <a:cubicBezTo>
                  <a:pt x="1460" y="5518"/>
                  <a:pt x="1460" y="5518"/>
                  <a:pt x="1460" y="5518"/>
                </a:cubicBezTo>
                <a:cubicBezTo>
                  <a:pt x="1431" y="5541"/>
                  <a:pt x="1431" y="5541"/>
                  <a:pt x="1431" y="5541"/>
                </a:cubicBezTo>
                <a:close/>
                <a:moveTo>
                  <a:pt x="1224" y="5395"/>
                </a:moveTo>
                <a:cubicBezTo>
                  <a:pt x="1211" y="5386"/>
                  <a:pt x="1201" y="5376"/>
                  <a:pt x="1188" y="5366"/>
                </a:cubicBezTo>
                <a:cubicBezTo>
                  <a:pt x="1201" y="5356"/>
                  <a:pt x="1201" y="5356"/>
                  <a:pt x="1201" y="5356"/>
                </a:cubicBezTo>
                <a:cubicBezTo>
                  <a:pt x="1205" y="5353"/>
                  <a:pt x="1205" y="5353"/>
                  <a:pt x="1205" y="5353"/>
                </a:cubicBezTo>
                <a:cubicBezTo>
                  <a:pt x="1205" y="5356"/>
                  <a:pt x="1205" y="5356"/>
                  <a:pt x="1205" y="5356"/>
                </a:cubicBezTo>
                <a:cubicBezTo>
                  <a:pt x="1224" y="5395"/>
                  <a:pt x="1224" y="5395"/>
                  <a:pt x="1224" y="5395"/>
                </a:cubicBezTo>
                <a:close/>
                <a:moveTo>
                  <a:pt x="1172" y="5353"/>
                </a:moveTo>
                <a:cubicBezTo>
                  <a:pt x="1146" y="5331"/>
                  <a:pt x="1120" y="5305"/>
                  <a:pt x="1094" y="5279"/>
                </a:cubicBezTo>
                <a:cubicBezTo>
                  <a:pt x="1146" y="5243"/>
                  <a:pt x="1146" y="5243"/>
                  <a:pt x="1146" y="5243"/>
                </a:cubicBezTo>
                <a:cubicBezTo>
                  <a:pt x="1149" y="5240"/>
                  <a:pt x="1149" y="5240"/>
                  <a:pt x="1149" y="5240"/>
                </a:cubicBezTo>
                <a:cubicBezTo>
                  <a:pt x="1149" y="5243"/>
                  <a:pt x="1149" y="5243"/>
                  <a:pt x="1149" y="5243"/>
                </a:cubicBezTo>
                <a:cubicBezTo>
                  <a:pt x="1195" y="5334"/>
                  <a:pt x="1195" y="5334"/>
                  <a:pt x="1195" y="5334"/>
                </a:cubicBezTo>
                <a:cubicBezTo>
                  <a:pt x="1195" y="5337"/>
                  <a:pt x="1195" y="5337"/>
                  <a:pt x="1195" y="5337"/>
                </a:cubicBezTo>
                <a:cubicBezTo>
                  <a:pt x="1192" y="5337"/>
                  <a:pt x="1192" y="5337"/>
                  <a:pt x="1192" y="5337"/>
                </a:cubicBezTo>
                <a:cubicBezTo>
                  <a:pt x="1172" y="5353"/>
                  <a:pt x="1172" y="5353"/>
                  <a:pt x="1172" y="5353"/>
                </a:cubicBezTo>
                <a:close/>
                <a:moveTo>
                  <a:pt x="1078" y="5266"/>
                </a:moveTo>
                <a:cubicBezTo>
                  <a:pt x="1056" y="5240"/>
                  <a:pt x="1030" y="5217"/>
                  <a:pt x="1007" y="5191"/>
                </a:cubicBezTo>
                <a:cubicBezTo>
                  <a:pt x="1091" y="5130"/>
                  <a:pt x="1091" y="5130"/>
                  <a:pt x="1091" y="5130"/>
                </a:cubicBezTo>
                <a:cubicBezTo>
                  <a:pt x="1094" y="5127"/>
                  <a:pt x="1094" y="5127"/>
                  <a:pt x="1094" y="5127"/>
                </a:cubicBezTo>
                <a:cubicBezTo>
                  <a:pt x="1098" y="5130"/>
                  <a:pt x="1098" y="5130"/>
                  <a:pt x="1098" y="5130"/>
                </a:cubicBezTo>
                <a:cubicBezTo>
                  <a:pt x="1140" y="5217"/>
                  <a:pt x="1140" y="5217"/>
                  <a:pt x="1140" y="5217"/>
                </a:cubicBezTo>
                <a:cubicBezTo>
                  <a:pt x="1140" y="5220"/>
                  <a:pt x="1140" y="5220"/>
                  <a:pt x="1140" y="5220"/>
                </a:cubicBezTo>
                <a:cubicBezTo>
                  <a:pt x="1140" y="5224"/>
                  <a:pt x="1140" y="5224"/>
                  <a:pt x="1140" y="5224"/>
                </a:cubicBezTo>
                <a:cubicBezTo>
                  <a:pt x="1078" y="5266"/>
                  <a:pt x="1078" y="5266"/>
                  <a:pt x="1078" y="5266"/>
                </a:cubicBezTo>
                <a:close/>
                <a:moveTo>
                  <a:pt x="994" y="5175"/>
                </a:moveTo>
                <a:cubicBezTo>
                  <a:pt x="971" y="5149"/>
                  <a:pt x="949" y="5123"/>
                  <a:pt x="926" y="5097"/>
                </a:cubicBezTo>
                <a:cubicBezTo>
                  <a:pt x="1039" y="5017"/>
                  <a:pt x="1039" y="5017"/>
                  <a:pt x="1039" y="5017"/>
                </a:cubicBezTo>
                <a:cubicBezTo>
                  <a:pt x="1043" y="5013"/>
                  <a:pt x="1043" y="5013"/>
                  <a:pt x="1043" y="5013"/>
                </a:cubicBezTo>
                <a:cubicBezTo>
                  <a:pt x="1043" y="5017"/>
                  <a:pt x="1043" y="5017"/>
                  <a:pt x="1043" y="5017"/>
                </a:cubicBezTo>
                <a:cubicBezTo>
                  <a:pt x="1085" y="5107"/>
                  <a:pt x="1085" y="5107"/>
                  <a:pt x="1085" y="5107"/>
                </a:cubicBezTo>
                <a:cubicBezTo>
                  <a:pt x="1088" y="5110"/>
                  <a:pt x="1088" y="5110"/>
                  <a:pt x="1088" y="5110"/>
                </a:cubicBezTo>
                <a:cubicBezTo>
                  <a:pt x="1085" y="5110"/>
                  <a:pt x="1085" y="5110"/>
                  <a:pt x="1085" y="5110"/>
                </a:cubicBezTo>
                <a:cubicBezTo>
                  <a:pt x="994" y="5175"/>
                  <a:pt x="994" y="5175"/>
                  <a:pt x="994" y="5175"/>
                </a:cubicBezTo>
                <a:close/>
                <a:moveTo>
                  <a:pt x="913" y="5085"/>
                </a:moveTo>
                <a:cubicBezTo>
                  <a:pt x="894" y="5055"/>
                  <a:pt x="871" y="5030"/>
                  <a:pt x="852" y="5004"/>
                </a:cubicBezTo>
                <a:cubicBezTo>
                  <a:pt x="988" y="4907"/>
                  <a:pt x="988" y="4907"/>
                  <a:pt x="988" y="4907"/>
                </a:cubicBezTo>
                <a:cubicBezTo>
                  <a:pt x="988" y="4903"/>
                  <a:pt x="988" y="4903"/>
                  <a:pt x="988" y="4903"/>
                </a:cubicBezTo>
                <a:cubicBezTo>
                  <a:pt x="991" y="4907"/>
                  <a:pt x="991" y="4907"/>
                  <a:pt x="991" y="4907"/>
                </a:cubicBezTo>
                <a:cubicBezTo>
                  <a:pt x="1033" y="4994"/>
                  <a:pt x="1033" y="4994"/>
                  <a:pt x="1033" y="4994"/>
                </a:cubicBezTo>
                <a:cubicBezTo>
                  <a:pt x="1033" y="4997"/>
                  <a:pt x="1033" y="4997"/>
                  <a:pt x="1033" y="4997"/>
                </a:cubicBezTo>
                <a:cubicBezTo>
                  <a:pt x="1030" y="5000"/>
                  <a:pt x="1030" y="5000"/>
                  <a:pt x="1030" y="5000"/>
                </a:cubicBezTo>
                <a:cubicBezTo>
                  <a:pt x="913" y="5085"/>
                  <a:pt x="913" y="5085"/>
                  <a:pt x="913" y="5085"/>
                </a:cubicBezTo>
                <a:close/>
                <a:moveTo>
                  <a:pt x="842" y="4987"/>
                </a:moveTo>
                <a:cubicBezTo>
                  <a:pt x="819" y="4962"/>
                  <a:pt x="800" y="4932"/>
                  <a:pt x="781" y="4907"/>
                </a:cubicBezTo>
                <a:cubicBezTo>
                  <a:pt x="933" y="4797"/>
                  <a:pt x="933" y="4797"/>
                  <a:pt x="933" y="4797"/>
                </a:cubicBezTo>
                <a:cubicBezTo>
                  <a:pt x="936" y="4793"/>
                  <a:pt x="936" y="4793"/>
                  <a:pt x="936" y="4793"/>
                </a:cubicBezTo>
                <a:cubicBezTo>
                  <a:pt x="939" y="4797"/>
                  <a:pt x="939" y="4797"/>
                  <a:pt x="939" y="4797"/>
                </a:cubicBezTo>
                <a:cubicBezTo>
                  <a:pt x="978" y="4884"/>
                  <a:pt x="978" y="4884"/>
                  <a:pt x="978" y="4884"/>
                </a:cubicBezTo>
                <a:cubicBezTo>
                  <a:pt x="981" y="4887"/>
                  <a:pt x="981" y="4887"/>
                  <a:pt x="981" y="4887"/>
                </a:cubicBezTo>
                <a:cubicBezTo>
                  <a:pt x="978" y="4887"/>
                  <a:pt x="978" y="4887"/>
                  <a:pt x="978" y="4887"/>
                </a:cubicBezTo>
                <a:cubicBezTo>
                  <a:pt x="842" y="4987"/>
                  <a:pt x="842" y="4987"/>
                  <a:pt x="842" y="4987"/>
                </a:cubicBezTo>
                <a:close/>
                <a:moveTo>
                  <a:pt x="771" y="4890"/>
                </a:moveTo>
                <a:cubicBezTo>
                  <a:pt x="755" y="4868"/>
                  <a:pt x="742" y="4845"/>
                  <a:pt x="726" y="4819"/>
                </a:cubicBezTo>
                <a:cubicBezTo>
                  <a:pt x="722" y="4816"/>
                  <a:pt x="719" y="4809"/>
                  <a:pt x="716" y="4806"/>
                </a:cubicBezTo>
                <a:cubicBezTo>
                  <a:pt x="881" y="4686"/>
                  <a:pt x="881" y="4686"/>
                  <a:pt x="881" y="4686"/>
                </a:cubicBezTo>
                <a:cubicBezTo>
                  <a:pt x="884" y="4683"/>
                  <a:pt x="884" y="4683"/>
                  <a:pt x="884" y="4683"/>
                </a:cubicBezTo>
                <a:cubicBezTo>
                  <a:pt x="887" y="4686"/>
                  <a:pt x="887" y="4686"/>
                  <a:pt x="887" y="4686"/>
                </a:cubicBezTo>
                <a:cubicBezTo>
                  <a:pt x="926" y="4774"/>
                  <a:pt x="926" y="4774"/>
                  <a:pt x="926" y="4774"/>
                </a:cubicBezTo>
                <a:cubicBezTo>
                  <a:pt x="929" y="4777"/>
                  <a:pt x="929" y="4777"/>
                  <a:pt x="929" y="4777"/>
                </a:cubicBezTo>
                <a:cubicBezTo>
                  <a:pt x="926" y="4777"/>
                  <a:pt x="926" y="4777"/>
                  <a:pt x="926" y="4777"/>
                </a:cubicBezTo>
                <a:cubicBezTo>
                  <a:pt x="771" y="4890"/>
                  <a:pt x="771" y="4890"/>
                  <a:pt x="771" y="4890"/>
                </a:cubicBezTo>
                <a:close/>
                <a:moveTo>
                  <a:pt x="709" y="4790"/>
                </a:moveTo>
                <a:cubicBezTo>
                  <a:pt x="690" y="4761"/>
                  <a:pt x="674" y="4732"/>
                  <a:pt x="661" y="4703"/>
                </a:cubicBezTo>
                <a:cubicBezTo>
                  <a:pt x="829" y="4580"/>
                  <a:pt x="829" y="4580"/>
                  <a:pt x="829" y="4580"/>
                </a:cubicBezTo>
                <a:cubicBezTo>
                  <a:pt x="832" y="4576"/>
                  <a:pt x="832" y="4576"/>
                  <a:pt x="832" y="4576"/>
                </a:cubicBezTo>
                <a:cubicBezTo>
                  <a:pt x="836" y="4580"/>
                  <a:pt x="836" y="4580"/>
                  <a:pt x="836" y="4580"/>
                </a:cubicBezTo>
                <a:cubicBezTo>
                  <a:pt x="874" y="4664"/>
                  <a:pt x="874" y="4664"/>
                  <a:pt x="874" y="4664"/>
                </a:cubicBezTo>
                <a:cubicBezTo>
                  <a:pt x="878" y="4667"/>
                  <a:pt x="878" y="4667"/>
                  <a:pt x="878" y="4667"/>
                </a:cubicBezTo>
                <a:cubicBezTo>
                  <a:pt x="874" y="4670"/>
                  <a:pt x="874" y="4670"/>
                  <a:pt x="874" y="4670"/>
                </a:cubicBezTo>
                <a:cubicBezTo>
                  <a:pt x="709" y="4790"/>
                  <a:pt x="709" y="4790"/>
                  <a:pt x="709" y="4790"/>
                </a:cubicBezTo>
                <a:close/>
                <a:moveTo>
                  <a:pt x="651" y="4686"/>
                </a:moveTo>
                <a:cubicBezTo>
                  <a:pt x="638" y="4657"/>
                  <a:pt x="622" y="4625"/>
                  <a:pt x="609" y="4596"/>
                </a:cubicBezTo>
                <a:cubicBezTo>
                  <a:pt x="781" y="4470"/>
                  <a:pt x="781" y="4470"/>
                  <a:pt x="781" y="4470"/>
                </a:cubicBezTo>
                <a:cubicBezTo>
                  <a:pt x="781" y="4470"/>
                  <a:pt x="781" y="4470"/>
                  <a:pt x="781" y="4470"/>
                </a:cubicBezTo>
                <a:cubicBezTo>
                  <a:pt x="784" y="4473"/>
                  <a:pt x="784" y="4473"/>
                  <a:pt x="784" y="4473"/>
                </a:cubicBezTo>
                <a:cubicBezTo>
                  <a:pt x="823" y="4557"/>
                  <a:pt x="823" y="4557"/>
                  <a:pt x="823" y="4557"/>
                </a:cubicBezTo>
                <a:cubicBezTo>
                  <a:pt x="826" y="4560"/>
                  <a:pt x="826" y="4560"/>
                  <a:pt x="826" y="4560"/>
                </a:cubicBezTo>
                <a:cubicBezTo>
                  <a:pt x="823" y="4560"/>
                  <a:pt x="823" y="4560"/>
                  <a:pt x="823" y="4560"/>
                </a:cubicBezTo>
                <a:cubicBezTo>
                  <a:pt x="651" y="4686"/>
                  <a:pt x="651" y="4686"/>
                  <a:pt x="651" y="4686"/>
                </a:cubicBezTo>
                <a:close/>
                <a:moveTo>
                  <a:pt x="602" y="4576"/>
                </a:moveTo>
                <a:cubicBezTo>
                  <a:pt x="590" y="4547"/>
                  <a:pt x="577" y="4515"/>
                  <a:pt x="567" y="4483"/>
                </a:cubicBezTo>
                <a:cubicBezTo>
                  <a:pt x="729" y="4366"/>
                  <a:pt x="729" y="4366"/>
                  <a:pt x="729" y="4366"/>
                </a:cubicBezTo>
                <a:cubicBezTo>
                  <a:pt x="732" y="4363"/>
                  <a:pt x="732" y="4363"/>
                  <a:pt x="732" y="4363"/>
                </a:cubicBezTo>
                <a:cubicBezTo>
                  <a:pt x="732" y="4366"/>
                  <a:pt x="732" y="4366"/>
                  <a:pt x="732" y="4366"/>
                </a:cubicBezTo>
                <a:cubicBezTo>
                  <a:pt x="774" y="4450"/>
                  <a:pt x="774" y="4450"/>
                  <a:pt x="774" y="4450"/>
                </a:cubicBezTo>
                <a:cubicBezTo>
                  <a:pt x="774" y="4453"/>
                  <a:pt x="774" y="4453"/>
                  <a:pt x="774" y="4453"/>
                </a:cubicBezTo>
                <a:cubicBezTo>
                  <a:pt x="771" y="4453"/>
                  <a:pt x="771" y="4453"/>
                  <a:pt x="771" y="4453"/>
                </a:cubicBezTo>
                <a:cubicBezTo>
                  <a:pt x="602" y="4576"/>
                  <a:pt x="602" y="4576"/>
                  <a:pt x="602" y="4576"/>
                </a:cubicBezTo>
                <a:close/>
                <a:moveTo>
                  <a:pt x="560" y="4466"/>
                </a:moveTo>
                <a:cubicBezTo>
                  <a:pt x="547" y="4434"/>
                  <a:pt x="538" y="4402"/>
                  <a:pt x="528" y="4369"/>
                </a:cubicBezTo>
                <a:cubicBezTo>
                  <a:pt x="677" y="4259"/>
                  <a:pt x="677" y="4259"/>
                  <a:pt x="677" y="4259"/>
                </a:cubicBezTo>
                <a:cubicBezTo>
                  <a:pt x="680" y="4256"/>
                  <a:pt x="680" y="4256"/>
                  <a:pt x="680" y="4256"/>
                </a:cubicBezTo>
                <a:cubicBezTo>
                  <a:pt x="683" y="4259"/>
                  <a:pt x="683" y="4259"/>
                  <a:pt x="683" y="4259"/>
                </a:cubicBezTo>
                <a:cubicBezTo>
                  <a:pt x="722" y="4343"/>
                  <a:pt x="722" y="4343"/>
                  <a:pt x="722" y="4343"/>
                </a:cubicBezTo>
                <a:cubicBezTo>
                  <a:pt x="722" y="4347"/>
                  <a:pt x="722" y="4347"/>
                  <a:pt x="722" y="4347"/>
                </a:cubicBezTo>
                <a:cubicBezTo>
                  <a:pt x="722" y="4347"/>
                  <a:pt x="722" y="4347"/>
                  <a:pt x="722" y="4347"/>
                </a:cubicBezTo>
                <a:cubicBezTo>
                  <a:pt x="560" y="4466"/>
                  <a:pt x="560" y="4466"/>
                  <a:pt x="560" y="4466"/>
                </a:cubicBezTo>
                <a:close/>
                <a:moveTo>
                  <a:pt x="522" y="4350"/>
                </a:moveTo>
                <a:cubicBezTo>
                  <a:pt x="512" y="4317"/>
                  <a:pt x="505" y="4285"/>
                  <a:pt x="496" y="4253"/>
                </a:cubicBezTo>
                <a:cubicBezTo>
                  <a:pt x="628" y="4156"/>
                  <a:pt x="628" y="4156"/>
                  <a:pt x="628" y="4156"/>
                </a:cubicBezTo>
                <a:cubicBezTo>
                  <a:pt x="632" y="4152"/>
                  <a:pt x="632" y="4152"/>
                  <a:pt x="632" y="4152"/>
                </a:cubicBezTo>
                <a:cubicBezTo>
                  <a:pt x="632" y="4156"/>
                  <a:pt x="632" y="4156"/>
                  <a:pt x="632" y="4156"/>
                </a:cubicBezTo>
                <a:cubicBezTo>
                  <a:pt x="670" y="4237"/>
                  <a:pt x="670" y="4237"/>
                  <a:pt x="670" y="4237"/>
                </a:cubicBezTo>
                <a:cubicBezTo>
                  <a:pt x="674" y="4240"/>
                  <a:pt x="674" y="4240"/>
                  <a:pt x="674" y="4240"/>
                </a:cubicBezTo>
                <a:cubicBezTo>
                  <a:pt x="670" y="4243"/>
                  <a:pt x="670" y="4243"/>
                  <a:pt x="670" y="4243"/>
                </a:cubicBezTo>
                <a:cubicBezTo>
                  <a:pt x="522" y="4350"/>
                  <a:pt x="522" y="4350"/>
                  <a:pt x="522" y="4350"/>
                </a:cubicBezTo>
                <a:close/>
                <a:moveTo>
                  <a:pt x="492" y="4233"/>
                </a:moveTo>
                <a:cubicBezTo>
                  <a:pt x="483" y="4201"/>
                  <a:pt x="476" y="4165"/>
                  <a:pt x="470" y="4133"/>
                </a:cubicBezTo>
                <a:cubicBezTo>
                  <a:pt x="580" y="4052"/>
                  <a:pt x="580" y="4052"/>
                  <a:pt x="580" y="4052"/>
                </a:cubicBezTo>
                <a:cubicBezTo>
                  <a:pt x="580" y="4049"/>
                  <a:pt x="580" y="4049"/>
                  <a:pt x="580" y="4049"/>
                </a:cubicBezTo>
                <a:cubicBezTo>
                  <a:pt x="583" y="4052"/>
                  <a:pt x="583" y="4052"/>
                  <a:pt x="583" y="4052"/>
                </a:cubicBezTo>
                <a:cubicBezTo>
                  <a:pt x="622" y="4133"/>
                  <a:pt x="622" y="4133"/>
                  <a:pt x="622" y="4133"/>
                </a:cubicBezTo>
                <a:cubicBezTo>
                  <a:pt x="622" y="4136"/>
                  <a:pt x="622" y="4136"/>
                  <a:pt x="622" y="4136"/>
                </a:cubicBezTo>
                <a:cubicBezTo>
                  <a:pt x="622" y="4139"/>
                  <a:pt x="622" y="4139"/>
                  <a:pt x="622" y="4139"/>
                </a:cubicBezTo>
                <a:cubicBezTo>
                  <a:pt x="492" y="4233"/>
                  <a:pt x="492" y="4233"/>
                  <a:pt x="492" y="4233"/>
                </a:cubicBezTo>
                <a:close/>
                <a:moveTo>
                  <a:pt x="467" y="4114"/>
                </a:moveTo>
                <a:cubicBezTo>
                  <a:pt x="460" y="4078"/>
                  <a:pt x="454" y="4042"/>
                  <a:pt x="447" y="4010"/>
                </a:cubicBezTo>
                <a:cubicBezTo>
                  <a:pt x="531" y="3948"/>
                  <a:pt x="531" y="3948"/>
                  <a:pt x="531" y="3948"/>
                </a:cubicBezTo>
                <a:cubicBezTo>
                  <a:pt x="531" y="3945"/>
                  <a:pt x="531" y="3945"/>
                  <a:pt x="531" y="3945"/>
                </a:cubicBezTo>
                <a:cubicBezTo>
                  <a:pt x="535" y="3948"/>
                  <a:pt x="535" y="3948"/>
                  <a:pt x="535" y="3948"/>
                </a:cubicBezTo>
                <a:cubicBezTo>
                  <a:pt x="573" y="4029"/>
                  <a:pt x="573" y="4029"/>
                  <a:pt x="573" y="4029"/>
                </a:cubicBezTo>
                <a:cubicBezTo>
                  <a:pt x="573" y="4033"/>
                  <a:pt x="573" y="4033"/>
                  <a:pt x="573" y="4033"/>
                </a:cubicBezTo>
                <a:cubicBezTo>
                  <a:pt x="570" y="4036"/>
                  <a:pt x="570" y="4036"/>
                  <a:pt x="570" y="4036"/>
                </a:cubicBezTo>
                <a:cubicBezTo>
                  <a:pt x="467" y="4114"/>
                  <a:pt x="467" y="4114"/>
                  <a:pt x="467" y="4114"/>
                </a:cubicBezTo>
                <a:close/>
                <a:moveTo>
                  <a:pt x="444" y="3987"/>
                </a:moveTo>
                <a:cubicBezTo>
                  <a:pt x="441" y="3952"/>
                  <a:pt x="437" y="3916"/>
                  <a:pt x="434" y="3880"/>
                </a:cubicBezTo>
                <a:cubicBezTo>
                  <a:pt x="483" y="3845"/>
                  <a:pt x="483" y="3845"/>
                  <a:pt x="483" y="3845"/>
                </a:cubicBezTo>
                <a:cubicBezTo>
                  <a:pt x="483" y="3845"/>
                  <a:pt x="483" y="3845"/>
                  <a:pt x="483" y="3845"/>
                </a:cubicBezTo>
                <a:cubicBezTo>
                  <a:pt x="486" y="3848"/>
                  <a:pt x="486" y="3848"/>
                  <a:pt x="486" y="3848"/>
                </a:cubicBezTo>
                <a:cubicBezTo>
                  <a:pt x="525" y="3926"/>
                  <a:pt x="525" y="3926"/>
                  <a:pt x="525" y="3926"/>
                </a:cubicBezTo>
                <a:cubicBezTo>
                  <a:pt x="525" y="3929"/>
                  <a:pt x="525" y="3929"/>
                  <a:pt x="525" y="3929"/>
                </a:cubicBezTo>
                <a:cubicBezTo>
                  <a:pt x="522" y="3932"/>
                  <a:pt x="522" y="3932"/>
                  <a:pt x="522" y="3932"/>
                </a:cubicBezTo>
                <a:cubicBezTo>
                  <a:pt x="444" y="3987"/>
                  <a:pt x="444" y="3987"/>
                  <a:pt x="444" y="3987"/>
                </a:cubicBezTo>
                <a:close/>
                <a:moveTo>
                  <a:pt x="431" y="3861"/>
                </a:moveTo>
                <a:cubicBezTo>
                  <a:pt x="428" y="3825"/>
                  <a:pt x="428" y="3787"/>
                  <a:pt x="424" y="3751"/>
                </a:cubicBezTo>
                <a:cubicBezTo>
                  <a:pt x="434" y="3745"/>
                  <a:pt x="434" y="3745"/>
                  <a:pt x="434" y="3745"/>
                </a:cubicBezTo>
                <a:cubicBezTo>
                  <a:pt x="434" y="3741"/>
                  <a:pt x="434" y="3741"/>
                  <a:pt x="434" y="3741"/>
                </a:cubicBezTo>
                <a:cubicBezTo>
                  <a:pt x="437" y="3745"/>
                  <a:pt x="437" y="3745"/>
                  <a:pt x="437" y="3745"/>
                </a:cubicBezTo>
                <a:cubicBezTo>
                  <a:pt x="476" y="3825"/>
                  <a:pt x="476" y="3825"/>
                  <a:pt x="476" y="3825"/>
                </a:cubicBezTo>
                <a:cubicBezTo>
                  <a:pt x="476" y="3829"/>
                  <a:pt x="476" y="3829"/>
                  <a:pt x="476" y="3829"/>
                </a:cubicBezTo>
                <a:cubicBezTo>
                  <a:pt x="473" y="3829"/>
                  <a:pt x="473" y="3829"/>
                  <a:pt x="473" y="3829"/>
                </a:cubicBezTo>
                <a:cubicBezTo>
                  <a:pt x="431" y="3861"/>
                  <a:pt x="431" y="3861"/>
                  <a:pt x="431" y="3861"/>
                </a:cubicBezTo>
                <a:close/>
                <a:moveTo>
                  <a:pt x="424" y="3728"/>
                </a:moveTo>
                <a:cubicBezTo>
                  <a:pt x="424" y="3719"/>
                  <a:pt x="424" y="3719"/>
                  <a:pt x="424" y="3719"/>
                </a:cubicBezTo>
                <a:cubicBezTo>
                  <a:pt x="428" y="3725"/>
                  <a:pt x="428" y="3725"/>
                  <a:pt x="428" y="3725"/>
                </a:cubicBezTo>
                <a:cubicBezTo>
                  <a:pt x="428" y="3728"/>
                  <a:pt x="428" y="3728"/>
                  <a:pt x="428" y="3728"/>
                </a:cubicBezTo>
                <a:cubicBezTo>
                  <a:pt x="424" y="3728"/>
                  <a:pt x="424" y="3728"/>
                  <a:pt x="424" y="3728"/>
                </a:cubicBezTo>
                <a:cubicBezTo>
                  <a:pt x="424" y="3728"/>
                  <a:pt x="424" y="3728"/>
                  <a:pt x="424" y="3728"/>
                </a:cubicBezTo>
                <a:close/>
                <a:moveTo>
                  <a:pt x="441" y="3421"/>
                </a:moveTo>
                <a:cubicBezTo>
                  <a:pt x="444" y="3411"/>
                  <a:pt x="444" y="3411"/>
                  <a:pt x="444" y="3411"/>
                </a:cubicBezTo>
                <a:cubicBezTo>
                  <a:pt x="444" y="3414"/>
                  <a:pt x="444" y="3414"/>
                  <a:pt x="444" y="3414"/>
                </a:cubicBezTo>
                <a:cubicBezTo>
                  <a:pt x="447" y="3418"/>
                  <a:pt x="447" y="3418"/>
                  <a:pt x="447" y="3418"/>
                </a:cubicBezTo>
                <a:cubicBezTo>
                  <a:pt x="444" y="3418"/>
                  <a:pt x="444" y="3418"/>
                  <a:pt x="444" y="3418"/>
                </a:cubicBezTo>
                <a:cubicBezTo>
                  <a:pt x="441" y="3421"/>
                  <a:pt x="441" y="3421"/>
                  <a:pt x="441" y="3421"/>
                </a:cubicBezTo>
                <a:close/>
                <a:moveTo>
                  <a:pt x="447" y="3376"/>
                </a:moveTo>
                <a:cubicBezTo>
                  <a:pt x="457" y="3327"/>
                  <a:pt x="467" y="3282"/>
                  <a:pt x="480" y="3236"/>
                </a:cubicBezTo>
                <a:cubicBezTo>
                  <a:pt x="535" y="3346"/>
                  <a:pt x="535" y="3346"/>
                  <a:pt x="535" y="3346"/>
                </a:cubicBezTo>
                <a:cubicBezTo>
                  <a:pt x="535" y="3350"/>
                  <a:pt x="535" y="3350"/>
                  <a:pt x="535" y="3350"/>
                </a:cubicBezTo>
                <a:cubicBezTo>
                  <a:pt x="531" y="3353"/>
                  <a:pt x="531" y="3353"/>
                  <a:pt x="531" y="3353"/>
                </a:cubicBezTo>
                <a:cubicBezTo>
                  <a:pt x="463" y="3401"/>
                  <a:pt x="463" y="3401"/>
                  <a:pt x="463" y="3401"/>
                </a:cubicBezTo>
                <a:cubicBezTo>
                  <a:pt x="463" y="3405"/>
                  <a:pt x="463" y="3405"/>
                  <a:pt x="463" y="3405"/>
                </a:cubicBezTo>
                <a:cubicBezTo>
                  <a:pt x="460" y="3401"/>
                  <a:pt x="460" y="3401"/>
                  <a:pt x="460" y="3401"/>
                </a:cubicBezTo>
                <a:cubicBezTo>
                  <a:pt x="447" y="3376"/>
                  <a:pt x="447" y="3376"/>
                  <a:pt x="447" y="3376"/>
                </a:cubicBezTo>
                <a:close/>
                <a:moveTo>
                  <a:pt x="486" y="3207"/>
                </a:moveTo>
                <a:cubicBezTo>
                  <a:pt x="499" y="3168"/>
                  <a:pt x="512" y="3130"/>
                  <a:pt x="528" y="3094"/>
                </a:cubicBezTo>
                <a:cubicBezTo>
                  <a:pt x="622" y="3282"/>
                  <a:pt x="622" y="3282"/>
                  <a:pt x="622" y="3282"/>
                </a:cubicBezTo>
                <a:cubicBezTo>
                  <a:pt x="622" y="3285"/>
                  <a:pt x="622" y="3285"/>
                  <a:pt x="622" y="3285"/>
                </a:cubicBezTo>
                <a:cubicBezTo>
                  <a:pt x="622" y="3285"/>
                  <a:pt x="622" y="3285"/>
                  <a:pt x="622" y="3285"/>
                </a:cubicBezTo>
                <a:cubicBezTo>
                  <a:pt x="554" y="3337"/>
                  <a:pt x="554" y="3337"/>
                  <a:pt x="554" y="3337"/>
                </a:cubicBezTo>
                <a:cubicBezTo>
                  <a:pt x="551" y="3337"/>
                  <a:pt x="551" y="3337"/>
                  <a:pt x="551" y="3337"/>
                </a:cubicBezTo>
                <a:cubicBezTo>
                  <a:pt x="551" y="3337"/>
                  <a:pt x="551" y="3337"/>
                  <a:pt x="551" y="3337"/>
                </a:cubicBezTo>
                <a:cubicBezTo>
                  <a:pt x="486" y="3207"/>
                  <a:pt x="486" y="3207"/>
                  <a:pt x="486" y="3207"/>
                </a:cubicBezTo>
                <a:close/>
                <a:moveTo>
                  <a:pt x="541" y="3068"/>
                </a:moveTo>
                <a:cubicBezTo>
                  <a:pt x="554" y="3036"/>
                  <a:pt x="570" y="3003"/>
                  <a:pt x="590" y="2974"/>
                </a:cubicBezTo>
                <a:cubicBezTo>
                  <a:pt x="709" y="3214"/>
                  <a:pt x="709" y="3214"/>
                  <a:pt x="709" y="3214"/>
                </a:cubicBezTo>
                <a:cubicBezTo>
                  <a:pt x="713" y="3217"/>
                  <a:pt x="713" y="3217"/>
                  <a:pt x="713" y="3217"/>
                </a:cubicBezTo>
                <a:cubicBezTo>
                  <a:pt x="709" y="3220"/>
                  <a:pt x="709" y="3220"/>
                  <a:pt x="709" y="3220"/>
                </a:cubicBezTo>
                <a:cubicBezTo>
                  <a:pt x="641" y="3269"/>
                  <a:pt x="641" y="3269"/>
                  <a:pt x="641" y="3269"/>
                </a:cubicBezTo>
                <a:cubicBezTo>
                  <a:pt x="638" y="3272"/>
                  <a:pt x="638" y="3272"/>
                  <a:pt x="638" y="3272"/>
                </a:cubicBezTo>
                <a:cubicBezTo>
                  <a:pt x="638" y="3269"/>
                  <a:pt x="638" y="3269"/>
                  <a:pt x="638" y="3269"/>
                </a:cubicBezTo>
                <a:cubicBezTo>
                  <a:pt x="541" y="3068"/>
                  <a:pt x="541" y="3068"/>
                  <a:pt x="541" y="3068"/>
                </a:cubicBezTo>
                <a:close/>
                <a:moveTo>
                  <a:pt x="602" y="2952"/>
                </a:moveTo>
                <a:cubicBezTo>
                  <a:pt x="619" y="2926"/>
                  <a:pt x="638" y="2897"/>
                  <a:pt x="661" y="2871"/>
                </a:cubicBezTo>
                <a:cubicBezTo>
                  <a:pt x="800" y="3149"/>
                  <a:pt x="800" y="3149"/>
                  <a:pt x="800" y="3149"/>
                </a:cubicBezTo>
                <a:cubicBezTo>
                  <a:pt x="800" y="3152"/>
                  <a:pt x="800" y="3152"/>
                  <a:pt x="800" y="3152"/>
                </a:cubicBezTo>
                <a:cubicBezTo>
                  <a:pt x="797" y="3152"/>
                  <a:pt x="797" y="3152"/>
                  <a:pt x="797" y="3152"/>
                </a:cubicBezTo>
                <a:cubicBezTo>
                  <a:pt x="732" y="3204"/>
                  <a:pt x="732" y="3204"/>
                  <a:pt x="732" y="3204"/>
                </a:cubicBezTo>
                <a:cubicBezTo>
                  <a:pt x="729" y="3204"/>
                  <a:pt x="729" y="3204"/>
                  <a:pt x="729" y="3204"/>
                </a:cubicBezTo>
                <a:cubicBezTo>
                  <a:pt x="726" y="3204"/>
                  <a:pt x="726" y="3204"/>
                  <a:pt x="726" y="3204"/>
                </a:cubicBezTo>
                <a:cubicBezTo>
                  <a:pt x="602" y="2952"/>
                  <a:pt x="602" y="2952"/>
                  <a:pt x="602" y="2952"/>
                </a:cubicBezTo>
                <a:close/>
                <a:moveTo>
                  <a:pt x="674" y="2854"/>
                </a:moveTo>
                <a:cubicBezTo>
                  <a:pt x="693" y="2832"/>
                  <a:pt x="716" y="2809"/>
                  <a:pt x="738" y="2790"/>
                </a:cubicBezTo>
                <a:cubicBezTo>
                  <a:pt x="887" y="3081"/>
                  <a:pt x="887" y="3081"/>
                  <a:pt x="887" y="3081"/>
                </a:cubicBezTo>
                <a:cubicBezTo>
                  <a:pt x="891" y="3084"/>
                  <a:pt x="891" y="3084"/>
                  <a:pt x="891" y="3084"/>
                </a:cubicBezTo>
                <a:cubicBezTo>
                  <a:pt x="887" y="3088"/>
                  <a:pt x="887" y="3088"/>
                  <a:pt x="887" y="3088"/>
                </a:cubicBezTo>
                <a:cubicBezTo>
                  <a:pt x="819" y="3136"/>
                  <a:pt x="819" y="3136"/>
                  <a:pt x="819" y="3136"/>
                </a:cubicBezTo>
                <a:cubicBezTo>
                  <a:pt x="816" y="3139"/>
                  <a:pt x="816" y="3139"/>
                  <a:pt x="816" y="3139"/>
                </a:cubicBezTo>
                <a:cubicBezTo>
                  <a:pt x="816" y="3136"/>
                  <a:pt x="816" y="3136"/>
                  <a:pt x="816" y="3136"/>
                </a:cubicBezTo>
                <a:cubicBezTo>
                  <a:pt x="674" y="2854"/>
                  <a:pt x="674" y="2854"/>
                  <a:pt x="674" y="2854"/>
                </a:cubicBezTo>
                <a:close/>
                <a:moveTo>
                  <a:pt x="755" y="2774"/>
                </a:moveTo>
                <a:cubicBezTo>
                  <a:pt x="777" y="2754"/>
                  <a:pt x="800" y="2738"/>
                  <a:pt x="826" y="2719"/>
                </a:cubicBezTo>
                <a:cubicBezTo>
                  <a:pt x="978" y="3016"/>
                  <a:pt x="978" y="3016"/>
                  <a:pt x="978" y="3016"/>
                </a:cubicBezTo>
                <a:cubicBezTo>
                  <a:pt x="978" y="3016"/>
                  <a:pt x="978" y="3016"/>
                  <a:pt x="978" y="3016"/>
                </a:cubicBezTo>
                <a:cubicBezTo>
                  <a:pt x="978" y="3020"/>
                  <a:pt x="978" y="3020"/>
                  <a:pt x="978" y="3020"/>
                </a:cubicBezTo>
                <a:cubicBezTo>
                  <a:pt x="910" y="3071"/>
                  <a:pt x="910" y="3071"/>
                  <a:pt x="910" y="3071"/>
                </a:cubicBezTo>
                <a:cubicBezTo>
                  <a:pt x="907" y="3071"/>
                  <a:pt x="907" y="3071"/>
                  <a:pt x="907" y="3071"/>
                </a:cubicBezTo>
                <a:cubicBezTo>
                  <a:pt x="904" y="3068"/>
                  <a:pt x="904" y="3068"/>
                  <a:pt x="904" y="3068"/>
                </a:cubicBezTo>
                <a:cubicBezTo>
                  <a:pt x="755" y="2774"/>
                  <a:pt x="755" y="2774"/>
                  <a:pt x="755" y="2774"/>
                </a:cubicBezTo>
                <a:close/>
                <a:moveTo>
                  <a:pt x="842" y="2709"/>
                </a:moveTo>
                <a:cubicBezTo>
                  <a:pt x="868" y="2693"/>
                  <a:pt x="894" y="2680"/>
                  <a:pt x="920" y="2664"/>
                </a:cubicBezTo>
                <a:cubicBezTo>
                  <a:pt x="1069" y="2948"/>
                  <a:pt x="1069" y="2948"/>
                  <a:pt x="1069" y="2948"/>
                </a:cubicBezTo>
                <a:cubicBezTo>
                  <a:pt x="1069" y="2952"/>
                  <a:pt x="1069" y="2952"/>
                  <a:pt x="1069" y="2952"/>
                </a:cubicBezTo>
                <a:cubicBezTo>
                  <a:pt x="1065" y="2952"/>
                  <a:pt x="1065" y="2952"/>
                  <a:pt x="1065" y="2952"/>
                </a:cubicBezTo>
                <a:cubicBezTo>
                  <a:pt x="997" y="3003"/>
                  <a:pt x="997" y="3003"/>
                  <a:pt x="997" y="3003"/>
                </a:cubicBezTo>
                <a:cubicBezTo>
                  <a:pt x="997" y="3007"/>
                  <a:pt x="997" y="3007"/>
                  <a:pt x="997" y="3007"/>
                </a:cubicBezTo>
                <a:cubicBezTo>
                  <a:pt x="994" y="3003"/>
                  <a:pt x="994" y="3003"/>
                  <a:pt x="994" y="3003"/>
                </a:cubicBezTo>
                <a:cubicBezTo>
                  <a:pt x="842" y="2709"/>
                  <a:pt x="842" y="2709"/>
                  <a:pt x="842" y="2709"/>
                </a:cubicBezTo>
                <a:close/>
                <a:moveTo>
                  <a:pt x="939" y="2657"/>
                </a:moveTo>
                <a:cubicBezTo>
                  <a:pt x="962" y="2647"/>
                  <a:pt x="984" y="2638"/>
                  <a:pt x="1007" y="2628"/>
                </a:cubicBezTo>
                <a:cubicBezTo>
                  <a:pt x="1010" y="2628"/>
                  <a:pt x="1017" y="2625"/>
                  <a:pt x="1023" y="2625"/>
                </a:cubicBezTo>
                <a:cubicBezTo>
                  <a:pt x="1156" y="2880"/>
                  <a:pt x="1156" y="2880"/>
                  <a:pt x="1156" y="2880"/>
                </a:cubicBezTo>
                <a:cubicBezTo>
                  <a:pt x="1159" y="2884"/>
                  <a:pt x="1159" y="2884"/>
                  <a:pt x="1159" y="2884"/>
                </a:cubicBezTo>
                <a:cubicBezTo>
                  <a:pt x="1156" y="2887"/>
                  <a:pt x="1156" y="2887"/>
                  <a:pt x="1156" y="2887"/>
                </a:cubicBezTo>
                <a:cubicBezTo>
                  <a:pt x="1088" y="2935"/>
                  <a:pt x="1088" y="2935"/>
                  <a:pt x="1088" y="2935"/>
                </a:cubicBezTo>
                <a:cubicBezTo>
                  <a:pt x="1085" y="2939"/>
                  <a:pt x="1085" y="2939"/>
                  <a:pt x="1085" y="2939"/>
                </a:cubicBezTo>
                <a:cubicBezTo>
                  <a:pt x="1085" y="2935"/>
                  <a:pt x="1085" y="2935"/>
                  <a:pt x="1085" y="2935"/>
                </a:cubicBezTo>
                <a:cubicBezTo>
                  <a:pt x="939" y="2657"/>
                  <a:pt x="939" y="2657"/>
                  <a:pt x="939" y="2657"/>
                </a:cubicBezTo>
                <a:close/>
                <a:moveTo>
                  <a:pt x="1043" y="2618"/>
                </a:moveTo>
                <a:cubicBezTo>
                  <a:pt x="1072" y="2609"/>
                  <a:pt x="1101" y="2602"/>
                  <a:pt x="1133" y="2596"/>
                </a:cubicBezTo>
                <a:cubicBezTo>
                  <a:pt x="1247" y="2812"/>
                  <a:pt x="1247" y="2812"/>
                  <a:pt x="1247" y="2812"/>
                </a:cubicBezTo>
                <a:cubicBezTo>
                  <a:pt x="1250" y="2816"/>
                  <a:pt x="1250" y="2816"/>
                  <a:pt x="1250" y="2816"/>
                </a:cubicBezTo>
                <a:cubicBezTo>
                  <a:pt x="1247" y="2819"/>
                  <a:pt x="1247" y="2819"/>
                  <a:pt x="1247" y="2819"/>
                </a:cubicBezTo>
                <a:cubicBezTo>
                  <a:pt x="1179" y="2867"/>
                  <a:pt x="1179" y="2867"/>
                  <a:pt x="1179" y="2867"/>
                </a:cubicBezTo>
                <a:cubicBezTo>
                  <a:pt x="1175" y="2871"/>
                  <a:pt x="1175" y="2871"/>
                  <a:pt x="1175" y="2871"/>
                </a:cubicBezTo>
                <a:cubicBezTo>
                  <a:pt x="1175" y="2867"/>
                  <a:pt x="1175" y="2867"/>
                  <a:pt x="1175" y="2867"/>
                </a:cubicBezTo>
                <a:cubicBezTo>
                  <a:pt x="1043" y="2618"/>
                  <a:pt x="1043" y="2618"/>
                  <a:pt x="1043" y="2618"/>
                </a:cubicBezTo>
                <a:close/>
                <a:moveTo>
                  <a:pt x="1153" y="2592"/>
                </a:moveTo>
                <a:cubicBezTo>
                  <a:pt x="1185" y="2586"/>
                  <a:pt x="1217" y="2583"/>
                  <a:pt x="1250" y="2583"/>
                </a:cubicBezTo>
                <a:cubicBezTo>
                  <a:pt x="1337" y="2744"/>
                  <a:pt x="1337" y="2744"/>
                  <a:pt x="1337" y="2744"/>
                </a:cubicBezTo>
                <a:cubicBezTo>
                  <a:pt x="1340" y="2748"/>
                  <a:pt x="1340" y="2748"/>
                  <a:pt x="1340" y="2748"/>
                </a:cubicBezTo>
                <a:cubicBezTo>
                  <a:pt x="1337" y="2751"/>
                  <a:pt x="1337" y="2751"/>
                  <a:pt x="1337" y="2751"/>
                </a:cubicBezTo>
                <a:cubicBezTo>
                  <a:pt x="1269" y="2803"/>
                  <a:pt x="1269" y="2803"/>
                  <a:pt x="1269" y="2803"/>
                </a:cubicBezTo>
                <a:cubicBezTo>
                  <a:pt x="1266" y="2803"/>
                  <a:pt x="1266" y="2803"/>
                  <a:pt x="1266" y="2803"/>
                </a:cubicBezTo>
                <a:cubicBezTo>
                  <a:pt x="1263" y="2799"/>
                  <a:pt x="1263" y="2799"/>
                  <a:pt x="1263" y="2799"/>
                </a:cubicBezTo>
                <a:cubicBezTo>
                  <a:pt x="1153" y="2592"/>
                  <a:pt x="1153" y="2592"/>
                  <a:pt x="1153" y="2592"/>
                </a:cubicBezTo>
                <a:close/>
                <a:moveTo>
                  <a:pt x="1273" y="2583"/>
                </a:moveTo>
                <a:cubicBezTo>
                  <a:pt x="1308" y="2583"/>
                  <a:pt x="1344" y="2583"/>
                  <a:pt x="1379" y="2586"/>
                </a:cubicBezTo>
                <a:cubicBezTo>
                  <a:pt x="1428" y="2676"/>
                  <a:pt x="1428" y="2676"/>
                  <a:pt x="1428" y="2676"/>
                </a:cubicBezTo>
                <a:cubicBezTo>
                  <a:pt x="1431" y="2680"/>
                  <a:pt x="1431" y="2680"/>
                  <a:pt x="1431" y="2680"/>
                </a:cubicBezTo>
                <a:cubicBezTo>
                  <a:pt x="1428" y="2683"/>
                  <a:pt x="1428" y="2683"/>
                  <a:pt x="1428" y="2683"/>
                </a:cubicBezTo>
                <a:cubicBezTo>
                  <a:pt x="1360" y="2735"/>
                  <a:pt x="1360" y="2735"/>
                  <a:pt x="1360" y="2735"/>
                </a:cubicBezTo>
                <a:cubicBezTo>
                  <a:pt x="1357" y="2735"/>
                  <a:pt x="1357" y="2735"/>
                  <a:pt x="1357" y="2735"/>
                </a:cubicBezTo>
                <a:cubicBezTo>
                  <a:pt x="1353" y="2731"/>
                  <a:pt x="1353" y="2731"/>
                  <a:pt x="1353" y="2731"/>
                </a:cubicBezTo>
                <a:cubicBezTo>
                  <a:pt x="1273" y="2583"/>
                  <a:pt x="1273" y="2583"/>
                  <a:pt x="1273" y="2583"/>
                </a:cubicBezTo>
                <a:close/>
                <a:moveTo>
                  <a:pt x="1405" y="2589"/>
                </a:moveTo>
                <a:cubicBezTo>
                  <a:pt x="1444" y="2596"/>
                  <a:pt x="1480" y="2605"/>
                  <a:pt x="1518" y="2615"/>
                </a:cubicBezTo>
                <a:cubicBezTo>
                  <a:pt x="1518" y="2615"/>
                  <a:pt x="1518" y="2615"/>
                  <a:pt x="1518" y="2615"/>
                </a:cubicBezTo>
                <a:cubicBezTo>
                  <a:pt x="1451" y="2667"/>
                  <a:pt x="1451" y="2667"/>
                  <a:pt x="1451" y="2667"/>
                </a:cubicBezTo>
                <a:cubicBezTo>
                  <a:pt x="1447" y="2667"/>
                  <a:pt x="1447" y="2667"/>
                  <a:pt x="1447" y="2667"/>
                </a:cubicBezTo>
                <a:cubicBezTo>
                  <a:pt x="1444" y="2667"/>
                  <a:pt x="1444" y="2667"/>
                  <a:pt x="1444" y="2667"/>
                </a:cubicBezTo>
                <a:cubicBezTo>
                  <a:pt x="1405" y="2589"/>
                  <a:pt x="1405" y="2589"/>
                  <a:pt x="1405" y="2589"/>
                </a:cubicBezTo>
                <a:close/>
                <a:moveTo>
                  <a:pt x="450" y="3434"/>
                </a:moveTo>
                <a:cubicBezTo>
                  <a:pt x="454" y="3431"/>
                  <a:pt x="454" y="3431"/>
                  <a:pt x="454" y="3431"/>
                </a:cubicBezTo>
                <a:cubicBezTo>
                  <a:pt x="454" y="3434"/>
                  <a:pt x="454" y="3434"/>
                  <a:pt x="454" y="3434"/>
                </a:cubicBezTo>
                <a:cubicBezTo>
                  <a:pt x="502" y="3534"/>
                  <a:pt x="502" y="3534"/>
                  <a:pt x="502" y="3534"/>
                </a:cubicBezTo>
                <a:cubicBezTo>
                  <a:pt x="502" y="3534"/>
                  <a:pt x="502" y="3534"/>
                  <a:pt x="502" y="3534"/>
                </a:cubicBezTo>
                <a:cubicBezTo>
                  <a:pt x="502" y="3537"/>
                  <a:pt x="502" y="3537"/>
                  <a:pt x="502" y="3537"/>
                </a:cubicBezTo>
                <a:cubicBezTo>
                  <a:pt x="424" y="3592"/>
                  <a:pt x="424" y="3592"/>
                  <a:pt x="424" y="3592"/>
                </a:cubicBezTo>
                <a:cubicBezTo>
                  <a:pt x="428" y="3544"/>
                  <a:pt x="431" y="3492"/>
                  <a:pt x="437" y="3444"/>
                </a:cubicBezTo>
                <a:cubicBezTo>
                  <a:pt x="450" y="3434"/>
                  <a:pt x="450" y="3434"/>
                  <a:pt x="450" y="3434"/>
                </a:cubicBezTo>
                <a:close/>
                <a:moveTo>
                  <a:pt x="538" y="3369"/>
                </a:moveTo>
                <a:cubicBezTo>
                  <a:pt x="541" y="3366"/>
                  <a:pt x="541" y="3366"/>
                  <a:pt x="541" y="3366"/>
                </a:cubicBezTo>
                <a:cubicBezTo>
                  <a:pt x="544" y="3369"/>
                  <a:pt x="544" y="3369"/>
                  <a:pt x="544" y="3369"/>
                </a:cubicBezTo>
                <a:cubicBezTo>
                  <a:pt x="590" y="3466"/>
                  <a:pt x="590" y="3466"/>
                  <a:pt x="590" y="3466"/>
                </a:cubicBezTo>
                <a:cubicBezTo>
                  <a:pt x="593" y="3469"/>
                  <a:pt x="593" y="3469"/>
                  <a:pt x="593" y="3469"/>
                </a:cubicBezTo>
                <a:cubicBezTo>
                  <a:pt x="590" y="3469"/>
                  <a:pt x="590" y="3469"/>
                  <a:pt x="590" y="3469"/>
                </a:cubicBezTo>
                <a:cubicBezTo>
                  <a:pt x="522" y="3521"/>
                  <a:pt x="522" y="3521"/>
                  <a:pt x="522" y="3521"/>
                </a:cubicBezTo>
                <a:cubicBezTo>
                  <a:pt x="518" y="3524"/>
                  <a:pt x="518" y="3524"/>
                  <a:pt x="518" y="3524"/>
                </a:cubicBezTo>
                <a:cubicBezTo>
                  <a:pt x="518" y="3521"/>
                  <a:pt x="518" y="3521"/>
                  <a:pt x="518" y="3521"/>
                </a:cubicBezTo>
                <a:cubicBezTo>
                  <a:pt x="470" y="3421"/>
                  <a:pt x="470" y="3421"/>
                  <a:pt x="470" y="3421"/>
                </a:cubicBezTo>
                <a:cubicBezTo>
                  <a:pt x="470" y="3421"/>
                  <a:pt x="470" y="3421"/>
                  <a:pt x="470" y="3421"/>
                </a:cubicBezTo>
                <a:cubicBezTo>
                  <a:pt x="473" y="3418"/>
                  <a:pt x="473" y="3418"/>
                  <a:pt x="473" y="3418"/>
                </a:cubicBezTo>
                <a:cubicBezTo>
                  <a:pt x="538" y="3369"/>
                  <a:pt x="538" y="3369"/>
                  <a:pt x="538" y="3369"/>
                </a:cubicBezTo>
                <a:close/>
                <a:moveTo>
                  <a:pt x="628" y="3301"/>
                </a:moveTo>
                <a:cubicBezTo>
                  <a:pt x="632" y="3301"/>
                  <a:pt x="632" y="3301"/>
                  <a:pt x="632" y="3301"/>
                </a:cubicBezTo>
                <a:cubicBezTo>
                  <a:pt x="632" y="3301"/>
                  <a:pt x="632" y="3301"/>
                  <a:pt x="632" y="3301"/>
                </a:cubicBezTo>
                <a:cubicBezTo>
                  <a:pt x="680" y="3401"/>
                  <a:pt x="680" y="3401"/>
                  <a:pt x="680" y="3401"/>
                </a:cubicBezTo>
                <a:cubicBezTo>
                  <a:pt x="680" y="3401"/>
                  <a:pt x="680" y="3401"/>
                  <a:pt x="680" y="3401"/>
                </a:cubicBezTo>
                <a:cubicBezTo>
                  <a:pt x="680" y="3405"/>
                  <a:pt x="680" y="3405"/>
                  <a:pt x="680" y="3405"/>
                </a:cubicBezTo>
                <a:cubicBezTo>
                  <a:pt x="612" y="3453"/>
                  <a:pt x="612" y="3453"/>
                  <a:pt x="612" y="3453"/>
                </a:cubicBezTo>
                <a:cubicBezTo>
                  <a:pt x="609" y="3456"/>
                  <a:pt x="609" y="3456"/>
                  <a:pt x="609" y="3456"/>
                </a:cubicBezTo>
                <a:cubicBezTo>
                  <a:pt x="609" y="3453"/>
                  <a:pt x="609" y="3453"/>
                  <a:pt x="609" y="3453"/>
                </a:cubicBezTo>
                <a:cubicBezTo>
                  <a:pt x="560" y="3356"/>
                  <a:pt x="560" y="3356"/>
                  <a:pt x="560" y="3356"/>
                </a:cubicBezTo>
                <a:cubicBezTo>
                  <a:pt x="557" y="3353"/>
                  <a:pt x="557" y="3353"/>
                  <a:pt x="557" y="3353"/>
                </a:cubicBezTo>
                <a:cubicBezTo>
                  <a:pt x="560" y="3353"/>
                  <a:pt x="560" y="3353"/>
                  <a:pt x="560" y="3353"/>
                </a:cubicBezTo>
                <a:cubicBezTo>
                  <a:pt x="628" y="3301"/>
                  <a:pt x="628" y="3301"/>
                  <a:pt x="628" y="3301"/>
                </a:cubicBezTo>
                <a:close/>
                <a:moveTo>
                  <a:pt x="716" y="3236"/>
                </a:moveTo>
                <a:cubicBezTo>
                  <a:pt x="719" y="3233"/>
                  <a:pt x="719" y="3233"/>
                  <a:pt x="719" y="3233"/>
                </a:cubicBezTo>
                <a:cubicBezTo>
                  <a:pt x="722" y="3236"/>
                  <a:pt x="722" y="3236"/>
                  <a:pt x="722" y="3236"/>
                </a:cubicBezTo>
                <a:cubicBezTo>
                  <a:pt x="771" y="3334"/>
                  <a:pt x="771" y="3334"/>
                  <a:pt x="771" y="3334"/>
                </a:cubicBezTo>
                <a:cubicBezTo>
                  <a:pt x="771" y="3337"/>
                  <a:pt x="771" y="3337"/>
                  <a:pt x="771" y="3337"/>
                </a:cubicBezTo>
                <a:cubicBezTo>
                  <a:pt x="768" y="3337"/>
                  <a:pt x="768" y="3337"/>
                  <a:pt x="768" y="3337"/>
                </a:cubicBezTo>
                <a:cubicBezTo>
                  <a:pt x="700" y="3389"/>
                  <a:pt x="700" y="3389"/>
                  <a:pt x="700" y="3389"/>
                </a:cubicBezTo>
                <a:cubicBezTo>
                  <a:pt x="700" y="3392"/>
                  <a:pt x="700" y="3392"/>
                  <a:pt x="700" y="3392"/>
                </a:cubicBezTo>
                <a:cubicBezTo>
                  <a:pt x="696" y="3389"/>
                  <a:pt x="696" y="3389"/>
                  <a:pt x="696" y="3389"/>
                </a:cubicBezTo>
                <a:cubicBezTo>
                  <a:pt x="648" y="3291"/>
                  <a:pt x="648" y="3291"/>
                  <a:pt x="648" y="3291"/>
                </a:cubicBezTo>
                <a:cubicBezTo>
                  <a:pt x="648" y="3288"/>
                  <a:pt x="648" y="3288"/>
                  <a:pt x="648" y="3288"/>
                </a:cubicBezTo>
                <a:cubicBezTo>
                  <a:pt x="648" y="3285"/>
                  <a:pt x="648" y="3285"/>
                  <a:pt x="648" y="3285"/>
                </a:cubicBezTo>
                <a:cubicBezTo>
                  <a:pt x="716" y="3236"/>
                  <a:pt x="716" y="3236"/>
                  <a:pt x="716" y="3236"/>
                </a:cubicBezTo>
                <a:close/>
                <a:moveTo>
                  <a:pt x="806" y="3168"/>
                </a:moveTo>
                <a:cubicBezTo>
                  <a:pt x="810" y="3165"/>
                  <a:pt x="810" y="3165"/>
                  <a:pt x="810" y="3165"/>
                </a:cubicBezTo>
                <a:cubicBezTo>
                  <a:pt x="810" y="3168"/>
                  <a:pt x="810" y="3168"/>
                  <a:pt x="810" y="3168"/>
                </a:cubicBezTo>
                <a:cubicBezTo>
                  <a:pt x="858" y="3266"/>
                  <a:pt x="858" y="3266"/>
                  <a:pt x="858" y="3266"/>
                </a:cubicBezTo>
                <a:cubicBezTo>
                  <a:pt x="861" y="3269"/>
                  <a:pt x="861" y="3269"/>
                  <a:pt x="861" y="3269"/>
                </a:cubicBezTo>
                <a:cubicBezTo>
                  <a:pt x="858" y="3272"/>
                  <a:pt x="858" y="3272"/>
                  <a:pt x="858" y="3272"/>
                </a:cubicBezTo>
                <a:cubicBezTo>
                  <a:pt x="790" y="3321"/>
                  <a:pt x="790" y="3321"/>
                  <a:pt x="790" y="3321"/>
                </a:cubicBezTo>
                <a:cubicBezTo>
                  <a:pt x="787" y="3324"/>
                  <a:pt x="787" y="3324"/>
                  <a:pt x="787" y="3324"/>
                </a:cubicBezTo>
                <a:cubicBezTo>
                  <a:pt x="787" y="3321"/>
                  <a:pt x="787" y="3321"/>
                  <a:pt x="787" y="3321"/>
                </a:cubicBezTo>
                <a:cubicBezTo>
                  <a:pt x="738" y="3223"/>
                  <a:pt x="738" y="3223"/>
                  <a:pt x="738" y="3223"/>
                </a:cubicBezTo>
                <a:cubicBezTo>
                  <a:pt x="735" y="3220"/>
                  <a:pt x="735" y="3220"/>
                  <a:pt x="735" y="3220"/>
                </a:cubicBezTo>
                <a:cubicBezTo>
                  <a:pt x="738" y="3220"/>
                  <a:pt x="738" y="3220"/>
                  <a:pt x="738" y="3220"/>
                </a:cubicBezTo>
                <a:cubicBezTo>
                  <a:pt x="806" y="3168"/>
                  <a:pt x="806" y="3168"/>
                  <a:pt x="806" y="3168"/>
                </a:cubicBezTo>
                <a:close/>
                <a:moveTo>
                  <a:pt x="894" y="3100"/>
                </a:moveTo>
                <a:cubicBezTo>
                  <a:pt x="897" y="3100"/>
                  <a:pt x="897" y="3100"/>
                  <a:pt x="897" y="3100"/>
                </a:cubicBezTo>
                <a:cubicBezTo>
                  <a:pt x="900" y="3104"/>
                  <a:pt x="900" y="3104"/>
                  <a:pt x="900" y="3104"/>
                </a:cubicBezTo>
                <a:cubicBezTo>
                  <a:pt x="949" y="3201"/>
                  <a:pt x="949" y="3201"/>
                  <a:pt x="949" y="3201"/>
                </a:cubicBezTo>
                <a:cubicBezTo>
                  <a:pt x="949" y="3201"/>
                  <a:pt x="949" y="3201"/>
                  <a:pt x="949" y="3201"/>
                </a:cubicBezTo>
                <a:cubicBezTo>
                  <a:pt x="949" y="3204"/>
                  <a:pt x="949" y="3204"/>
                  <a:pt x="949" y="3204"/>
                </a:cubicBezTo>
                <a:cubicBezTo>
                  <a:pt x="881" y="3256"/>
                  <a:pt x="881" y="3256"/>
                  <a:pt x="881" y="3256"/>
                </a:cubicBezTo>
                <a:cubicBezTo>
                  <a:pt x="878" y="3256"/>
                  <a:pt x="878" y="3256"/>
                  <a:pt x="878" y="3256"/>
                </a:cubicBezTo>
                <a:cubicBezTo>
                  <a:pt x="874" y="3253"/>
                  <a:pt x="874" y="3253"/>
                  <a:pt x="874" y="3253"/>
                </a:cubicBezTo>
                <a:cubicBezTo>
                  <a:pt x="826" y="3156"/>
                  <a:pt x="826" y="3156"/>
                  <a:pt x="826" y="3156"/>
                </a:cubicBezTo>
                <a:cubicBezTo>
                  <a:pt x="826" y="3156"/>
                  <a:pt x="826" y="3156"/>
                  <a:pt x="826" y="3156"/>
                </a:cubicBezTo>
                <a:cubicBezTo>
                  <a:pt x="826" y="3152"/>
                  <a:pt x="826" y="3152"/>
                  <a:pt x="826" y="3152"/>
                </a:cubicBezTo>
                <a:cubicBezTo>
                  <a:pt x="894" y="3100"/>
                  <a:pt x="894" y="3100"/>
                  <a:pt x="894" y="3100"/>
                </a:cubicBezTo>
                <a:close/>
                <a:moveTo>
                  <a:pt x="984" y="3036"/>
                </a:moveTo>
                <a:cubicBezTo>
                  <a:pt x="988" y="3033"/>
                  <a:pt x="988" y="3033"/>
                  <a:pt x="988" y="3033"/>
                </a:cubicBezTo>
                <a:cubicBezTo>
                  <a:pt x="988" y="3036"/>
                  <a:pt x="988" y="3036"/>
                  <a:pt x="988" y="3036"/>
                </a:cubicBezTo>
                <a:cubicBezTo>
                  <a:pt x="1039" y="3133"/>
                  <a:pt x="1039" y="3133"/>
                  <a:pt x="1039" y="3133"/>
                </a:cubicBezTo>
                <a:cubicBezTo>
                  <a:pt x="1039" y="3136"/>
                  <a:pt x="1039" y="3136"/>
                  <a:pt x="1039" y="3136"/>
                </a:cubicBezTo>
                <a:cubicBezTo>
                  <a:pt x="1036" y="3136"/>
                  <a:pt x="1036" y="3136"/>
                  <a:pt x="1036" y="3136"/>
                </a:cubicBezTo>
                <a:cubicBezTo>
                  <a:pt x="968" y="3188"/>
                  <a:pt x="968" y="3188"/>
                  <a:pt x="968" y="3188"/>
                </a:cubicBezTo>
                <a:cubicBezTo>
                  <a:pt x="968" y="3191"/>
                  <a:pt x="968" y="3191"/>
                  <a:pt x="968" y="3191"/>
                </a:cubicBezTo>
                <a:cubicBezTo>
                  <a:pt x="965" y="3188"/>
                  <a:pt x="965" y="3188"/>
                  <a:pt x="965" y="3188"/>
                </a:cubicBezTo>
                <a:cubicBezTo>
                  <a:pt x="916" y="3091"/>
                  <a:pt x="916" y="3091"/>
                  <a:pt x="916" y="3091"/>
                </a:cubicBezTo>
                <a:cubicBezTo>
                  <a:pt x="913" y="3088"/>
                  <a:pt x="913" y="3088"/>
                  <a:pt x="913" y="3088"/>
                </a:cubicBezTo>
                <a:cubicBezTo>
                  <a:pt x="916" y="3084"/>
                  <a:pt x="916" y="3084"/>
                  <a:pt x="916" y="3084"/>
                </a:cubicBezTo>
                <a:cubicBezTo>
                  <a:pt x="984" y="3036"/>
                  <a:pt x="984" y="3036"/>
                  <a:pt x="984" y="3036"/>
                </a:cubicBezTo>
                <a:close/>
                <a:moveTo>
                  <a:pt x="1075" y="2968"/>
                </a:moveTo>
                <a:cubicBezTo>
                  <a:pt x="1078" y="2965"/>
                  <a:pt x="1078" y="2965"/>
                  <a:pt x="1078" y="2965"/>
                </a:cubicBezTo>
                <a:cubicBezTo>
                  <a:pt x="1078" y="2968"/>
                  <a:pt x="1078" y="2968"/>
                  <a:pt x="1078" y="2968"/>
                </a:cubicBezTo>
                <a:cubicBezTo>
                  <a:pt x="1130" y="3065"/>
                  <a:pt x="1130" y="3065"/>
                  <a:pt x="1130" y="3065"/>
                </a:cubicBezTo>
                <a:cubicBezTo>
                  <a:pt x="1130" y="3068"/>
                  <a:pt x="1130" y="3068"/>
                  <a:pt x="1130" y="3068"/>
                </a:cubicBezTo>
                <a:cubicBezTo>
                  <a:pt x="1127" y="3071"/>
                  <a:pt x="1127" y="3071"/>
                  <a:pt x="1127" y="3071"/>
                </a:cubicBezTo>
                <a:cubicBezTo>
                  <a:pt x="1059" y="3120"/>
                  <a:pt x="1059" y="3120"/>
                  <a:pt x="1059" y="3120"/>
                </a:cubicBezTo>
                <a:cubicBezTo>
                  <a:pt x="1056" y="3123"/>
                  <a:pt x="1056" y="3123"/>
                  <a:pt x="1056" y="3123"/>
                </a:cubicBezTo>
                <a:cubicBezTo>
                  <a:pt x="1056" y="3120"/>
                  <a:pt x="1056" y="3120"/>
                  <a:pt x="1056" y="3120"/>
                </a:cubicBezTo>
                <a:cubicBezTo>
                  <a:pt x="1004" y="3023"/>
                  <a:pt x="1004" y="3023"/>
                  <a:pt x="1004" y="3023"/>
                </a:cubicBezTo>
                <a:cubicBezTo>
                  <a:pt x="1004" y="3020"/>
                  <a:pt x="1004" y="3020"/>
                  <a:pt x="1004" y="3020"/>
                </a:cubicBezTo>
                <a:cubicBezTo>
                  <a:pt x="1007" y="3020"/>
                  <a:pt x="1007" y="3020"/>
                  <a:pt x="1007" y="3020"/>
                </a:cubicBezTo>
                <a:cubicBezTo>
                  <a:pt x="1075" y="2968"/>
                  <a:pt x="1075" y="2968"/>
                  <a:pt x="1075" y="2968"/>
                </a:cubicBezTo>
                <a:close/>
                <a:moveTo>
                  <a:pt x="1166" y="2900"/>
                </a:moveTo>
                <a:cubicBezTo>
                  <a:pt x="1166" y="2900"/>
                  <a:pt x="1166" y="2900"/>
                  <a:pt x="1166" y="2900"/>
                </a:cubicBezTo>
                <a:cubicBezTo>
                  <a:pt x="1169" y="2903"/>
                  <a:pt x="1169" y="2903"/>
                  <a:pt x="1169" y="2903"/>
                </a:cubicBezTo>
                <a:cubicBezTo>
                  <a:pt x="1221" y="2997"/>
                  <a:pt x="1221" y="2997"/>
                  <a:pt x="1221" y="2997"/>
                </a:cubicBezTo>
                <a:cubicBezTo>
                  <a:pt x="1221" y="3000"/>
                  <a:pt x="1221" y="3000"/>
                  <a:pt x="1221" y="3000"/>
                </a:cubicBezTo>
                <a:cubicBezTo>
                  <a:pt x="1217" y="3003"/>
                  <a:pt x="1217" y="3003"/>
                  <a:pt x="1217" y="3003"/>
                </a:cubicBezTo>
                <a:cubicBezTo>
                  <a:pt x="1149" y="3055"/>
                  <a:pt x="1149" y="3055"/>
                  <a:pt x="1149" y="3055"/>
                </a:cubicBezTo>
                <a:cubicBezTo>
                  <a:pt x="1146" y="3055"/>
                  <a:pt x="1146" y="3055"/>
                  <a:pt x="1146" y="3055"/>
                </a:cubicBezTo>
                <a:cubicBezTo>
                  <a:pt x="1146" y="3052"/>
                  <a:pt x="1146" y="3052"/>
                  <a:pt x="1146" y="3052"/>
                </a:cubicBezTo>
                <a:cubicBezTo>
                  <a:pt x="1094" y="2955"/>
                  <a:pt x="1094" y="2955"/>
                  <a:pt x="1094" y="2955"/>
                </a:cubicBezTo>
                <a:cubicBezTo>
                  <a:pt x="1094" y="2955"/>
                  <a:pt x="1094" y="2955"/>
                  <a:pt x="1094" y="2955"/>
                </a:cubicBezTo>
                <a:cubicBezTo>
                  <a:pt x="1098" y="2952"/>
                  <a:pt x="1098" y="2952"/>
                  <a:pt x="1098" y="2952"/>
                </a:cubicBezTo>
                <a:cubicBezTo>
                  <a:pt x="1166" y="2900"/>
                  <a:pt x="1166" y="2900"/>
                  <a:pt x="1166" y="2900"/>
                </a:cubicBezTo>
                <a:close/>
                <a:moveTo>
                  <a:pt x="1253" y="2832"/>
                </a:moveTo>
                <a:cubicBezTo>
                  <a:pt x="1256" y="2832"/>
                  <a:pt x="1256" y="2832"/>
                  <a:pt x="1256" y="2832"/>
                </a:cubicBezTo>
                <a:cubicBezTo>
                  <a:pt x="1260" y="2835"/>
                  <a:pt x="1260" y="2835"/>
                  <a:pt x="1260" y="2835"/>
                </a:cubicBezTo>
                <a:cubicBezTo>
                  <a:pt x="1308" y="2932"/>
                  <a:pt x="1308" y="2932"/>
                  <a:pt x="1308" y="2932"/>
                </a:cubicBezTo>
                <a:cubicBezTo>
                  <a:pt x="1311" y="2932"/>
                  <a:pt x="1311" y="2932"/>
                  <a:pt x="1311" y="2932"/>
                </a:cubicBezTo>
                <a:cubicBezTo>
                  <a:pt x="1308" y="2935"/>
                  <a:pt x="1308" y="2935"/>
                  <a:pt x="1308" y="2935"/>
                </a:cubicBezTo>
                <a:cubicBezTo>
                  <a:pt x="1240" y="2987"/>
                  <a:pt x="1240" y="2987"/>
                  <a:pt x="1240" y="2987"/>
                </a:cubicBezTo>
                <a:cubicBezTo>
                  <a:pt x="1237" y="2987"/>
                  <a:pt x="1237" y="2987"/>
                  <a:pt x="1237" y="2987"/>
                </a:cubicBezTo>
                <a:cubicBezTo>
                  <a:pt x="1237" y="2984"/>
                  <a:pt x="1237" y="2984"/>
                  <a:pt x="1237" y="2984"/>
                </a:cubicBezTo>
                <a:cubicBezTo>
                  <a:pt x="1185" y="2890"/>
                  <a:pt x="1185" y="2890"/>
                  <a:pt x="1185" y="2890"/>
                </a:cubicBezTo>
                <a:cubicBezTo>
                  <a:pt x="1185" y="2887"/>
                  <a:pt x="1185" y="2887"/>
                  <a:pt x="1185" y="2887"/>
                </a:cubicBezTo>
                <a:cubicBezTo>
                  <a:pt x="1185" y="2884"/>
                  <a:pt x="1185" y="2884"/>
                  <a:pt x="1185" y="2884"/>
                </a:cubicBezTo>
                <a:cubicBezTo>
                  <a:pt x="1253" y="2832"/>
                  <a:pt x="1253" y="2832"/>
                  <a:pt x="1253" y="2832"/>
                </a:cubicBezTo>
                <a:close/>
                <a:moveTo>
                  <a:pt x="1344" y="2767"/>
                </a:moveTo>
                <a:cubicBezTo>
                  <a:pt x="1347" y="2764"/>
                  <a:pt x="1347" y="2764"/>
                  <a:pt x="1347" y="2764"/>
                </a:cubicBezTo>
                <a:cubicBezTo>
                  <a:pt x="1350" y="2767"/>
                  <a:pt x="1350" y="2767"/>
                  <a:pt x="1350" y="2767"/>
                </a:cubicBezTo>
                <a:cubicBezTo>
                  <a:pt x="1402" y="2864"/>
                  <a:pt x="1402" y="2864"/>
                  <a:pt x="1402" y="2864"/>
                </a:cubicBezTo>
                <a:cubicBezTo>
                  <a:pt x="1402" y="2864"/>
                  <a:pt x="1402" y="2864"/>
                  <a:pt x="1402" y="2864"/>
                </a:cubicBezTo>
                <a:cubicBezTo>
                  <a:pt x="1399" y="2867"/>
                  <a:pt x="1399" y="2867"/>
                  <a:pt x="1399" y="2867"/>
                </a:cubicBezTo>
                <a:cubicBezTo>
                  <a:pt x="1331" y="2919"/>
                  <a:pt x="1331" y="2919"/>
                  <a:pt x="1331" y="2919"/>
                </a:cubicBezTo>
                <a:cubicBezTo>
                  <a:pt x="1328" y="2919"/>
                  <a:pt x="1328" y="2919"/>
                  <a:pt x="1328" y="2919"/>
                </a:cubicBezTo>
                <a:cubicBezTo>
                  <a:pt x="1328" y="2919"/>
                  <a:pt x="1328" y="2919"/>
                  <a:pt x="1328" y="2919"/>
                </a:cubicBezTo>
                <a:cubicBezTo>
                  <a:pt x="1276" y="2822"/>
                  <a:pt x="1276" y="2822"/>
                  <a:pt x="1276" y="2822"/>
                </a:cubicBezTo>
                <a:cubicBezTo>
                  <a:pt x="1273" y="2819"/>
                  <a:pt x="1273" y="2819"/>
                  <a:pt x="1273" y="2819"/>
                </a:cubicBezTo>
                <a:cubicBezTo>
                  <a:pt x="1276" y="2816"/>
                  <a:pt x="1276" y="2816"/>
                  <a:pt x="1276" y="2816"/>
                </a:cubicBezTo>
                <a:cubicBezTo>
                  <a:pt x="1344" y="2767"/>
                  <a:pt x="1344" y="2767"/>
                  <a:pt x="1344" y="2767"/>
                </a:cubicBezTo>
                <a:close/>
                <a:moveTo>
                  <a:pt x="1434" y="2699"/>
                </a:moveTo>
                <a:cubicBezTo>
                  <a:pt x="1438" y="2696"/>
                  <a:pt x="1438" y="2696"/>
                  <a:pt x="1438" y="2696"/>
                </a:cubicBezTo>
                <a:cubicBezTo>
                  <a:pt x="1441" y="2699"/>
                  <a:pt x="1441" y="2699"/>
                  <a:pt x="1441" y="2699"/>
                </a:cubicBezTo>
                <a:cubicBezTo>
                  <a:pt x="1493" y="2796"/>
                  <a:pt x="1493" y="2796"/>
                  <a:pt x="1493" y="2796"/>
                </a:cubicBezTo>
                <a:cubicBezTo>
                  <a:pt x="1493" y="2796"/>
                  <a:pt x="1493" y="2796"/>
                  <a:pt x="1493" y="2796"/>
                </a:cubicBezTo>
                <a:cubicBezTo>
                  <a:pt x="1489" y="2799"/>
                  <a:pt x="1489" y="2799"/>
                  <a:pt x="1489" y="2799"/>
                </a:cubicBezTo>
                <a:cubicBezTo>
                  <a:pt x="1421" y="2851"/>
                  <a:pt x="1421" y="2851"/>
                  <a:pt x="1421" y="2851"/>
                </a:cubicBezTo>
                <a:cubicBezTo>
                  <a:pt x="1418" y="2854"/>
                  <a:pt x="1418" y="2854"/>
                  <a:pt x="1418" y="2854"/>
                </a:cubicBezTo>
                <a:cubicBezTo>
                  <a:pt x="1418" y="2851"/>
                  <a:pt x="1418" y="2851"/>
                  <a:pt x="1418" y="2851"/>
                </a:cubicBezTo>
                <a:cubicBezTo>
                  <a:pt x="1366" y="2754"/>
                  <a:pt x="1366" y="2754"/>
                  <a:pt x="1366" y="2754"/>
                </a:cubicBezTo>
                <a:cubicBezTo>
                  <a:pt x="1363" y="2751"/>
                  <a:pt x="1363" y="2751"/>
                  <a:pt x="1363" y="2751"/>
                </a:cubicBezTo>
                <a:cubicBezTo>
                  <a:pt x="1366" y="2748"/>
                  <a:pt x="1366" y="2748"/>
                  <a:pt x="1366" y="2748"/>
                </a:cubicBezTo>
                <a:cubicBezTo>
                  <a:pt x="1434" y="2699"/>
                  <a:pt x="1434" y="2699"/>
                  <a:pt x="1434" y="2699"/>
                </a:cubicBezTo>
                <a:close/>
                <a:moveTo>
                  <a:pt x="1525" y="2631"/>
                </a:moveTo>
                <a:cubicBezTo>
                  <a:pt x="1528" y="2628"/>
                  <a:pt x="1528" y="2628"/>
                  <a:pt x="1528" y="2628"/>
                </a:cubicBezTo>
                <a:cubicBezTo>
                  <a:pt x="1531" y="2631"/>
                  <a:pt x="1531" y="2631"/>
                  <a:pt x="1531" y="2631"/>
                </a:cubicBezTo>
                <a:cubicBezTo>
                  <a:pt x="1583" y="2728"/>
                  <a:pt x="1583" y="2728"/>
                  <a:pt x="1583" y="2728"/>
                </a:cubicBezTo>
                <a:cubicBezTo>
                  <a:pt x="1583" y="2728"/>
                  <a:pt x="1583" y="2728"/>
                  <a:pt x="1583" y="2728"/>
                </a:cubicBezTo>
                <a:cubicBezTo>
                  <a:pt x="1583" y="2731"/>
                  <a:pt x="1583" y="2731"/>
                  <a:pt x="1583" y="2731"/>
                </a:cubicBezTo>
                <a:cubicBezTo>
                  <a:pt x="1512" y="2783"/>
                  <a:pt x="1512" y="2783"/>
                  <a:pt x="1512" y="2783"/>
                </a:cubicBezTo>
                <a:cubicBezTo>
                  <a:pt x="1509" y="2787"/>
                  <a:pt x="1509" y="2787"/>
                  <a:pt x="1509" y="2787"/>
                </a:cubicBezTo>
                <a:cubicBezTo>
                  <a:pt x="1509" y="2783"/>
                  <a:pt x="1509" y="2783"/>
                  <a:pt x="1509" y="2783"/>
                </a:cubicBezTo>
                <a:cubicBezTo>
                  <a:pt x="1457" y="2686"/>
                  <a:pt x="1457" y="2686"/>
                  <a:pt x="1457" y="2686"/>
                </a:cubicBezTo>
                <a:cubicBezTo>
                  <a:pt x="1454" y="2683"/>
                  <a:pt x="1454" y="2683"/>
                  <a:pt x="1454" y="2683"/>
                </a:cubicBezTo>
                <a:cubicBezTo>
                  <a:pt x="1457" y="2683"/>
                  <a:pt x="1457" y="2683"/>
                  <a:pt x="1457" y="2683"/>
                </a:cubicBezTo>
                <a:cubicBezTo>
                  <a:pt x="1525" y="2631"/>
                  <a:pt x="1525" y="2631"/>
                  <a:pt x="1525" y="2631"/>
                </a:cubicBezTo>
                <a:close/>
                <a:moveTo>
                  <a:pt x="1224" y="5344"/>
                </a:moveTo>
                <a:cubicBezTo>
                  <a:pt x="1221" y="5340"/>
                  <a:pt x="1221" y="5340"/>
                  <a:pt x="1221" y="5340"/>
                </a:cubicBezTo>
                <a:cubicBezTo>
                  <a:pt x="1224" y="5340"/>
                  <a:pt x="1224" y="5340"/>
                  <a:pt x="1224" y="5340"/>
                </a:cubicBezTo>
                <a:cubicBezTo>
                  <a:pt x="1334" y="5259"/>
                  <a:pt x="1334" y="5259"/>
                  <a:pt x="1334" y="5259"/>
                </a:cubicBezTo>
                <a:cubicBezTo>
                  <a:pt x="1337" y="5259"/>
                  <a:pt x="1337" y="5259"/>
                  <a:pt x="1337" y="5259"/>
                </a:cubicBezTo>
                <a:cubicBezTo>
                  <a:pt x="1337" y="5263"/>
                  <a:pt x="1337" y="5263"/>
                  <a:pt x="1337" y="5263"/>
                </a:cubicBezTo>
                <a:cubicBezTo>
                  <a:pt x="1383" y="5353"/>
                  <a:pt x="1383" y="5353"/>
                  <a:pt x="1383" y="5353"/>
                </a:cubicBezTo>
                <a:cubicBezTo>
                  <a:pt x="1383" y="5356"/>
                  <a:pt x="1383" y="5356"/>
                  <a:pt x="1383" y="5356"/>
                </a:cubicBezTo>
                <a:cubicBezTo>
                  <a:pt x="1383" y="5356"/>
                  <a:pt x="1383" y="5356"/>
                  <a:pt x="1383" y="5356"/>
                </a:cubicBezTo>
                <a:cubicBezTo>
                  <a:pt x="1273" y="5434"/>
                  <a:pt x="1273" y="5434"/>
                  <a:pt x="1273" y="5434"/>
                </a:cubicBezTo>
                <a:cubicBezTo>
                  <a:pt x="1263" y="5428"/>
                  <a:pt x="1263" y="5428"/>
                  <a:pt x="1263" y="5428"/>
                </a:cubicBezTo>
                <a:cubicBezTo>
                  <a:pt x="1224" y="5344"/>
                  <a:pt x="1224" y="5344"/>
                  <a:pt x="1224" y="5344"/>
                </a:cubicBezTo>
                <a:close/>
                <a:moveTo>
                  <a:pt x="1169" y="5230"/>
                </a:moveTo>
                <a:cubicBezTo>
                  <a:pt x="1169" y="5227"/>
                  <a:pt x="1169" y="5227"/>
                  <a:pt x="1169" y="5227"/>
                </a:cubicBezTo>
                <a:cubicBezTo>
                  <a:pt x="1169" y="5224"/>
                  <a:pt x="1169" y="5224"/>
                  <a:pt x="1169" y="5224"/>
                </a:cubicBezTo>
                <a:cubicBezTo>
                  <a:pt x="1279" y="5146"/>
                  <a:pt x="1279" y="5146"/>
                  <a:pt x="1279" y="5146"/>
                </a:cubicBezTo>
                <a:cubicBezTo>
                  <a:pt x="1282" y="5146"/>
                  <a:pt x="1282" y="5146"/>
                  <a:pt x="1282" y="5146"/>
                </a:cubicBezTo>
                <a:cubicBezTo>
                  <a:pt x="1282" y="5149"/>
                  <a:pt x="1282" y="5149"/>
                  <a:pt x="1282" y="5149"/>
                </a:cubicBezTo>
                <a:cubicBezTo>
                  <a:pt x="1328" y="5237"/>
                  <a:pt x="1328" y="5237"/>
                  <a:pt x="1328" y="5237"/>
                </a:cubicBezTo>
                <a:cubicBezTo>
                  <a:pt x="1328" y="5240"/>
                  <a:pt x="1328" y="5240"/>
                  <a:pt x="1328" y="5240"/>
                </a:cubicBezTo>
                <a:cubicBezTo>
                  <a:pt x="1328" y="5243"/>
                  <a:pt x="1328" y="5243"/>
                  <a:pt x="1328" y="5243"/>
                </a:cubicBezTo>
                <a:cubicBezTo>
                  <a:pt x="1217" y="5321"/>
                  <a:pt x="1217" y="5321"/>
                  <a:pt x="1217" y="5321"/>
                </a:cubicBezTo>
                <a:cubicBezTo>
                  <a:pt x="1214" y="5324"/>
                  <a:pt x="1214" y="5324"/>
                  <a:pt x="1214" y="5324"/>
                </a:cubicBezTo>
                <a:cubicBezTo>
                  <a:pt x="1211" y="5321"/>
                  <a:pt x="1211" y="5321"/>
                  <a:pt x="1211" y="5321"/>
                </a:cubicBezTo>
                <a:cubicBezTo>
                  <a:pt x="1169" y="5230"/>
                  <a:pt x="1169" y="5230"/>
                  <a:pt x="1169" y="5230"/>
                </a:cubicBezTo>
                <a:close/>
                <a:moveTo>
                  <a:pt x="1114" y="5117"/>
                </a:moveTo>
                <a:cubicBezTo>
                  <a:pt x="1114" y="5114"/>
                  <a:pt x="1114" y="5114"/>
                  <a:pt x="1114" y="5114"/>
                </a:cubicBezTo>
                <a:cubicBezTo>
                  <a:pt x="1117" y="5114"/>
                  <a:pt x="1117" y="5114"/>
                  <a:pt x="1117" y="5114"/>
                </a:cubicBezTo>
                <a:cubicBezTo>
                  <a:pt x="1224" y="5033"/>
                  <a:pt x="1224" y="5033"/>
                  <a:pt x="1224" y="5033"/>
                </a:cubicBezTo>
                <a:cubicBezTo>
                  <a:pt x="1227" y="5033"/>
                  <a:pt x="1227" y="5033"/>
                  <a:pt x="1227" y="5033"/>
                </a:cubicBezTo>
                <a:cubicBezTo>
                  <a:pt x="1230" y="5036"/>
                  <a:pt x="1230" y="5036"/>
                  <a:pt x="1230" y="5036"/>
                </a:cubicBezTo>
                <a:cubicBezTo>
                  <a:pt x="1273" y="5123"/>
                  <a:pt x="1273" y="5123"/>
                  <a:pt x="1273" y="5123"/>
                </a:cubicBezTo>
                <a:cubicBezTo>
                  <a:pt x="1273" y="5127"/>
                  <a:pt x="1273" y="5127"/>
                  <a:pt x="1273" y="5127"/>
                </a:cubicBezTo>
                <a:cubicBezTo>
                  <a:pt x="1269" y="5130"/>
                  <a:pt x="1269" y="5130"/>
                  <a:pt x="1269" y="5130"/>
                </a:cubicBezTo>
                <a:cubicBezTo>
                  <a:pt x="1162" y="5208"/>
                  <a:pt x="1162" y="5208"/>
                  <a:pt x="1162" y="5208"/>
                </a:cubicBezTo>
                <a:cubicBezTo>
                  <a:pt x="1159" y="5208"/>
                  <a:pt x="1159" y="5208"/>
                  <a:pt x="1159" y="5208"/>
                </a:cubicBezTo>
                <a:cubicBezTo>
                  <a:pt x="1156" y="5204"/>
                  <a:pt x="1156" y="5204"/>
                  <a:pt x="1156" y="5204"/>
                </a:cubicBezTo>
                <a:cubicBezTo>
                  <a:pt x="1114" y="5117"/>
                  <a:pt x="1114" y="5117"/>
                  <a:pt x="1114" y="5117"/>
                </a:cubicBezTo>
                <a:close/>
                <a:moveTo>
                  <a:pt x="1062" y="5004"/>
                </a:moveTo>
                <a:cubicBezTo>
                  <a:pt x="1059" y="5004"/>
                  <a:pt x="1059" y="5004"/>
                  <a:pt x="1059" y="5004"/>
                </a:cubicBezTo>
                <a:cubicBezTo>
                  <a:pt x="1062" y="5000"/>
                  <a:pt x="1062" y="5000"/>
                  <a:pt x="1062" y="5000"/>
                </a:cubicBezTo>
                <a:cubicBezTo>
                  <a:pt x="1172" y="4923"/>
                  <a:pt x="1172" y="4923"/>
                  <a:pt x="1172" y="4923"/>
                </a:cubicBezTo>
                <a:cubicBezTo>
                  <a:pt x="1172" y="4919"/>
                  <a:pt x="1172" y="4919"/>
                  <a:pt x="1172" y="4919"/>
                </a:cubicBezTo>
                <a:cubicBezTo>
                  <a:pt x="1175" y="4923"/>
                  <a:pt x="1175" y="4923"/>
                  <a:pt x="1175" y="4923"/>
                </a:cubicBezTo>
                <a:cubicBezTo>
                  <a:pt x="1217" y="5010"/>
                  <a:pt x="1217" y="5010"/>
                  <a:pt x="1217" y="5010"/>
                </a:cubicBezTo>
                <a:cubicBezTo>
                  <a:pt x="1221" y="5013"/>
                  <a:pt x="1221" y="5013"/>
                  <a:pt x="1221" y="5013"/>
                </a:cubicBezTo>
                <a:cubicBezTo>
                  <a:pt x="1217" y="5017"/>
                  <a:pt x="1217" y="5017"/>
                  <a:pt x="1217" y="5017"/>
                </a:cubicBezTo>
                <a:cubicBezTo>
                  <a:pt x="1107" y="5094"/>
                  <a:pt x="1107" y="5094"/>
                  <a:pt x="1107" y="5094"/>
                </a:cubicBezTo>
                <a:cubicBezTo>
                  <a:pt x="1104" y="5097"/>
                  <a:pt x="1104" y="5097"/>
                  <a:pt x="1104" y="5097"/>
                </a:cubicBezTo>
                <a:cubicBezTo>
                  <a:pt x="1104" y="5094"/>
                  <a:pt x="1104" y="5094"/>
                  <a:pt x="1104" y="5094"/>
                </a:cubicBezTo>
                <a:cubicBezTo>
                  <a:pt x="1062" y="5004"/>
                  <a:pt x="1062" y="5004"/>
                  <a:pt x="1062" y="5004"/>
                </a:cubicBezTo>
                <a:close/>
                <a:moveTo>
                  <a:pt x="1007" y="4894"/>
                </a:moveTo>
                <a:cubicBezTo>
                  <a:pt x="1007" y="4890"/>
                  <a:pt x="1007" y="4890"/>
                  <a:pt x="1007" y="4890"/>
                </a:cubicBezTo>
                <a:cubicBezTo>
                  <a:pt x="1010" y="4890"/>
                  <a:pt x="1010" y="4890"/>
                  <a:pt x="1010" y="4890"/>
                </a:cubicBezTo>
                <a:cubicBezTo>
                  <a:pt x="1117" y="4813"/>
                  <a:pt x="1117" y="4813"/>
                  <a:pt x="1117" y="4813"/>
                </a:cubicBezTo>
                <a:cubicBezTo>
                  <a:pt x="1120" y="4809"/>
                  <a:pt x="1120" y="4809"/>
                  <a:pt x="1120" y="4809"/>
                </a:cubicBezTo>
                <a:cubicBezTo>
                  <a:pt x="1120" y="4813"/>
                  <a:pt x="1120" y="4813"/>
                  <a:pt x="1120" y="4813"/>
                </a:cubicBezTo>
                <a:cubicBezTo>
                  <a:pt x="1162" y="4900"/>
                  <a:pt x="1162" y="4900"/>
                  <a:pt x="1162" y="4900"/>
                </a:cubicBezTo>
                <a:cubicBezTo>
                  <a:pt x="1166" y="4903"/>
                  <a:pt x="1166" y="4903"/>
                  <a:pt x="1166" y="4903"/>
                </a:cubicBezTo>
                <a:cubicBezTo>
                  <a:pt x="1162" y="4903"/>
                  <a:pt x="1162" y="4903"/>
                  <a:pt x="1162" y="4903"/>
                </a:cubicBezTo>
                <a:cubicBezTo>
                  <a:pt x="1056" y="4984"/>
                  <a:pt x="1056" y="4984"/>
                  <a:pt x="1056" y="4984"/>
                </a:cubicBezTo>
                <a:cubicBezTo>
                  <a:pt x="1052" y="4984"/>
                  <a:pt x="1052" y="4984"/>
                  <a:pt x="1052" y="4984"/>
                </a:cubicBezTo>
                <a:cubicBezTo>
                  <a:pt x="1049" y="4981"/>
                  <a:pt x="1049" y="4981"/>
                  <a:pt x="1049" y="4981"/>
                </a:cubicBezTo>
                <a:cubicBezTo>
                  <a:pt x="1007" y="4894"/>
                  <a:pt x="1007" y="4894"/>
                  <a:pt x="1007" y="4894"/>
                </a:cubicBezTo>
                <a:close/>
                <a:moveTo>
                  <a:pt x="955" y="4784"/>
                </a:moveTo>
                <a:cubicBezTo>
                  <a:pt x="955" y="4780"/>
                  <a:pt x="955" y="4780"/>
                  <a:pt x="955" y="4780"/>
                </a:cubicBezTo>
                <a:cubicBezTo>
                  <a:pt x="955" y="4780"/>
                  <a:pt x="955" y="4780"/>
                  <a:pt x="955" y="4780"/>
                </a:cubicBezTo>
                <a:cubicBezTo>
                  <a:pt x="1065" y="4703"/>
                  <a:pt x="1065" y="4703"/>
                  <a:pt x="1065" y="4703"/>
                </a:cubicBezTo>
                <a:cubicBezTo>
                  <a:pt x="1065" y="4699"/>
                  <a:pt x="1065" y="4699"/>
                  <a:pt x="1065" y="4699"/>
                </a:cubicBezTo>
                <a:cubicBezTo>
                  <a:pt x="1069" y="4703"/>
                  <a:pt x="1069" y="4703"/>
                  <a:pt x="1069" y="4703"/>
                </a:cubicBezTo>
                <a:cubicBezTo>
                  <a:pt x="1111" y="4790"/>
                  <a:pt x="1111" y="4790"/>
                  <a:pt x="1111" y="4790"/>
                </a:cubicBezTo>
                <a:cubicBezTo>
                  <a:pt x="1111" y="4793"/>
                  <a:pt x="1111" y="4793"/>
                  <a:pt x="1111" y="4793"/>
                </a:cubicBezTo>
                <a:cubicBezTo>
                  <a:pt x="1107" y="4793"/>
                  <a:pt x="1107" y="4793"/>
                  <a:pt x="1107" y="4793"/>
                </a:cubicBezTo>
                <a:cubicBezTo>
                  <a:pt x="1001" y="4871"/>
                  <a:pt x="1001" y="4871"/>
                  <a:pt x="1001" y="4871"/>
                </a:cubicBezTo>
                <a:cubicBezTo>
                  <a:pt x="997" y="4874"/>
                  <a:pt x="997" y="4874"/>
                  <a:pt x="997" y="4874"/>
                </a:cubicBezTo>
                <a:cubicBezTo>
                  <a:pt x="997" y="4871"/>
                  <a:pt x="997" y="4871"/>
                  <a:pt x="997" y="4871"/>
                </a:cubicBezTo>
                <a:cubicBezTo>
                  <a:pt x="955" y="4784"/>
                  <a:pt x="955" y="4784"/>
                  <a:pt x="955" y="4784"/>
                </a:cubicBezTo>
                <a:close/>
                <a:moveTo>
                  <a:pt x="904" y="4673"/>
                </a:moveTo>
                <a:cubicBezTo>
                  <a:pt x="900" y="4670"/>
                  <a:pt x="900" y="4670"/>
                  <a:pt x="900" y="4670"/>
                </a:cubicBezTo>
                <a:cubicBezTo>
                  <a:pt x="904" y="4670"/>
                  <a:pt x="904" y="4670"/>
                  <a:pt x="904" y="4670"/>
                </a:cubicBezTo>
                <a:cubicBezTo>
                  <a:pt x="1010" y="4593"/>
                  <a:pt x="1010" y="4593"/>
                  <a:pt x="1010" y="4593"/>
                </a:cubicBezTo>
                <a:cubicBezTo>
                  <a:pt x="1014" y="4589"/>
                  <a:pt x="1014" y="4589"/>
                  <a:pt x="1014" y="4589"/>
                </a:cubicBezTo>
                <a:cubicBezTo>
                  <a:pt x="1017" y="4593"/>
                  <a:pt x="1017" y="4593"/>
                  <a:pt x="1017" y="4593"/>
                </a:cubicBezTo>
                <a:cubicBezTo>
                  <a:pt x="1056" y="4680"/>
                  <a:pt x="1056" y="4680"/>
                  <a:pt x="1056" y="4680"/>
                </a:cubicBezTo>
                <a:cubicBezTo>
                  <a:pt x="1059" y="4683"/>
                  <a:pt x="1059" y="4683"/>
                  <a:pt x="1059" y="4683"/>
                </a:cubicBezTo>
                <a:cubicBezTo>
                  <a:pt x="1056" y="4683"/>
                  <a:pt x="1056" y="4683"/>
                  <a:pt x="1056" y="4683"/>
                </a:cubicBezTo>
                <a:cubicBezTo>
                  <a:pt x="949" y="4761"/>
                  <a:pt x="949" y="4761"/>
                  <a:pt x="949" y="4761"/>
                </a:cubicBezTo>
                <a:cubicBezTo>
                  <a:pt x="946" y="4764"/>
                  <a:pt x="946" y="4764"/>
                  <a:pt x="946" y="4764"/>
                </a:cubicBezTo>
                <a:cubicBezTo>
                  <a:pt x="946" y="4761"/>
                  <a:pt x="946" y="4761"/>
                  <a:pt x="946" y="4761"/>
                </a:cubicBezTo>
                <a:cubicBezTo>
                  <a:pt x="904" y="4673"/>
                  <a:pt x="904" y="4673"/>
                  <a:pt x="904" y="4673"/>
                </a:cubicBezTo>
                <a:close/>
                <a:moveTo>
                  <a:pt x="852" y="4567"/>
                </a:moveTo>
                <a:cubicBezTo>
                  <a:pt x="852" y="4563"/>
                  <a:pt x="852" y="4563"/>
                  <a:pt x="852" y="4563"/>
                </a:cubicBezTo>
                <a:cubicBezTo>
                  <a:pt x="852" y="4560"/>
                  <a:pt x="852" y="4560"/>
                  <a:pt x="852" y="4560"/>
                </a:cubicBezTo>
                <a:cubicBezTo>
                  <a:pt x="959" y="4486"/>
                  <a:pt x="959" y="4486"/>
                  <a:pt x="959" y="4486"/>
                </a:cubicBezTo>
                <a:cubicBezTo>
                  <a:pt x="962" y="4483"/>
                  <a:pt x="962" y="4483"/>
                  <a:pt x="962" y="4483"/>
                </a:cubicBezTo>
                <a:cubicBezTo>
                  <a:pt x="962" y="4486"/>
                  <a:pt x="962" y="4486"/>
                  <a:pt x="962" y="4486"/>
                </a:cubicBezTo>
                <a:cubicBezTo>
                  <a:pt x="1004" y="4570"/>
                  <a:pt x="1004" y="4570"/>
                  <a:pt x="1004" y="4570"/>
                </a:cubicBezTo>
                <a:cubicBezTo>
                  <a:pt x="1007" y="4573"/>
                  <a:pt x="1007" y="4573"/>
                  <a:pt x="1007" y="4573"/>
                </a:cubicBezTo>
                <a:cubicBezTo>
                  <a:pt x="1004" y="4576"/>
                  <a:pt x="1004" y="4576"/>
                  <a:pt x="1004" y="4576"/>
                </a:cubicBezTo>
                <a:cubicBezTo>
                  <a:pt x="897" y="4654"/>
                  <a:pt x="897" y="4654"/>
                  <a:pt x="897" y="4654"/>
                </a:cubicBezTo>
                <a:cubicBezTo>
                  <a:pt x="894" y="4654"/>
                  <a:pt x="894" y="4654"/>
                  <a:pt x="894" y="4654"/>
                </a:cubicBezTo>
                <a:cubicBezTo>
                  <a:pt x="894" y="4651"/>
                  <a:pt x="894" y="4651"/>
                  <a:pt x="894" y="4651"/>
                </a:cubicBezTo>
                <a:cubicBezTo>
                  <a:pt x="852" y="4567"/>
                  <a:pt x="852" y="4567"/>
                  <a:pt x="852" y="4567"/>
                </a:cubicBezTo>
                <a:close/>
                <a:moveTo>
                  <a:pt x="800" y="4460"/>
                </a:moveTo>
                <a:cubicBezTo>
                  <a:pt x="800" y="4457"/>
                  <a:pt x="800" y="4457"/>
                  <a:pt x="800" y="4457"/>
                </a:cubicBezTo>
                <a:cubicBezTo>
                  <a:pt x="803" y="4453"/>
                  <a:pt x="803" y="4453"/>
                  <a:pt x="803" y="4453"/>
                </a:cubicBezTo>
                <a:cubicBezTo>
                  <a:pt x="907" y="4379"/>
                  <a:pt x="907" y="4379"/>
                  <a:pt x="907" y="4379"/>
                </a:cubicBezTo>
                <a:cubicBezTo>
                  <a:pt x="910" y="4376"/>
                  <a:pt x="910" y="4376"/>
                  <a:pt x="910" y="4376"/>
                </a:cubicBezTo>
                <a:cubicBezTo>
                  <a:pt x="910" y="4379"/>
                  <a:pt x="910" y="4379"/>
                  <a:pt x="910" y="4379"/>
                </a:cubicBezTo>
                <a:cubicBezTo>
                  <a:pt x="952" y="4463"/>
                  <a:pt x="952" y="4463"/>
                  <a:pt x="952" y="4463"/>
                </a:cubicBezTo>
                <a:cubicBezTo>
                  <a:pt x="952" y="4466"/>
                  <a:pt x="952" y="4466"/>
                  <a:pt x="952" y="4466"/>
                </a:cubicBezTo>
                <a:cubicBezTo>
                  <a:pt x="952" y="4466"/>
                  <a:pt x="952" y="4466"/>
                  <a:pt x="952" y="4466"/>
                </a:cubicBezTo>
                <a:cubicBezTo>
                  <a:pt x="845" y="4544"/>
                  <a:pt x="845" y="4544"/>
                  <a:pt x="845" y="4544"/>
                </a:cubicBezTo>
                <a:cubicBezTo>
                  <a:pt x="842" y="4547"/>
                  <a:pt x="842" y="4547"/>
                  <a:pt x="842" y="4547"/>
                </a:cubicBezTo>
                <a:cubicBezTo>
                  <a:pt x="842" y="4544"/>
                  <a:pt x="842" y="4544"/>
                  <a:pt x="842" y="4544"/>
                </a:cubicBezTo>
                <a:cubicBezTo>
                  <a:pt x="800" y="4460"/>
                  <a:pt x="800" y="4460"/>
                  <a:pt x="800" y="4460"/>
                </a:cubicBezTo>
                <a:close/>
                <a:moveTo>
                  <a:pt x="748" y="4353"/>
                </a:moveTo>
                <a:cubicBezTo>
                  <a:pt x="748" y="4350"/>
                  <a:pt x="748" y="4350"/>
                  <a:pt x="748" y="4350"/>
                </a:cubicBezTo>
                <a:cubicBezTo>
                  <a:pt x="751" y="4350"/>
                  <a:pt x="751" y="4350"/>
                  <a:pt x="751" y="4350"/>
                </a:cubicBezTo>
                <a:cubicBezTo>
                  <a:pt x="855" y="4272"/>
                  <a:pt x="855" y="4272"/>
                  <a:pt x="855" y="4272"/>
                </a:cubicBezTo>
                <a:cubicBezTo>
                  <a:pt x="858" y="4269"/>
                  <a:pt x="858" y="4269"/>
                  <a:pt x="858" y="4269"/>
                </a:cubicBezTo>
                <a:cubicBezTo>
                  <a:pt x="861" y="4272"/>
                  <a:pt x="861" y="4272"/>
                  <a:pt x="861" y="4272"/>
                </a:cubicBezTo>
                <a:cubicBezTo>
                  <a:pt x="900" y="4356"/>
                  <a:pt x="900" y="4356"/>
                  <a:pt x="900" y="4356"/>
                </a:cubicBezTo>
                <a:cubicBezTo>
                  <a:pt x="904" y="4360"/>
                  <a:pt x="904" y="4360"/>
                  <a:pt x="904" y="4360"/>
                </a:cubicBezTo>
                <a:cubicBezTo>
                  <a:pt x="900" y="4360"/>
                  <a:pt x="900" y="4360"/>
                  <a:pt x="900" y="4360"/>
                </a:cubicBezTo>
                <a:cubicBezTo>
                  <a:pt x="793" y="4437"/>
                  <a:pt x="793" y="4437"/>
                  <a:pt x="793" y="4437"/>
                </a:cubicBezTo>
                <a:cubicBezTo>
                  <a:pt x="790" y="4440"/>
                  <a:pt x="790" y="4440"/>
                  <a:pt x="790" y="4440"/>
                </a:cubicBezTo>
                <a:cubicBezTo>
                  <a:pt x="790" y="4437"/>
                  <a:pt x="790" y="4437"/>
                  <a:pt x="790" y="4437"/>
                </a:cubicBezTo>
                <a:cubicBezTo>
                  <a:pt x="748" y="4353"/>
                  <a:pt x="748" y="4353"/>
                  <a:pt x="748" y="4353"/>
                </a:cubicBezTo>
                <a:close/>
                <a:moveTo>
                  <a:pt x="700" y="4246"/>
                </a:moveTo>
                <a:cubicBezTo>
                  <a:pt x="696" y="4246"/>
                  <a:pt x="696" y="4246"/>
                  <a:pt x="696" y="4246"/>
                </a:cubicBezTo>
                <a:cubicBezTo>
                  <a:pt x="700" y="4243"/>
                  <a:pt x="700" y="4243"/>
                  <a:pt x="700" y="4243"/>
                </a:cubicBezTo>
                <a:cubicBezTo>
                  <a:pt x="806" y="4165"/>
                  <a:pt x="806" y="4165"/>
                  <a:pt x="806" y="4165"/>
                </a:cubicBezTo>
                <a:cubicBezTo>
                  <a:pt x="806" y="4165"/>
                  <a:pt x="806" y="4165"/>
                  <a:pt x="806" y="4165"/>
                </a:cubicBezTo>
                <a:cubicBezTo>
                  <a:pt x="810" y="4165"/>
                  <a:pt x="810" y="4165"/>
                  <a:pt x="810" y="4165"/>
                </a:cubicBezTo>
                <a:cubicBezTo>
                  <a:pt x="848" y="4249"/>
                  <a:pt x="848" y="4249"/>
                  <a:pt x="848" y="4249"/>
                </a:cubicBezTo>
                <a:cubicBezTo>
                  <a:pt x="852" y="4253"/>
                  <a:pt x="852" y="4253"/>
                  <a:pt x="852" y="4253"/>
                </a:cubicBezTo>
                <a:cubicBezTo>
                  <a:pt x="848" y="4256"/>
                  <a:pt x="848" y="4256"/>
                  <a:pt x="848" y="4256"/>
                </a:cubicBezTo>
                <a:cubicBezTo>
                  <a:pt x="742" y="4330"/>
                  <a:pt x="742" y="4330"/>
                  <a:pt x="742" y="4330"/>
                </a:cubicBezTo>
                <a:cubicBezTo>
                  <a:pt x="742" y="4334"/>
                  <a:pt x="742" y="4334"/>
                  <a:pt x="742" y="4334"/>
                </a:cubicBezTo>
                <a:cubicBezTo>
                  <a:pt x="738" y="4330"/>
                  <a:pt x="738" y="4330"/>
                  <a:pt x="738" y="4330"/>
                </a:cubicBezTo>
                <a:cubicBezTo>
                  <a:pt x="700" y="4246"/>
                  <a:pt x="700" y="4246"/>
                  <a:pt x="700" y="4246"/>
                </a:cubicBezTo>
                <a:close/>
                <a:moveTo>
                  <a:pt x="648" y="4143"/>
                </a:moveTo>
                <a:cubicBezTo>
                  <a:pt x="648" y="4139"/>
                  <a:pt x="648" y="4139"/>
                  <a:pt x="648" y="4139"/>
                </a:cubicBezTo>
                <a:cubicBezTo>
                  <a:pt x="651" y="4139"/>
                  <a:pt x="651" y="4139"/>
                  <a:pt x="651" y="4139"/>
                </a:cubicBezTo>
                <a:cubicBezTo>
                  <a:pt x="755" y="4062"/>
                  <a:pt x="755" y="4062"/>
                  <a:pt x="755" y="4062"/>
                </a:cubicBezTo>
                <a:cubicBezTo>
                  <a:pt x="758" y="4059"/>
                  <a:pt x="758" y="4059"/>
                  <a:pt x="758" y="4059"/>
                </a:cubicBezTo>
                <a:cubicBezTo>
                  <a:pt x="758" y="4062"/>
                  <a:pt x="758" y="4062"/>
                  <a:pt x="758" y="4062"/>
                </a:cubicBezTo>
                <a:cubicBezTo>
                  <a:pt x="800" y="4146"/>
                  <a:pt x="800" y="4146"/>
                  <a:pt x="800" y="4146"/>
                </a:cubicBezTo>
                <a:cubicBezTo>
                  <a:pt x="800" y="4149"/>
                  <a:pt x="800" y="4149"/>
                  <a:pt x="800" y="4149"/>
                </a:cubicBezTo>
                <a:cubicBezTo>
                  <a:pt x="797" y="4149"/>
                  <a:pt x="797" y="4149"/>
                  <a:pt x="797" y="4149"/>
                </a:cubicBezTo>
                <a:cubicBezTo>
                  <a:pt x="693" y="4227"/>
                  <a:pt x="693" y="4227"/>
                  <a:pt x="693" y="4227"/>
                </a:cubicBezTo>
                <a:cubicBezTo>
                  <a:pt x="690" y="4227"/>
                  <a:pt x="690" y="4227"/>
                  <a:pt x="690" y="4227"/>
                </a:cubicBezTo>
                <a:cubicBezTo>
                  <a:pt x="690" y="4224"/>
                  <a:pt x="690" y="4224"/>
                  <a:pt x="690" y="4224"/>
                </a:cubicBezTo>
                <a:cubicBezTo>
                  <a:pt x="648" y="4143"/>
                  <a:pt x="648" y="4143"/>
                  <a:pt x="648" y="4143"/>
                </a:cubicBezTo>
                <a:close/>
                <a:moveTo>
                  <a:pt x="599" y="4039"/>
                </a:moveTo>
                <a:cubicBezTo>
                  <a:pt x="599" y="4036"/>
                  <a:pt x="599" y="4036"/>
                  <a:pt x="599" y="4036"/>
                </a:cubicBezTo>
                <a:cubicBezTo>
                  <a:pt x="599" y="4036"/>
                  <a:pt x="599" y="4036"/>
                  <a:pt x="599" y="4036"/>
                </a:cubicBezTo>
                <a:cubicBezTo>
                  <a:pt x="703" y="3958"/>
                  <a:pt x="703" y="3958"/>
                  <a:pt x="703" y="3958"/>
                </a:cubicBezTo>
                <a:cubicBezTo>
                  <a:pt x="706" y="3955"/>
                  <a:pt x="706" y="3955"/>
                  <a:pt x="706" y="3955"/>
                </a:cubicBezTo>
                <a:cubicBezTo>
                  <a:pt x="709" y="3958"/>
                  <a:pt x="709" y="3958"/>
                  <a:pt x="709" y="3958"/>
                </a:cubicBezTo>
                <a:cubicBezTo>
                  <a:pt x="748" y="4039"/>
                  <a:pt x="748" y="4039"/>
                  <a:pt x="748" y="4039"/>
                </a:cubicBezTo>
                <a:cubicBezTo>
                  <a:pt x="748" y="4042"/>
                  <a:pt x="748" y="4042"/>
                  <a:pt x="748" y="4042"/>
                </a:cubicBezTo>
                <a:cubicBezTo>
                  <a:pt x="748" y="4046"/>
                  <a:pt x="748" y="4046"/>
                  <a:pt x="748" y="4046"/>
                </a:cubicBezTo>
                <a:cubicBezTo>
                  <a:pt x="645" y="4123"/>
                  <a:pt x="645" y="4123"/>
                  <a:pt x="645" y="4123"/>
                </a:cubicBezTo>
                <a:cubicBezTo>
                  <a:pt x="641" y="4123"/>
                  <a:pt x="641" y="4123"/>
                  <a:pt x="641" y="4123"/>
                </a:cubicBezTo>
                <a:cubicBezTo>
                  <a:pt x="638" y="4120"/>
                  <a:pt x="638" y="4120"/>
                  <a:pt x="638" y="4120"/>
                </a:cubicBezTo>
                <a:cubicBezTo>
                  <a:pt x="599" y="4039"/>
                  <a:pt x="599" y="4039"/>
                  <a:pt x="599" y="4039"/>
                </a:cubicBezTo>
                <a:close/>
                <a:moveTo>
                  <a:pt x="551" y="3936"/>
                </a:moveTo>
                <a:cubicBezTo>
                  <a:pt x="551" y="3932"/>
                  <a:pt x="551" y="3932"/>
                  <a:pt x="551" y="3932"/>
                </a:cubicBezTo>
                <a:cubicBezTo>
                  <a:pt x="551" y="3932"/>
                  <a:pt x="551" y="3932"/>
                  <a:pt x="551" y="3932"/>
                </a:cubicBezTo>
                <a:cubicBezTo>
                  <a:pt x="654" y="3855"/>
                  <a:pt x="654" y="3855"/>
                  <a:pt x="654" y="3855"/>
                </a:cubicBezTo>
                <a:cubicBezTo>
                  <a:pt x="658" y="3855"/>
                  <a:pt x="658" y="3855"/>
                  <a:pt x="658" y="3855"/>
                </a:cubicBezTo>
                <a:cubicBezTo>
                  <a:pt x="658" y="3858"/>
                  <a:pt x="658" y="3858"/>
                  <a:pt x="658" y="3858"/>
                </a:cubicBezTo>
                <a:cubicBezTo>
                  <a:pt x="700" y="3939"/>
                  <a:pt x="700" y="3939"/>
                  <a:pt x="700" y="3939"/>
                </a:cubicBezTo>
                <a:cubicBezTo>
                  <a:pt x="700" y="3939"/>
                  <a:pt x="700" y="3939"/>
                  <a:pt x="700" y="3939"/>
                </a:cubicBezTo>
                <a:cubicBezTo>
                  <a:pt x="696" y="3942"/>
                  <a:pt x="696" y="3942"/>
                  <a:pt x="696" y="3942"/>
                </a:cubicBezTo>
                <a:cubicBezTo>
                  <a:pt x="593" y="4020"/>
                  <a:pt x="593" y="4020"/>
                  <a:pt x="593" y="4020"/>
                </a:cubicBezTo>
                <a:cubicBezTo>
                  <a:pt x="590" y="4020"/>
                  <a:pt x="590" y="4020"/>
                  <a:pt x="590" y="4020"/>
                </a:cubicBezTo>
                <a:cubicBezTo>
                  <a:pt x="590" y="4016"/>
                  <a:pt x="590" y="4016"/>
                  <a:pt x="590" y="4016"/>
                </a:cubicBezTo>
                <a:cubicBezTo>
                  <a:pt x="551" y="3936"/>
                  <a:pt x="551" y="3936"/>
                  <a:pt x="551" y="3936"/>
                </a:cubicBezTo>
                <a:close/>
                <a:moveTo>
                  <a:pt x="502" y="3835"/>
                </a:moveTo>
                <a:cubicBezTo>
                  <a:pt x="502" y="3832"/>
                  <a:pt x="502" y="3832"/>
                  <a:pt x="502" y="3832"/>
                </a:cubicBezTo>
                <a:cubicBezTo>
                  <a:pt x="502" y="3829"/>
                  <a:pt x="502" y="3829"/>
                  <a:pt x="502" y="3829"/>
                </a:cubicBezTo>
                <a:cubicBezTo>
                  <a:pt x="606" y="3754"/>
                  <a:pt x="606" y="3754"/>
                  <a:pt x="606" y="3754"/>
                </a:cubicBezTo>
                <a:cubicBezTo>
                  <a:pt x="609" y="3751"/>
                  <a:pt x="609" y="3751"/>
                  <a:pt x="609" y="3751"/>
                </a:cubicBezTo>
                <a:cubicBezTo>
                  <a:pt x="609" y="3754"/>
                  <a:pt x="609" y="3754"/>
                  <a:pt x="609" y="3754"/>
                </a:cubicBezTo>
                <a:cubicBezTo>
                  <a:pt x="648" y="3835"/>
                  <a:pt x="648" y="3835"/>
                  <a:pt x="648" y="3835"/>
                </a:cubicBezTo>
                <a:cubicBezTo>
                  <a:pt x="651" y="3838"/>
                  <a:pt x="651" y="3838"/>
                  <a:pt x="651" y="3838"/>
                </a:cubicBezTo>
                <a:cubicBezTo>
                  <a:pt x="648" y="3838"/>
                  <a:pt x="648" y="3838"/>
                  <a:pt x="648" y="3838"/>
                </a:cubicBezTo>
                <a:cubicBezTo>
                  <a:pt x="544" y="3916"/>
                  <a:pt x="544" y="3916"/>
                  <a:pt x="544" y="3916"/>
                </a:cubicBezTo>
                <a:cubicBezTo>
                  <a:pt x="541" y="3916"/>
                  <a:pt x="541" y="3916"/>
                  <a:pt x="541" y="3916"/>
                </a:cubicBezTo>
                <a:cubicBezTo>
                  <a:pt x="541" y="3916"/>
                  <a:pt x="541" y="3916"/>
                  <a:pt x="541" y="3916"/>
                </a:cubicBezTo>
                <a:cubicBezTo>
                  <a:pt x="502" y="3835"/>
                  <a:pt x="502" y="3835"/>
                  <a:pt x="502" y="3835"/>
                </a:cubicBezTo>
                <a:close/>
                <a:moveTo>
                  <a:pt x="454" y="3735"/>
                </a:moveTo>
                <a:cubicBezTo>
                  <a:pt x="454" y="3732"/>
                  <a:pt x="454" y="3732"/>
                  <a:pt x="454" y="3732"/>
                </a:cubicBezTo>
                <a:cubicBezTo>
                  <a:pt x="454" y="3728"/>
                  <a:pt x="454" y="3728"/>
                  <a:pt x="454" y="3728"/>
                </a:cubicBezTo>
                <a:cubicBezTo>
                  <a:pt x="557" y="3654"/>
                  <a:pt x="557" y="3654"/>
                  <a:pt x="557" y="3654"/>
                </a:cubicBezTo>
                <a:cubicBezTo>
                  <a:pt x="560" y="3651"/>
                  <a:pt x="560" y="3651"/>
                  <a:pt x="560" y="3651"/>
                </a:cubicBezTo>
                <a:cubicBezTo>
                  <a:pt x="560" y="3654"/>
                  <a:pt x="560" y="3654"/>
                  <a:pt x="560" y="3654"/>
                </a:cubicBezTo>
                <a:cubicBezTo>
                  <a:pt x="599" y="3732"/>
                  <a:pt x="599" y="3732"/>
                  <a:pt x="599" y="3732"/>
                </a:cubicBezTo>
                <a:cubicBezTo>
                  <a:pt x="599" y="3735"/>
                  <a:pt x="599" y="3735"/>
                  <a:pt x="599" y="3735"/>
                </a:cubicBezTo>
                <a:cubicBezTo>
                  <a:pt x="599" y="3738"/>
                  <a:pt x="599" y="3738"/>
                  <a:pt x="599" y="3738"/>
                </a:cubicBezTo>
                <a:cubicBezTo>
                  <a:pt x="496" y="3813"/>
                  <a:pt x="496" y="3813"/>
                  <a:pt x="496" y="3813"/>
                </a:cubicBezTo>
                <a:cubicBezTo>
                  <a:pt x="492" y="3816"/>
                  <a:pt x="492" y="3816"/>
                  <a:pt x="492" y="3816"/>
                </a:cubicBezTo>
                <a:cubicBezTo>
                  <a:pt x="492" y="3813"/>
                  <a:pt x="492" y="3813"/>
                  <a:pt x="492" y="3813"/>
                </a:cubicBezTo>
                <a:cubicBezTo>
                  <a:pt x="454" y="3735"/>
                  <a:pt x="454" y="3735"/>
                  <a:pt x="454" y="3735"/>
                </a:cubicBezTo>
                <a:close/>
                <a:moveTo>
                  <a:pt x="424" y="3670"/>
                </a:moveTo>
                <a:cubicBezTo>
                  <a:pt x="424" y="3651"/>
                  <a:pt x="424" y="3635"/>
                  <a:pt x="424" y="3615"/>
                </a:cubicBezTo>
                <a:cubicBezTo>
                  <a:pt x="509" y="3554"/>
                  <a:pt x="509" y="3554"/>
                  <a:pt x="509" y="3554"/>
                </a:cubicBezTo>
                <a:cubicBezTo>
                  <a:pt x="512" y="3550"/>
                  <a:pt x="512" y="3550"/>
                  <a:pt x="512" y="3550"/>
                </a:cubicBezTo>
                <a:cubicBezTo>
                  <a:pt x="512" y="3554"/>
                  <a:pt x="512" y="3554"/>
                  <a:pt x="512" y="3554"/>
                </a:cubicBezTo>
                <a:cubicBezTo>
                  <a:pt x="551" y="3631"/>
                  <a:pt x="551" y="3631"/>
                  <a:pt x="551" y="3631"/>
                </a:cubicBezTo>
                <a:cubicBezTo>
                  <a:pt x="551" y="3635"/>
                  <a:pt x="551" y="3635"/>
                  <a:pt x="551" y="3635"/>
                </a:cubicBezTo>
                <a:cubicBezTo>
                  <a:pt x="551" y="3638"/>
                  <a:pt x="551" y="3638"/>
                  <a:pt x="551" y="3638"/>
                </a:cubicBezTo>
                <a:cubicBezTo>
                  <a:pt x="447" y="3712"/>
                  <a:pt x="447" y="3712"/>
                  <a:pt x="447" y="3712"/>
                </a:cubicBezTo>
                <a:cubicBezTo>
                  <a:pt x="444" y="3715"/>
                  <a:pt x="444" y="3715"/>
                  <a:pt x="444" y="3715"/>
                </a:cubicBezTo>
                <a:cubicBezTo>
                  <a:pt x="444" y="3712"/>
                  <a:pt x="444" y="3712"/>
                  <a:pt x="444" y="3712"/>
                </a:cubicBezTo>
                <a:cubicBezTo>
                  <a:pt x="424" y="3670"/>
                  <a:pt x="424" y="3670"/>
                  <a:pt x="424" y="3670"/>
                </a:cubicBezTo>
                <a:close/>
                <a:moveTo>
                  <a:pt x="2528" y="4411"/>
                </a:moveTo>
                <a:cubicBezTo>
                  <a:pt x="2528" y="4408"/>
                  <a:pt x="2528" y="4408"/>
                  <a:pt x="2528" y="4408"/>
                </a:cubicBezTo>
                <a:cubicBezTo>
                  <a:pt x="2532" y="4405"/>
                  <a:pt x="2532" y="4405"/>
                  <a:pt x="2532" y="4405"/>
                </a:cubicBezTo>
                <a:cubicBezTo>
                  <a:pt x="2606" y="4353"/>
                  <a:pt x="2606" y="4353"/>
                  <a:pt x="2606" y="4353"/>
                </a:cubicBezTo>
                <a:cubicBezTo>
                  <a:pt x="2609" y="4350"/>
                  <a:pt x="2609" y="4350"/>
                  <a:pt x="2609" y="4350"/>
                </a:cubicBezTo>
                <a:cubicBezTo>
                  <a:pt x="2609" y="4353"/>
                  <a:pt x="2609" y="4353"/>
                  <a:pt x="2609" y="4353"/>
                </a:cubicBezTo>
                <a:cubicBezTo>
                  <a:pt x="2632" y="4392"/>
                  <a:pt x="2632" y="4392"/>
                  <a:pt x="2632" y="4392"/>
                </a:cubicBezTo>
                <a:cubicBezTo>
                  <a:pt x="2632" y="4418"/>
                  <a:pt x="2632" y="4440"/>
                  <a:pt x="2632" y="4466"/>
                </a:cubicBezTo>
                <a:cubicBezTo>
                  <a:pt x="2583" y="4502"/>
                  <a:pt x="2583" y="4502"/>
                  <a:pt x="2583" y="4502"/>
                </a:cubicBezTo>
                <a:cubicBezTo>
                  <a:pt x="2580" y="4502"/>
                  <a:pt x="2580" y="4502"/>
                  <a:pt x="2580" y="4502"/>
                </a:cubicBezTo>
                <a:cubicBezTo>
                  <a:pt x="2577" y="4499"/>
                  <a:pt x="2577" y="4499"/>
                  <a:pt x="2577" y="4499"/>
                </a:cubicBezTo>
                <a:cubicBezTo>
                  <a:pt x="2528" y="4411"/>
                  <a:pt x="2528" y="4411"/>
                  <a:pt x="2528" y="4411"/>
                </a:cubicBezTo>
                <a:close/>
                <a:moveTo>
                  <a:pt x="2470" y="4298"/>
                </a:moveTo>
                <a:cubicBezTo>
                  <a:pt x="2467" y="4295"/>
                  <a:pt x="2467" y="4295"/>
                  <a:pt x="2467" y="4295"/>
                </a:cubicBezTo>
                <a:cubicBezTo>
                  <a:pt x="2470" y="4295"/>
                  <a:pt x="2470" y="4295"/>
                  <a:pt x="2470" y="4295"/>
                </a:cubicBezTo>
                <a:cubicBezTo>
                  <a:pt x="2545" y="4240"/>
                  <a:pt x="2545" y="4240"/>
                  <a:pt x="2545" y="4240"/>
                </a:cubicBezTo>
                <a:cubicBezTo>
                  <a:pt x="2548" y="4240"/>
                  <a:pt x="2548" y="4240"/>
                  <a:pt x="2548" y="4240"/>
                </a:cubicBezTo>
                <a:cubicBezTo>
                  <a:pt x="2548" y="4243"/>
                  <a:pt x="2548" y="4243"/>
                  <a:pt x="2548" y="4243"/>
                </a:cubicBezTo>
                <a:cubicBezTo>
                  <a:pt x="2596" y="4330"/>
                  <a:pt x="2596" y="4330"/>
                  <a:pt x="2596" y="4330"/>
                </a:cubicBezTo>
                <a:cubicBezTo>
                  <a:pt x="2600" y="4334"/>
                  <a:pt x="2600" y="4334"/>
                  <a:pt x="2600" y="4334"/>
                </a:cubicBezTo>
                <a:cubicBezTo>
                  <a:pt x="2596" y="4334"/>
                  <a:pt x="2596" y="4334"/>
                  <a:pt x="2596" y="4334"/>
                </a:cubicBezTo>
                <a:cubicBezTo>
                  <a:pt x="2522" y="4389"/>
                  <a:pt x="2522" y="4389"/>
                  <a:pt x="2522" y="4389"/>
                </a:cubicBezTo>
                <a:cubicBezTo>
                  <a:pt x="2519" y="4392"/>
                  <a:pt x="2519" y="4392"/>
                  <a:pt x="2519" y="4392"/>
                </a:cubicBezTo>
                <a:cubicBezTo>
                  <a:pt x="2515" y="4389"/>
                  <a:pt x="2515" y="4389"/>
                  <a:pt x="2515" y="4389"/>
                </a:cubicBezTo>
                <a:cubicBezTo>
                  <a:pt x="2470" y="4298"/>
                  <a:pt x="2470" y="4298"/>
                  <a:pt x="2470" y="4298"/>
                </a:cubicBezTo>
                <a:close/>
                <a:moveTo>
                  <a:pt x="2409" y="4188"/>
                </a:moveTo>
                <a:cubicBezTo>
                  <a:pt x="2405" y="4185"/>
                  <a:pt x="2405" y="4185"/>
                  <a:pt x="2405" y="4185"/>
                </a:cubicBezTo>
                <a:cubicBezTo>
                  <a:pt x="2409" y="4185"/>
                  <a:pt x="2409" y="4185"/>
                  <a:pt x="2409" y="4185"/>
                </a:cubicBezTo>
                <a:cubicBezTo>
                  <a:pt x="2483" y="4130"/>
                  <a:pt x="2483" y="4130"/>
                  <a:pt x="2483" y="4130"/>
                </a:cubicBezTo>
                <a:cubicBezTo>
                  <a:pt x="2486" y="4130"/>
                  <a:pt x="2486" y="4130"/>
                  <a:pt x="2486" y="4130"/>
                </a:cubicBezTo>
                <a:cubicBezTo>
                  <a:pt x="2486" y="4130"/>
                  <a:pt x="2486" y="4130"/>
                  <a:pt x="2486" y="4130"/>
                </a:cubicBezTo>
                <a:cubicBezTo>
                  <a:pt x="2535" y="4217"/>
                  <a:pt x="2535" y="4217"/>
                  <a:pt x="2535" y="4217"/>
                </a:cubicBezTo>
                <a:cubicBezTo>
                  <a:pt x="2538" y="4220"/>
                  <a:pt x="2538" y="4220"/>
                  <a:pt x="2538" y="4220"/>
                </a:cubicBezTo>
                <a:cubicBezTo>
                  <a:pt x="2535" y="4224"/>
                  <a:pt x="2535" y="4224"/>
                  <a:pt x="2535" y="4224"/>
                </a:cubicBezTo>
                <a:cubicBezTo>
                  <a:pt x="2460" y="4275"/>
                  <a:pt x="2460" y="4275"/>
                  <a:pt x="2460" y="4275"/>
                </a:cubicBezTo>
                <a:cubicBezTo>
                  <a:pt x="2457" y="4279"/>
                  <a:pt x="2457" y="4279"/>
                  <a:pt x="2457" y="4279"/>
                </a:cubicBezTo>
                <a:cubicBezTo>
                  <a:pt x="2454" y="4275"/>
                  <a:pt x="2454" y="4275"/>
                  <a:pt x="2454" y="4275"/>
                </a:cubicBezTo>
                <a:cubicBezTo>
                  <a:pt x="2409" y="4188"/>
                  <a:pt x="2409" y="4188"/>
                  <a:pt x="2409" y="4188"/>
                </a:cubicBezTo>
                <a:close/>
                <a:moveTo>
                  <a:pt x="2347" y="4078"/>
                </a:moveTo>
                <a:cubicBezTo>
                  <a:pt x="2347" y="4075"/>
                  <a:pt x="2347" y="4075"/>
                  <a:pt x="2347" y="4075"/>
                </a:cubicBezTo>
                <a:cubicBezTo>
                  <a:pt x="2350" y="4075"/>
                  <a:pt x="2350" y="4075"/>
                  <a:pt x="2350" y="4075"/>
                </a:cubicBezTo>
                <a:cubicBezTo>
                  <a:pt x="2422" y="4020"/>
                  <a:pt x="2422" y="4020"/>
                  <a:pt x="2422" y="4020"/>
                </a:cubicBezTo>
                <a:cubicBezTo>
                  <a:pt x="2425" y="4020"/>
                  <a:pt x="2425" y="4020"/>
                  <a:pt x="2425" y="4020"/>
                </a:cubicBezTo>
                <a:cubicBezTo>
                  <a:pt x="2428" y="4023"/>
                  <a:pt x="2428" y="4023"/>
                  <a:pt x="2428" y="4023"/>
                </a:cubicBezTo>
                <a:cubicBezTo>
                  <a:pt x="2477" y="4107"/>
                  <a:pt x="2477" y="4107"/>
                  <a:pt x="2477" y="4107"/>
                </a:cubicBezTo>
                <a:cubicBezTo>
                  <a:pt x="2477" y="4110"/>
                  <a:pt x="2477" y="4110"/>
                  <a:pt x="2477" y="4110"/>
                </a:cubicBezTo>
                <a:cubicBezTo>
                  <a:pt x="2473" y="4114"/>
                  <a:pt x="2473" y="4114"/>
                  <a:pt x="2473" y="4114"/>
                </a:cubicBezTo>
                <a:cubicBezTo>
                  <a:pt x="2399" y="4165"/>
                  <a:pt x="2399" y="4165"/>
                  <a:pt x="2399" y="4165"/>
                </a:cubicBezTo>
                <a:cubicBezTo>
                  <a:pt x="2396" y="4169"/>
                  <a:pt x="2396" y="4169"/>
                  <a:pt x="2396" y="4169"/>
                </a:cubicBezTo>
                <a:cubicBezTo>
                  <a:pt x="2396" y="4165"/>
                  <a:pt x="2396" y="4165"/>
                  <a:pt x="2396" y="4165"/>
                </a:cubicBezTo>
                <a:cubicBezTo>
                  <a:pt x="2347" y="4078"/>
                  <a:pt x="2347" y="4078"/>
                  <a:pt x="2347" y="4078"/>
                </a:cubicBezTo>
                <a:close/>
                <a:moveTo>
                  <a:pt x="2289" y="3971"/>
                </a:moveTo>
                <a:cubicBezTo>
                  <a:pt x="2286" y="3968"/>
                  <a:pt x="2286" y="3968"/>
                  <a:pt x="2286" y="3968"/>
                </a:cubicBezTo>
                <a:cubicBezTo>
                  <a:pt x="2289" y="3965"/>
                  <a:pt x="2289" y="3965"/>
                  <a:pt x="2289" y="3965"/>
                </a:cubicBezTo>
                <a:cubicBezTo>
                  <a:pt x="2363" y="3913"/>
                  <a:pt x="2363" y="3913"/>
                  <a:pt x="2363" y="3913"/>
                </a:cubicBezTo>
                <a:cubicBezTo>
                  <a:pt x="2366" y="3910"/>
                  <a:pt x="2366" y="3910"/>
                  <a:pt x="2366" y="3910"/>
                </a:cubicBezTo>
                <a:cubicBezTo>
                  <a:pt x="2366" y="3913"/>
                  <a:pt x="2366" y="3913"/>
                  <a:pt x="2366" y="3913"/>
                </a:cubicBezTo>
                <a:cubicBezTo>
                  <a:pt x="2415" y="3997"/>
                  <a:pt x="2415" y="3997"/>
                  <a:pt x="2415" y="3997"/>
                </a:cubicBezTo>
                <a:cubicBezTo>
                  <a:pt x="2415" y="4000"/>
                  <a:pt x="2415" y="4000"/>
                  <a:pt x="2415" y="4000"/>
                </a:cubicBezTo>
                <a:cubicBezTo>
                  <a:pt x="2412" y="4003"/>
                  <a:pt x="2412" y="4003"/>
                  <a:pt x="2412" y="4003"/>
                </a:cubicBezTo>
                <a:cubicBezTo>
                  <a:pt x="2341" y="4055"/>
                  <a:pt x="2341" y="4055"/>
                  <a:pt x="2341" y="4055"/>
                </a:cubicBezTo>
                <a:cubicBezTo>
                  <a:pt x="2337" y="4059"/>
                  <a:pt x="2337" y="4059"/>
                  <a:pt x="2337" y="4059"/>
                </a:cubicBezTo>
                <a:cubicBezTo>
                  <a:pt x="2334" y="4055"/>
                  <a:pt x="2334" y="4055"/>
                  <a:pt x="2334" y="4055"/>
                </a:cubicBezTo>
                <a:cubicBezTo>
                  <a:pt x="2289" y="3971"/>
                  <a:pt x="2289" y="3971"/>
                  <a:pt x="2289" y="3971"/>
                </a:cubicBezTo>
                <a:close/>
                <a:moveTo>
                  <a:pt x="2227" y="3861"/>
                </a:moveTo>
                <a:cubicBezTo>
                  <a:pt x="2227" y="3858"/>
                  <a:pt x="2227" y="3858"/>
                  <a:pt x="2227" y="3858"/>
                </a:cubicBezTo>
                <a:cubicBezTo>
                  <a:pt x="2231" y="3858"/>
                  <a:pt x="2231" y="3858"/>
                  <a:pt x="2231" y="3858"/>
                </a:cubicBezTo>
                <a:cubicBezTo>
                  <a:pt x="2302" y="3803"/>
                  <a:pt x="2302" y="3803"/>
                  <a:pt x="2302" y="3803"/>
                </a:cubicBezTo>
                <a:cubicBezTo>
                  <a:pt x="2305" y="3803"/>
                  <a:pt x="2305" y="3803"/>
                  <a:pt x="2305" y="3803"/>
                </a:cubicBezTo>
                <a:cubicBezTo>
                  <a:pt x="2308" y="3806"/>
                  <a:pt x="2308" y="3806"/>
                  <a:pt x="2308" y="3806"/>
                </a:cubicBezTo>
                <a:cubicBezTo>
                  <a:pt x="2354" y="3890"/>
                  <a:pt x="2354" y="3890"/>
                  <a:pt x="2354" y="3890"/>
                </a:cubicBezTo>
                <a:cubicBezTo>
                  <a:pt x="2357" y="3893"/>
                  <a:pt x="2357" y="3893"/>
                  <a:pt x="2357" y="3893"/>
                </a:cubicBezTo>
                <a:cubicBezTo>
                  <a:pt x="2354" y="3893"/>
                  <a:pt x="2354" y="3893"/>
                  <a:pt x="2354" y="3893"/>
                </a:cubicBezTo>
                <a:cubicBezTo>
                  <a:pt x="2279" y="3948"/>
                  <a:pt x="2279" y="3948"/>
                  <a:pt x="2279" y="3948"/>
                </a:cubicBezTo>
                <a:cubicBezTo>
                  <a:pt x="2276" y="3948"/>
                  <a:pt x="2276" y="3948"/>
                  <a:pt x="2276" y="3948"/>
                </a:cubicBezTo>
                <a:cubicBezTo>
                  <a:pt x="2276" y="3948"/>
                  <a:pt x="2276" y="3948"/>
                  <a:pt x="2276" y="3948"/>
                </a:cubicBezTo>
                <a:cubicBezTo>
                  <a:pt x="2227" y="3861"/>
                  <a:pt x="2227" y="3861"/>
                  <a:pt x="2227" y="3861"/>
                </a:cubicBezTo>
                <a:close/>
                <a:moveTo>
                  <a:pt x="2169" y="3754"/>
                </a:moveTo>
                <a:cubicBezTo>
                  <a:pt x="2169" y="3751"/>
                  <a:pt x="2169" y="3751"/>
                  <a:pt x="2169" y="3751"/>
                </a:cubicBezTo>
                <a:cubicBezTo>
                  <a:pt x="2172" y="3751"/>
                  <a:pt x="2172" y="3751"/>
                  <a:pt x="2172" y="3751"/>
                </a:cubicBezTo>
                <a:cubicBezTo>
                  <a:pt x="2243" y="3696"/>
                  <a:pt x="2243" y="3696"/>
                  <a:pt x="2243" y="3696"/>
                </a:cubicBezTo>
                <a:cubicBezTo>
                  <a:pt x="2247" y="3696"/>
                  <a:pt x="2247" y="3696"/>
                  <a:pt x="2247" y="3696"/>
                </a:cubicBezTo>
                <a:cubicBezTo>
                  <a:pt x="2250" y="3699"/>
                  <a:pt x="2250" y="3699"/>
                  <a:pt x="2250" y="3699"/>
                </a:cubicBezTo>
                <a:cubicBezTo>
                  <a:pt x="2295" y="3783"/>
                  <a:pt x="2295" y="3783"/>
                  <a:pt x="2295" y="3783"/>
                </a:cubicBezTo>
                <a:cubicBezTo>
                  <a:pt x="2295" y="3783"/>
                  <a:pt x="2295" y="3783"/>
                  <a:pt x="2295" y="3783"/>
                </a:cubicBezTo>
                <a:cubicBezTo>
                  <a:pt x="2295" y="3787"/>
                  <a:pt x="2295" y="3787"/>
                  <a:pt x="2295" y="3787"/>
                </a:cubicBezTo>
                <a:cubicBezTo>
                  <a:pt x="2221" y="3838"/>
                  <a:pt x="2221" y="3838"/>
                  <a:pt x="2221" y="3838"/>
                </a:cubicBezTo>
                <a:cubicBezTo>
                  <a:pt x="2218" y="3842"/>
                  <a:pt x="2218" y="3842"/>
                  <a:pt x="2218" y="3842"/>
                </a:cubicBezTo>
                <a:cubicBezTo>
                  <a:pt x="2218" y="3838"/>
                  <a:pt x="2218" y="3838"/>
                  <a:pt x="2218" y="3838"/>
                </a:cubicBezTo>
                <a:cubicBezTo>
                  <a:pt x="2169" y="3754"/>
                  <a:pt x="2169" y="3754"/>
                  <a:pt x="2169" y="3754"/>
                </a:cubicBezTo>
                <a:close/>
                <a:moveTo>
                  <a:pt x="2111" y="3647"/>
                </a:moveTo>
                <a:cubicBezTo>
                  <a:pt x="2111" y="3647"/>
                  <a:pt x="2111" y="3647"/>
                  <a:pt x="2111" y="3647"/>
                </a:cubicBezTo>
                <a:cubicBezTo>
                  <a:pt x="2114" y="3644"/>
                  <a:pt x="2114" y="3644"/>
                  <a:pt x="2114" y="3644"/>
                </a:cubicBezTo>
                <a:cubicBezTo>
                  <a:pt x="2185" y="3592"/>
                  <a:pt x="2185" y="3592"/>
                  <a:pt x="2185" y="3592"/>
                </a:cubicBezTo>
                <a:cubicBezTo>
                  <a:pt x="2188" y="3589"/>
                  <a:pt x="2188" y="3589"/>
                  <a:pt x="2188" y="3589"/>
                </a:cubicBezTo>
                <a:cubicBezTo>
                  <a:pt x="2188" y="3592"/>
                  <a:pt x="2188" y="3592"/>
                  <a:pt x="2188" y="3592"/>
                </a:cubicBezTo>
                <a:cubicBezTo>
                  <a:pt x="2237" y="3677"/>
                  <a:pt x="2237" y="3677"/>
                  <a:pt x="2237" y="3677"/>
                </a:cubicBezTo>
                <a:cubicBezTo>
                  <a:pt x="2237" y="3680"/>
                  <a:pt x="2237" y="3680"/>
                  <a:pt x="2237" y="3680"/>
                </a:cubicBezTo>
                <a:cubicBezTo>
                  <a:pt x="2234" y="3680"/>
                  <a:pt x="2234" y="3680"/>
                  <a:pt x="2234" y="3680"/>
                </a:cubicBezTo>
                <a:cubicBezTo>
                  <a:pt x="2163" y="3735"/>
                  <a:pt x="2163" y="3735"/>
                  <a:pt x="2163" y="3735"/>
                </a:cubicBezTo>
                <a:cubicBezTo>
                  <a:pt x="2159" y="3735"/>
                  <a:pt x="2159" y="3735"/>
                  <a:pt x="2159" y="3735"/>
                </a:cubicBezTo>
                <a:cubicBezTo>
                  <a:pt x="2159" y="3732"/>
                  <a:pt x="2159" y="3732"/>
                  <a:pt x="2159" y="3732"/>
                </a:cubicBezTo>
                <a:cubicBezTo>
                  <a:pt x="2111" y="3647"/>
                  <a:pt x="2111" y="3647"/>
                  <a:pt x="2111" y="3647"/>
                </a:cubicBezTo>
                <a:close/>
                <a:moveTo>
                  <a:pt x="2056" y="3544"/>
                </a:moveTo>
                <a:cubicBezTo>
                  <a:pt x="2053" y="3541"/>
                  <a:pt x="2053" y="3541"/>
                  <a:pt x="2053" y="3541"/>
                </a:cubicBezTo>
                <a:cubicBezTo>
                  <a:pt x="2056" y="3541"/>
                  <a:pt x="2056" y="3541"/>
                  <a:pt x="2056" y="3541"/>
                </a:cubicBezTo>
                <a:cubicBezTo>
                  <a:pt x="2127" y="3486"/>
                  <a:pt x="2127" y="3486"/>
                  <a:pt x="2127" y="3486"/>
                </a:cubicBezTo>
                <a:cubicBezTo>
                  <a:pt x="2130" y="3486"/>
                  <a:pt x="2130" y="3486"/>
                  <a:pt x="2130" y="3486"/>
                </a:cubicBezTo>
                <a:cubicBezTo>
                  <a:pt x="2133" y="3489"/>
                  <a:pt x="2133" y="3489"/>
                  <a:pt x="2133" y="3489"/>
                </a:cubicBezTo>
                <a:cubicBezTo>
                  <a:pt x="2179" y="3570"/>
                  <a:pt x="2179" y="3570"/>
                  <a:pt x="2179" y="3570"/>
                </a:cubicBezTo>
                <a:cubicBezTo>
                  <a:pt x="2179" y="3573"/>
                  <a:pt x="2179" y="3573"/>
                  <a:pt x="2179" y="3573"/>
                </a:cubicBezTo>
                <a:cubicBezTo>
                  <a:pt x="2176" y="3573"/>
                  <a:pt x="2176" y="3573"/>
                  <a:pt x="2176" y="3573"/>
                </a:cubicBezTo>
                <a:cubicBezTo>
                  <a:pt x="2104" y="3628"/>
                  <a:pt x="2104" y="3628"/>
                  <a:pt x="2104" y="3628"/>
                </a:cubicBezTo>
                <a:cubicBezTo>
                  <a:pt x="2101" y="3631"/>
                  <a:pt x="2101" y="3631"/>
                  <a:pt x="2101" y="3631"/>
                </a:cubicBezTo>
                <a:cubicBezTo>
                  <a:pt x="2101" y="3625"/>
                  <a:pt x="2101" y="3625"/>
                  <a:pt x="2101" y="3625"/>
                </a:cubicBezTo>
                <a:cubicBezTo>
                  <a:pt x="2056" y="3544"/>
                  <a:pt x="2056" y="3544"/>
                  <a:pt x="2056" y="3544"/>
                </a:cubicBezTo>
                <a:close/>
                <a:moveTo>
                  <a:pt x="1998" y="3440"/>
                </a:moveTo>
                <a:cubicBezTo>
                  <a:pt x="1994" y="3437"/>
                  <a:pt x="1994" y="3437"/>
                  <a:pt x="1994" y="3437"/>
                </a:cubicBezTo>
                <a:cubicBezTo>
                  <a:pt x="1998" y="3434"/>
                  <a:pt x="1998" y="3434"/>
                  <a:pt x="1998" y="3434"/>
                </a:cubicBezTo>
                <a:cubicBezTo>
                  <a:pt x="2069" y="3382"/>
                  <a:pt x="2069" y="3382"/>
                  <a:pt x="2069" y="3382"/>
                </a:cubicBezTo>
                <a:cubicBezTo>
                  <a:pt x="2072" y="3382"/>
                  <a:pt x="2072" y="3382"/>
                  <a:pt x="2072" y="3382"/>
                </a:cubicBezTo>
                <a:cubicBezTo>
                  <a:pt x="2075" y="3382"/>
                  <a:pt x="2075" y="3382"/>
                  <a:pt x="2075" y="3382"/>
                </a:cubicBezTo>
                <a:cubicBezTo>
                  <a:pt x="2120" y="3466"/>
                  <a:pt x="2120" y="3466"/>
                  <a:pt x="2120" y="3466"/>
                </a:cubicBezTo>
                <a:cubicBezTo>
                  <a:pt x="2120" y="3469"/>
                  <a:pt x="2120" y="3469"/>
                  <a:pt x="2120" y="3469"/>
                </a:cubicBezTo>
                <a:cubicBezTo>
                  <a:pt x="2117" y="3469"/>
                  <a:pt x="2117" y="3469"/>
                  <a:pt x="2117" y="3469"/>
                </a:cubicBezTo>
                <a:cubicBezTo>
                  <a:pt x="2046" y="3521"/>
                  <a:pt x="2046" y="3521"/>
                  <a:pt x="2046" y="3521"/>
                </a:cubicBezTo>
                <a:cubicBezTo>
                  <a:pt x="2043" y="3524"/>
                  <a:pt x="2043" y="3524"/>
                  <a:pt x="2043" y="3524"/>
                </a:cubicBezTo>
                <a:cubicBezTo>
                  <a:pt x="2043" y="3521"/>
                  <a:pt x="2043" y="3521"/>
                  <a:pt x="2043" y="3521"/>
                </a:cubicBezTo>
                <a:cubicBezTo>
                  <a:pt x="1998" y="3440"/>
                  <a:pt x="1998" y="3440"/>
                  <a:pt x="1998" y="3440"/>
                </a:cubicBezTo>
                <a:close/>
                <a:moveTo>
                  <a:pt x="1939" y="3337"/>
                </a:moveTo>
                <a:cubicBezTo>
                  <a:pt x="1939" y="3334"/>
                  <a:pt x="1939" y="3334"/>
                  <a:pt x="1939" y="3334"/>
                </a:cubicBezTo>
                <a:cubicBezTo>
                  <a:pt x="1942" y="3330"/>
                  <a:pt x="1942" y="3330"/>
                  <a:pt x="1942" y="3330"/>
                </a:cubicBezTo>
                <a:cubicBezTo>
                  <a:pt x="2014" y="3278"/>
                  <a:pt x="2014" y="3278"/>
                  <a:pt x="2014" y="3278"/>
                </a:cubicBezTo>
                <a:cubicBezTo>
                  <a:pt x="2017" y="3278"/>
                  <a:pt x="2017" y="3278"/>
                  <a:pt x="2017" y="3278"/>
                </a:cubicBezTo>
                <a:cubicBezTo>
                  <a:pt x="2017" y="3282"/>
                  <a:pt x="2017" y="3282"/>
                  <a:pt x="2017" y="3282"/>
                </a:cubicBezTo>
                <a:cubicBezTo>
                  <a:pt x="2062" y="3363"/>
                  <a:pt x="2062" y="3363"/>
                  <a:pt x="2062" y="3363"/>
                </a:cubicBezTo>
                <a:cubicBezTo>
                  <a:pt x="2065" y="3363"/>
                  <a:pt x="2065" y="3363"/>
                  <a:pt x="2065" y="3363"/>
                </a:cubicBezTo>
                <a:cubicBezTo>
                  <a:pt x="2062" y="3366"/>
                  <a:pt x="2062" y="3366"/>
                  <a:pt x="2062" y="3366"/>
                </a:cubicBezTo>
                <a:cubicBezTo>
                  <a:pt x="1991" y="3418"/>
                  <a:pt x="1991" y="3418"/>
                  <a:pt x="1991" y="3418"/>
                </a:cubicBezTo>
                <a:cubicBezTo>
                  <a:pt x="1988" y="3421"/>
                  <a:pt x="1988" y="3421"/>
                  <a:pt x="1988" y="3421"/>
                </a:cubicBezTo>
                <a:cubicBezTo>
                  <a:pt x="1985" y="3418"/>
                  <a:pt x="1985" y="3418"/>
                  <a:pt x="1985" y="3418"/>
                </a:cubicBezTo>
                <a:cubicBezTo>
                  <a:pt x="1939" y="3337"/>
                  <a:pt x="1939" y="3337"/>
                  <a:pt x="1939" y="3337"/>
                </a:cubicBezTo>
                <a:close/>
                <a:moveTo>
                  <a:pt x="1884" y="3233"/>
                </a:moveTo>
                <a:cubicBezTo>
                  <a:pt x="1884" y="3230"/>
                  <a:pt x="1884" y="3230"/>
                  <a:pt x="1884" y="3230"/>
                </a:cubicBezTo>
                <a:cubicBezTo>
                  <a:pt x="1884" y="3230"/>
                  <a:pt x="1884" y="3230"/>
                  <a:pt x="1884" y="3230"/>
                </a:cubicBezTo>
                <a:cubicBezTo>
                  <a:pt x="1955" y="3178"/>
                  <a:pt x="1955" y="3178"/>
                  <a:pt x="1955" y="3178"/>
                </a:cubicBezTo>
                <a:cubicBezTo>
                  <a:pt x="1959" y="3175"/>
                  <a:pt x="1959" y="3175"/>
                  <a:pt x="1959" y="3175"/>
                </a:cubicBezTo>
                <a:cubicBezTo>
                  <a:pt x="1962" y="3178"/>
                  <a:pt x="1962" y="3178"/>
                  <a:pt x="1962" y="3178"/>
                </a:cubicBezTo>
                <a:cubicBezTo>
                  <a:pt x="2007" y="3259"/>
                  <a:pt x="2007" y="3259"/>
                  <a:pt x="2007" y="3259"/>
                </a:cubicBezTo>
                <a:cubicBezTo>
                  <a:pt x="2007" y="3262"/>
                  <a:pt x="2007" y="3262"/>
                  <a:pt x="2007" y="3262"/>
                </a:cubicBezTo>
                <a:cubicBezTo>
                  <a:pt x="2004" y="3262"/>
                  <a:pt x="2004" y="3262"/>
                  <a:pt x="2004" y="3262"/>
                </a:cubicBezTo>
                <a:cubicBezTo>
                  <a:pt x="1933" y="3314"/>
                  <a:pt x="1933" y="3314"/>
                  <a:pt x="1933" y="3314"/>
                </a:cubicBezTo>
                <a:cubicBezTo>
                  <a:pt x="1930" y="3317"/>
                  <a:pt x="1930" y="3317"/>
                  <a:pt x="1930" y="3317"/>
                </a:cubicBezTo>
                <a:cubicBezTo>
                  <a:pt x="1930" y="3314"/>
                  <a:pt x="1930" y="3314"/>
                  <a:pt x="1930" y="3314"/>
                </a:cubicBezTo>
                <a:cubicBezTo>
                  <a:pt x="1884" y="3233"/>
                  <a:pt x="1884" y="3233"/>
                  <a:pt x="1884" y="3233"/>
                </a:cubicBezTo>
                <a:close/>
                <a:moveTo>
                  <a:pt x="1829" y="3133"/>
                </a:moveTo>
                <a:cubicBezTo>
                  <a:pt x="1826" y="3130"/>
                  <a:pt x="1826" y="3130"/>
                  <a:pt x="1826" y="3130"/>
                </a:cubicBezTo>
                <a:cubicBezTo>
                  <a:pt x="1829" y="3126"/>
                  <a:pt x="1829" y="3126"/>
                  <a:pt x="1829" y="3126"/>
                </a:cubicBezTo>
                <a:cubicBezTo>
                  <a:pt x="1900" y="3075"/>
                  <a:pt x="1900" y="3075"/>
                  <a:pt x="1900" y="3075"/>
                </a:cubicBezTo>
                <a:cubicBezTo>
                  <a:pt x="1904" y="3075"/>
                  <a:pt x="1904" y="3075"/>
                  <a:pt x="1904" y="3075"/>
                </a:cubicBezTo>
                <a:cubicBezTo>
                  <a:pt x="1904" y="3078"/>
                  <a:pt x="1904" y="3078"/>
                  <a:pt x="1904" y="3078"/>
                </a:cubicBezTo>
                <a:cubicBezTo>
                  <a:pt x="1949" y="3156"/>
                  <a:pt x="1949" y="3156"/>
                  <a:pt x="1949" y="3156"/>
                </a:cubicBezTo>
                <a:cubicBezTo>
                  <a:pt x="1949" y="3159"/>
                  <a:pt x="1949" y="3159"/>
                  <a:pt x="1949" y="3159"/>
                </a:cubicBezTo>
                <a:cubicBezTo>
                  <a:pt x="1949" y="3162"/>
                  <a:pt x="1949" y="3162"/>
                  <a:pt x="1949" y="3162"/>
                </a:cubicBezTo>
                <a:cubicBezTo>
                  <a:pt x="1878" y="3214"/>
                  <a:pt x="1878" y="3214"/>
                  <a:pt x="1878" y="3214"/>
                </a:cubicBezTo>
                <a:cubicBezTo>
                  <a:pt x="1875" y="3214"/>
                  <a:pt x="1875" y="3214"/>
                  <a:pt x="1875" y="3214"/>
                </a:cubicBezTo>
                <a:cubicBezTo>
                  <a:pt x="1871" y="3214"/>
                  <a:pt x="1871" y="3214"/>
                  <a:pt x="1871" y="3214"/>
                </a:cubicBezTo>
                <a:cubicBezTo>
                  <a:pt x="1829" y="3133"/>
                  <a:pt x="1829" y="3133"/>
                  <a:pt x="1829" y="3133"/>
                </a:cubicBezTo>
                <a:close/>
                <a:moveTo>
                  <a:pt x="1774" y="3033"/>
                </a:moveTo>
                <a:cubicBezTo>
                  <a:pt x="1771" y="3029"/>
                  <a:pt x="1771" y="3029"/>
                  <a:pt x="1771" y="3029"/>
                </a:cubicBezTo>
                <a:cubicBezTo>
                  <a:pt x="1774" y="3026"/>
                  <a:pt x="1774" y="3026"/>
                  <a:pt x="1774" y="3026"/>
                </a:cubicBezTo>
                <a:cubicBezTo>
                  <a:pt x="1845" y="2974"/>
                  <a:pt x="1845" y="2974"/>
                  <a:pt x="1845" y="2974"/>
                </a:cubicBezTo>
                <a:cubicBezTo>
                  <a:pt x="1849" y="2974"/>
                  <a:pt x="1849" y="2974"/>
                  <a:pt x="1849" y="2974"/>
                </a:cubicBezTo>
                <a:cubicBezTo>
                  <a:pt x="1849" y="2977"/>
                  <a:pt x="1849" y="2977"/>
                  <a:pt x="1849" y="2977"/>
                </a:cubicBezTo>
                <a:cubicBezTo>
                  <a:pt x="1894" y="3055"/>
                  <a:pt x="1894" y="3055"/>
                  <a:pt x="1894" y="3055"/>
                </a:cubicBezTo>
                <a:cubicBezTo>
                  <a:pt x="1894" y="3058"/>
                  <a:pt x="1894" y="3058"/>
                  <a:pt x="1894" y="3058"/>
                </a:cubicBezTo>
                <a:cubicBezTo>
                  <a:pt x="1891" y="3058"/>
                  <a:pt x="1891" y="3058"/>
                  <a:pt x="1891" y="3058"/>
                </a:cubicBezTo>
                <a:cubicBezTo>
                  <a:pt x="1823" y="3110"/>
                  <a:pt x="1823" y="3110"/>
                  <a:pt x="1823" y="3110"/>
                </a:cubicBezTo>
                <a:cubicBezTo>
                  <a:pt x="1819" y="3113"/>
                  <a:pt x="1819" y="3113"/>
                  <a:pt x="1819" y="3113"/>
                </a:cubicBezTo>
                <a:cubicBezTo>
                  <a:pt x="1816" y="3110"/>
                  <a:pt x="1816" y="3110"/>
                  <a:pt x="1816" y="3110"/>
                </a:cubicBezTo>
                <a:cubicBezTo>
                  <a:pt x="1774" y="3033"/>
                  <a:pt x="1774" y="3033"/>
                  <a:pt x="1774" y="3033"/>
                </a:cubicBezTo>
                <a:close/>
                <a:moveTo>
                  <a:pt x="1719" y="2932"/>
                </a:moveTo>
                <a:cubicBezTo>
                  <a:pt x="1719" y="2929"/>
                  <a:pt x="1719" y="2929"/>
                  <a:pt x="1719" y="2929"/>
                </a:cubicBezTo>
                <a:cubicBezTo>
                  <a:pt x="1719" y="2929"/>
                  <a:pt x="1719" y="2929"/>
                  <a:pt x="1719" y="2929"/>
                </a:cubicBezTo>
                <a:cubicBezTo>
                  <a:pt x="1790" y="2877"/>
                  <a:pt x="1790" y="2877"/>
                  <a:pt x="1790" y="2877"/>
                </a:cubicBezTo>
                <a:cubicBezTo>
                  <a:pt x="1794" y="2874"/>
                  <a:pt x="1794" y="2874"/>
                  <a:pt x="1794" y="2874"/>
                </a:cubicBezTo>
                <a:cubicBezTo>
                  <a:pt x="1794" y="2877"/>
                  <a:pt x="1794" y="2877"/>
                  <a:pt x="1794" y="2877"/>
                </a:cubicBezTo>
                <a:cubicBezTo>
                  <a:pt x="1839" y="2955"/>
                  <a:pt x="1839" y="2955"/>
                  <a:pt x="1839" y="2955"/>
                </a:cubicBezTo>
                <a:cubicBezTo>
                  <a:pt x="1839" y="2958"/>
                  <a:pt x="1839" y="2958"/>
                  <a:pt x="1839" y="2958"/>
                </a:cubicBezTo>
                <a:cubicBezTo>
                  <a:pt x="1836" y="2958"/>
                  <a:pt x="1836" y="2958"/>
                  <a:pt x="1836" y="2958"/>
                </a:cubicBezTo>
                <a:cubicBezTo>
                  <a:pt x="1768" y="3010"/>
                  <a:pt x="1768" y="3010"/>
                  <a:pt x="1768" y="3010"/>
                </a:cubicBezTo>
                <a:cubicBezTo>
                  <a:pt x="1764" y="3013"/>
                  <a:pt x="1764" y="3013"/>
                  <a:pt x="1764" y="3013"/>
                </a:cubicBezTo>
                <a:cubicBezTo>
                  <a:pt x="1761" y="3010"/>
                  <a:pt x="1761" y="3010"/>
                  <a:pt x="1761" y="3010"/>
                </a:cubicBezTo>
                <a:cubicBezTo>
                  <a:pt x="1719" y="2932"/>
                  <a:pt x="1719" y="2932"/>
                  <a:pt x="1719" y="2932"/>
                </a:cubicBezTo>
                <a:close/>
                <a:moveTo>
                  <a:pt x="1664" y="2832"/>
                </a:moveTo>
                <a:cubicBezTo>
                  <a:pt x="1664" y="2832"/>
                  <a:pt x="1664" y="2832"/>
                  <a:pt x="1664" y="2832"/>
                </a:cubicBezTo>
                <a:cubicBezTo>
                  <a:pt x="1667" y="2829"/>
                  <a:pt x="1667" y="2829"/>
                  <a:pt x="1667" y="2829"/>
                </a:cubicBezTo>
                <a:cubicBezTo>
                  <a:pt x="1735" y="2777"/>
                  <a:pt x="1735" y="2777"/>
                  <a:pt x="1735" y="2777"/>
                </a:cubicBezTo>
                <a:cubicBezTo>
                  <a:pt x="1739" y="2774"/>
                  <a:pt x="1739" y="2774"/>
                  <a:pt x="1739" y="2774"/>
                </a:cubicBezTo>
                <a:cubicBezTo>
                  <a:pt x="1739" y="2777"/>
                  <a:pt x="1739" y="2777"/>
                  <a:pt x="1739" y="2777"/>
                </a:cubicBezTo>
                <a:cubicBezTo>
                  <a:pt x="1784" y="2854"/>
                  <a:pt x="1784" y="2854"/>
                  <a:pt x="1784" y="2854"/>
                </a:cubicBezTo>
                <a:cubicBezTo>
                  <a:pt x="1784" y="2858"/>
                  <a:pt x="1784" y="2858"/>
                  <a:pt x="1784" y="2858"/>
                </a:cubicBezTo>
                <a:cubicBezTo>
                  <a:pt x="1781" y="2861"/>
                  <a:pt x="1781" y="2861"/>
                  <a:pt x="1781" y="2861"/>
                </a:cubicBezTo>
                <a:cubicBezTo>
                  <a:pt x="1713" y="2913"/>
                  <a:pt x="1713" y="2913"/>
                  <a:pt x="1713" y="2913"/>
                </a:cubicBezTo>
                <a:cubicBezTo>
                  <a:pt x="1709" y="2913"/>
                  <a:pt x="1709" y="2913"/>
                  <a:pt x="1709" y="2913"/>
                </a:cubicBezTo>
                <a:cubicBezTo>
                  <a:pt x="1706" y="2910"/>
                  <a:pt x="1706" y="2910"/>
                  <a:pt x="1706" y="2910"/>
                </a:cubicBezTo>
                <a:cubicBezTo>
                  <a:pt x="1664" y="2832"/>
                  <a:pt x="1664" y="2832"/>
                  <a:pt x="1664" y="2832"/>
                </a:cubicBezTo>
                <a:close/>
                <a:moveTo>
                  <a:pt x="1612" y="2735"/>
                </a:moveTo>
                <a:cubicBezTo>
                  <a:pt x="1609" y="2731"/>
                  <a:pt x="1609" y="2731"/>
                  <a:pt x="1609" y="2731"/>
                </a:cubicBezTo>
                <a:cubicBezTo>
                  <a:pt x="1612" y="2731"/>
                  <a:pt x="1612" y="2731"/>
                  <a:pt x="1612" y="2731"/>
                </a:cubicBezTo>
                <a:cubicBezTo>
                  <a:pt x="1680" y="2680"/>
                  <a:pt x="1680" y="2680"/>
                  <a:pt x="1680" y="2680"/>
                </a:cubicBezTo>
                <a:cubicBezTo>
                  <a:pt x="1684" y="2676"/>
                  <a:pt x="1684" y="2676"/>
                  <a:pt x="1684" y="2676"/>
                </a:cubicBezTo>
                <a:cubicBezTo>
                  <a:pt x="1687" y="2680"/>
                  <a:pt x="1687" y="2680"/>
                  <a:pt x="1687" y="2680"/>
                </a:cubicBezTo>
                <a:cubicBezTo>
                  <a:pt x="1729" y="2757"/>
                  <a:pt x="1729" y="2757"/>
                  <a:pt x="1729" y="2757"/>
                </a:cubicBezTo>
                <a:cubicBezTo>
                  <a:pt x="1729" y="2761"/>
                  <a:pt x="1729" y="2761"/>
                  <a:pt x="1729" y="2761"/>
                </a:cubicBezTo>
                <a:cubicBezTo>
                  <a:pt x="1729" y="2761"/>
                  <a:pt x="1729" y="2761"/>
                  <a:pt x="1729" y="2761"/>
                </a:cubicBezTo>
                <a:cubicBezTo>
                  <a:pt x="1658" y="2812"/>
                  <a:pt x="1658" y="2812"/>
                  <a:pt x="1658" y="2812"/>
                </a:cubicBezTo>
                <a:cubicBezTo>
                  <a:pt x="1654" y="2816"/>
                  <a:pt x="1654" y="2816"/>
                  <a:pt x="1654" y="2816"/>
                </a:cubicBezTo>
                <a:cubicBezTo>
                  <a:pt x="1654" y="2812"/>
                  <a:pt x="1654" y="2812"/>
                  <a:pt x="1654" y="2812"/>
                </a:cubicBezTo>
                <a:cubicBezTo>
                  <a:pt x="1612" y="2735"/>
                  <a:pt x="1612" y="2735"/>
                  <a:pt x="1612" y="2735"/>
                </a:cubicBezTo>
                <a:close/>
                <a:moveTo>
                  <a:pt x="1635" y="2825"/>
                </a:moveTo>
                <a:cubicBezTo>
                  <a:pt x="1638" y="2829"/>
                  <a:pt x="1638" y="2829"/>
                  <a:pt x="1638" y="2829"/>
                </a:cubicBezTo>
                <a:cubicBezTo>
                  <a:pt x="1635" y="2829"/>
                  <a:pt x="1635" y="2829"/>
                  <a:pt x="1635" y="2829"/>
                </a:cubicBezTo>
                <a:cubicBezTo>
                  <a:pt x="1567" y="2880"/>
                  <a:pt x="1567" y="2880"/>
                  <a:pt x="1567" y="2880"/>
                </a:cubicBezTo>
                <a:cubicBezTo>
                  <a:pt x="1564" y="2884"/>
                  <a:pt x="1564" y="2884"/>
                  <a:pt x="1564" y="2884"/>
                </a:cubicBezTo>
                <a:cubicBezTo>
                  <a:pt x="1561" y="2880"/>
                  <a:pt x="1561" y="2880"/>
                  <a:pt x="1561" y="2880"/>
                </a:cubicBezTo>
                <a:cubicBezTo>
                  <a:pt x="1518" y="2803"/>
                  <a:pt x="1518" y="2803"/>
                  <a:pt x="1518" y="2803"/>
                </a:cubicBezTo>
                <a:cubicBezTo>
                  <a:pt x="1518" y="2799"/>
                  <a:pt x="1518" y="2799"/>
                  <a:pt x="1518" y="2799"/>
                </a:cubicBezTo>
                <a:cubicBezTo>
                  <a:pt x="1522" y="2799"/>
                  <a:pt x="1522" y="2799"/>
                  <a:pt x="1522" y="2799"/>
                </a:cubicBezTo>
                <a:cubicBezTo>
                  <a:pt x="1590" y="2748"/>
                  <a:pt x="1590" y="2748"/>
                  <a:pt x="1590" y="2748"/>
                </a:cubicBezTo>
                <a:cubicBezTo>
                  <a:pt x="1593" y="2744"/>
                  <a:pt x="1593" y="2744"/>
                  <a:pt x="1593" y="2744"/>
                </a:cubicBezTo>
                <a:cubicBezTo>
                  <a:pt x="1593" y="2748"/>
                  <a:pt x="1593" y="2748"/>
                  <a:pt x="1593" y="2748"/>
                </a:cubicBezTo>
                <a:cubicBezTo>
                  <a:pt x="1635" y="2825"/>
                  <a:pt x="1635" y="2825"/>
                  <a:pt x="1635" y="2825"/>
                </a:cubicBezTo>
                <a:close/>
                <a:moveTo>
                  <a:pt x="1690" y="2922"/>
                </a:moveTo>
                <a:cubicBezTo>
                  <a:pt x="1693" y="2926"/>
                  <a:pt x="1693" y="2926"/>
                  <a:pt x="1693" y="2926"/>
                </a:cubicBezTo>
                <a:cubicBezTo>
                  <a:pt x="1690" y="2929"/>
                  <a:pt x="1690" y="2929"/>
                  <a:pt x="1690" y="2929"/>
                </a:cubicBezTo>
                <a:cubicBezTo>
                  <a:pt x="1619" y="2981"/>
                  <a:pt x="1619" y="2981"/>
                  <a:pt x="1619" y="2981"/>
                </a:cubicBezTo>
                <a:cubicBezTo>
                  <a:pt x="1616" y="2981"/>
                  <a:pt x="1616" y="2981"/>
                  <a:pt x="1616" y="2981"/>
                </a:cubicBezTo>
                <a:cubicBezTo>
                  <a:pt x="1616" y="2981"/>
                  <a:pt x="1616" y="2981"/>
                  <a:pt x="1616" y="2981"/>
                </a:cubicBezTo>
                <a:cubicBezTo>
                  <a:pt x="1574" y="2900"/>
                  <a:pt x="1574" y="2900"/>
                  <a:pt x="1574" y="2900"/>
                </a:cubicBezTo>
                <a:cubicBezTo>
                  <a:pt x="1570" y="2900"/>
                  <a:pt x="1570" y="2900"/>
                  <a:pt x="1570" y="2900"/>
                </a:cubicBezTo>
                <a:cubicBezTo>
                  <a:pt x="1574" y="2897"/>
                  <a:pt x="1574" y="2897"/>
                  <a:pt x="1574" y="2897"/>
                </a:cubicBezTo>
                <a:cubicBezTo>
                  <a:pt x="1645" y="2845"/>
                  <a:pt x="1645" y="2845"/>
                  <a:pt x="1645" y="2845"/>
                </a:cubicBezTo>
                <a:cubicBezTo>
                  <a:pt x="1645" y="2842"/>
                  <a:pt x="1645" y="2842"/>
                  <a:pt x="1645" y="2842"/>
                </a:cubicBezTo>
                <a:cubicBezTo>
                  <a:pt x="1648" y="2845"/>
                  <a:pt x="1648" y="2845"/>
                  <a:pt x="1648" y="2845"/>
                </a:cubicBezTo>
                <a:cubicBezTo>
                  <a:pt x="1690" y="2922"/>
                  <a:pt x="1690" y="2922"/>
                  <a:pt x="1690" y="2922"/>
                </a:cubicBezTo>
                <a:close/>
                <a:moveTo>
                  <a:pt x="1745" y="3023"/>
                </a:moveTo>
                <a:cubicBezTo>
                  <a:pt x="1745" y="3026"/>
                  <a:pt x="1745" y="3026"/>
                  <a:pt x="1745" y="3026"/>
                </a:cubicBezTo>
                <a:cubicBezTo>
                  <a:pt x="1745" y="3029"/>
                  <a:pt x="1745" y="3029"/>
                  <a:pt x="1745" y="3029"/>
                </a:cubicBezTo>
                <a:cubicBezTo>
                  <a:pt x="1674" y="3081"/>
                  <a:pt x="1674" y="3081"/>
                  <a:pt x="1674" y="3081"/>
                </a:cubicBezTo>
                <a:cubicBezTo>
                  <a:pt x="1671" y="3081"/>
                  <a:pt x="1671" y="3081"/>
                  <a:pt x="1671" y="3081"/>
                </a:cubicBezTo>
                <a:cubicBezTo>
                  <a:pt x="1671" y="3078"/>
                  <a:pt x="1671" y="3078"/>
                  <a:pt x="1671" y="3078"/>
                </a:cubicBezTo>
                <a:cubicBezTo>
                  <a:pt x="1629" y="3000"/>
                  <a:pt x="1629" y="3000"/>
                  <a:pt x="1629" y="3000"/>
                </a:cubicBezTo>
                <a:cubicBezTo>
                  <a:pt x="1625" y="2997"/>
                  <a:pt x="1625" y="2997"/>
                  <a:pt x="1625" y="2997"/>
                </a:cubicBezTo>
                <a:cubicBezTo>
                  <a:pt x="1629" y="2997"/>
                  <a:pt x="1629" y="2997"/>
                  <a:pt x="1629" y="2997"/>
                </a:cubicBezTo>
                <a:cubicBezTo>
                  <a:pt x="1696" y="2945"/>
                  <a:pt x="1696" y="2945"/>
                  <a:pt x="1696" y="2945"/>
                </a:cubicBezTo>
                <a:cubicBezTo>
                  <a:pt x="1700" y="2942"/>
                  <a:pt x="1700" y="2942"/>
                  <a:pt x="1700" y="2942"/>
                </a:cubicBezTo>
                <a:cubicBezTo>
                  <a:pt x="1703" y="2945"/>
                  <a:pt x="1703" y="2945"/>
                  <a:pt x="1703" y="2945"/>
                </a:cubicBezTo>
                <a:cubicBezTo>
                  <a:pt x="1745" y="3023"/>
                  <a:pt x="1745" y="3023"/>
                  <a:pt x="1745" y="3023"/>
                </a:cubicBezTo>
                <a:close/>
                <a:moveTo>
                  <a:pt x="1800" y="3123"/>
                </a:moveTo>
                <a:cubicBezTo>
                  <a:pt x="1800" y="3126"/>
                  <a:pt x="1800" y="3126"/>
                  <a:pt x="1800" y="3126"/>
                </a:cubicBezTo>
                <a:cubicBezTo>
                  <a:pt x="1800" y="3130"/>
                  <a:pt x="1800" y="3130"/>
                  <a:pt x="1800" y="3130"/>
                </a:cubicBezTo>
                <a:cubicBezTo>
                  <a:pt x="1729" y="3181"/>
                  <a:pt x="1729" y="3181"/>
                  <a:pt x="1729" y="3181"/>
                </a:cubicBezTo>
                <a:cubicBezTo>
                  <a:pt x="1726" y="3181"/>
                  <a:pt x="1726" y="3181"/>
                  <a:pt x="1726" y="3181"/>
                </a:cubicBezTo>
                <a:cubicBezTo>
                  <a:pt x="1722" y="3178"/>
                  <a:pt x="1722" y="3178"/>
                  <a:pt x="1722" y="3178"/>
                </a:cubicBezTo>
                <a:cubicBezTo>
                  <a:pt x="1680" y="3100"/>
                  <a:pt x="1680" y="3100"/>
                  <a:pt x="1680" y="3100"/>
                </a:cubicBezTo>
                <a:cubicBezTo>
                  <a:pt x="1680" y="3097"/>
                  <a:pt x="1680" y="3097"/>
                  <a:pt x="1680" y="3097"/>
                </a:cubicBezTo>
                <a:cubicBezTo>
                  <a:pt x="1684" y="3097"/>
                  <a:pt x="1684" y="3097"/>
                  <a:pt x="1684" y="3097"/>
                </a:cubicBezTo>
                <a:cubicBezTo>
                  <a:pt x="1752" y="3045"/>
                  <a:pt x="1752" y="3045"/>
                  <a:pt x="1752" y="3045"/>
                </a:cubicBezTo>
                <a:cubicBezTo>
                  <a:pt x="1755" y="3042"/>
                  <a:pt x="1755" y="3042"/>
                  <a:pt x="1755" y="3042"/>
                </a:cubicBezTo>
                <a:cubicBezTo>
                  <a:pt x="1758" y="3045"/>
                  <a:pt x="1758" y="3045"/>
                  <a:pt x="1758" y="3045"/>
                </a:cubicBezTo>
                <a:cubicBezTo>
                  <a:pt x="1800" y="3123"/>
                  <a:pt x="1800" y="3123"/>
                  <a:pt x="1800" y="3123"/>
                </a:cubicBezTo>
                <a:close/>
                <a:moveTo>
                  <a:pt x="1855" y="3227"/>
                </a:moveTo>
                <a:cubicBezTo>
                  <a:pt x="1858" y="3227"/>
                  <a:pt x="1858" y="3227"/>
                  <a:pt x="1858" y="3227"/>
                </a:cubicBezTo>
                <a:cubicBezTo>
                  <a:pt x="1855" y="3230"/>
                  <a:pt x="1855" y="3230"/>
                  <a:pt x="1855" y="3230"/>
                </a:cubicBezTo>
                <a:cubicBezTo>
                  <a:pt x="1784" y="3282"/>
                  <a:pt x="1784" y="3282"/>
                  <a:pt x="1784" y="3282"/>
                </a:cubicBezTo>
                <a:cubicBezTo>
                  <a:pt x="1781" y="3285"/>
                  <a:pt x="1781" y="3285"/>
                  <a:pt x="1781" y="3285"/>
                </a:cubicBezTo>
                <a:cubicBezTo>
                  <a:pt x="1781" y="3282"/>
                  <a:pt x="1781" y="3282"/>
                  <a:pt x="1781" y="3282"/>
                </a:cubicBezTo>
                <a:cubicBezTo>
                  <a:pt x="1735" y="3201"/>
                  <a:pt x="1735" y="3201"/>
                  <a:pt x="1735" y="3201"/>
                </a:cubicBezTo>
                <a:cubicBezTo>
                  <a:pt x="1735" y="3198"/>
                  <a:pt x="1735" y="3198"/>
                  <a:pt x="1735" y="3198"/>
                </a:cubicBezTo>
                <a:cubicBezTo>
                  <a:pt x="1739" y="3198"/>
                  <a:pt x="1739" y="3198"/>
                  <a:pt x="1739" y="3198"/>
                </a:cubicBezTo>
                <a:cubicBezTo>
                  <a:pt x="1807" y="3146"/>
                  <a:pt x="1807" y="3146"/>
                  <a:pt x="1807" y="3146"/>
                </a:cubicBezTo>
                <a:cubicBezTo>
                  <a:pt x="1810" y="3143"/>
                  <a:pt x="1810" y="3143"/>
                  <a:pt x="1810" y="3143"/>
                </a:cubicBezTo>
                <a:cubicBezTo>
                  <a:pt x="1813" y="3146"/>
                  <a:pt x="1813" y="3146"/>
                  <a:pt x="1813" y="3146"/>
                </a:cubicBezTo>
                <a:cubicBezTo>
                  <a:pt x="1855" y="3227"/>
                  <a:pt x="1855" y="3227"/>
                  <a:pt x="1855" y="3227"/>
                </a:cubicBezTo>
                <a:close/>
                <a:moveTo>
                  <a:pt x="1910" y="3327"/>
                </a:moveTo>
                <a:cubicBezTo>
                  <a:pt x="1913" y="3330"/>
                  <a:pt x="1913" y="3330"/>
                  <a:pt x="1913" y="3330"/>
                </a:cubicBezTo>
                <a:cubicBezTo>
                  <a:pt x="1910" y="3334"/>
                  <a:pt x="1910" y="3334"/>
                  <a:pt x="1910" y="3334"/>
                </a:cubicBezTo>
                <a:cubicBezTo>
                  <a:pt x="1839" y="3385"/>
                  <a:pt x="1839" y="3385"/>
                  <a:pt x="1839" y="3385"/>
                </a:cubicBezTo>
                <a:cubicBezTo>
                  <a:pt x="1836" y="3385"/>
                  <a:pt x="1836" y="3385"/>
                  <a:pt x="1836" y="3385"/>
                </a:cubicBezTo>
                <a:cubicBezTo>
                  <a:pt x="1836" y="3382"/>
                  <a:pt x="1836" y="3382"/>
                  <a:pt x="1836" y="3382"/>
                </a:cubicBezTo>
                <a:cubicBezTo>
                  <a:pt x="1790" y="3304"/>
                  <a:pt x="1790" y="3304"/>
                  <a:pt x="1790" y="3304"/>
                </a:cubicBezTo>
                <a:cubicBezTo>
                  <a:pt x="1790" y="3301"/>
                  <a:pt x="1790" y="3301"/>
                  <a:pt x="1790" y="3301"/>
                </a:cubicBezTo>
                <a:cubicBezTo>
                  <a:pt x="1794" y="3298"/>
                  <a:pt x="1794" y="3298"/>
                  <a:pt x="1794" y="3298"/>
                </a:cubicBezTo>
                <a:cubicBezTo>
                  <a:pt x="1862" y="3246"/>
                  <a:pt x="1862" y="3246"/>
                  <a:pt x="1862" y="3246"/>
                </a:cubicBezTo>
                <a:cubicBezTo>
                  <a:pt x="1865" y="3243"/>
                  <a:pt x="1865" y="3243"/>
                  <a:pt x="1865" y="3243"/>
                </a:cubicBezTo>
                <a:cubicBezTo>
                  <a:pt x="1868" y="3246"/>
                  <a:pt x="1868" y="3246"/>
                  <a:pt x="1868" y="3246"/>
                </a:cubicBezTo>
                <a:cubicBezTo>
                  <a:pt x="1910" y="3327"/>
                  <a:pt x="1910" y="3327"/>
                  <a:pt x="1910" y="3327"/>
                </a:cubicBezTo>
                <a:close/>
                <a:moveTo>
                  <a:pt x="1968" y="3431"/>
                </a:moveTo>
                <a:cubicBezTo>
                  <a:pt x="1968" y="3434"/>
                  <a:pt x="1968" y="3434"/>
                  <a:pt x="1968" y="3434"/>
                </a:cubicBezTo>
                <a:cubicBezTo>
                  <a:pt x="1965" y="3434"/>
                  <a:pt x="1965" y="3434"/>
                  <a:pt x="1965" y="3434"/>
                </a:cubicBezTo>
                <a:cubicBezTo>
                  <a:pt x="1894" y="3489"/>
                  <a:pt x="1894" y="3489"/>
                  <a:pt x="1894" y="3489"/>
                </a:cubicBezTo>
                <a:cubicBezTo>
                  <a:pt x="1894" y="3489"/>
                  <a:pt x="1894" y="3489"/>
                  <a:pt x="1894" y="3489"/>
                </a:cubicBezTo>
                <a:cubicBezTo>
                  <a:pt x="1891" y="3486"/>
                  <a:pt x="1891" y="3486"/>
                  <a:pt x="1891" y="3486"/>
                </a:cubicBezTo>
                <a:cubicBezTo>
                  <a:pt x="1845" y="3405"/>
                  <a:pt x="1845" y="3405"/>
                  <a:pt x="1845" y="3405"/>
                </a:cubicBezTo>
                <a:cubicBezTo>
                  <a:pt x="1845" y="3401"/>
                  <a:pt x="1845" y="3401"/>
                  <a:pt x="1845" y="3401"/>
                </a:cubicBezTo>
                <a:cubicBezTo>
                  <a:pt x="1849" y="3401"/>
                  <a:pt x="1849" y="3401"/>
                  <a:pt x="1849" y="3401"/>
                </a:cubicBezTo>
                <a:cubicBezTo>
                  <a:pt x="1920" y="3350"/>
                  <a:pt x="1920" y="3350"/>
                  <a:pt x="1920" y="3350"/>
                </a:cubicBezTo>
                <a:cubicBezTo>
                  <a:pt x="1920" y="3346"/>
                  <a:pt x="1920" y="3346"/>
                  <a:pt x="1920" y="3346"/>
                </a:cubicBezTo>
                <a:cubicBezTo>
                  <a:pt x="1923" y="3350"/>
                  <a:pt x="1923" y="3350"/>
                  <a:pt x="1923" y="3350"/>
                </a:cubicBezTo>
                <a:cubicBezTo>
                  <a:pt x="1968" y="3431"/>
                  <a:pt x="1968" y="3431"/>
                  <a:pt x="1968" y="3431"/>
                </a:cubicBezTo>
                <a:close/>
                <a:moveTo>
                  <a:pt x="2023" y="3534"/>
                </a:moveTo>
                <a:cubicBezTo>
                  <a:pt x="2027" y="3537"/>
                  <a:pt x="2027" y="3537"/>
                  <a:pt x="2027" y="3537"/>
                </a:cubicBezTo>
                <a:cubicBezTo>
                  <a:pt x="2023" y="3541"/>
                  <a:pt x="2023" y="3541"/>
                  <a:pt x="2023" y="3541"/>
                </a:cubicBezTo>
                <a:cubicBezTo>
                  <a:pt x="1952" y="3592"/>
                  <a:pt x="1952" y="3592"/>
                  <a:pt x="1952" y="3592"/>
                </a:cubicBezTo>
                <a:cubicBezTo>
                  <a:pt x="1949" y="3592"/>
                  <a:pt x="1949" y="3592"/>
                  <a:pt x="1949" y="3592"/>
                </a:cubicBezTo>
                <a:cubicBezTo>
                  <a:pt x="1946" y="3592"/>
                  <a:pt x="1946" y="3592"/>
                  <a:pt x="1946" y="3592"/>
                </a:cubicBezTo>
                <a:cubicBezTo>
                  <a:pt x="1904" y="3508"/>
                  <a:pt x="1904" y="3508"/>
                  <a:pt x="1904" y="3508"/>
                </a:cubicBezTo>
                <a:cubicBezTo>
                  <a:pt x="1900" y="3505"/>
                  <a:pt x="1900" y="3505"/>
                  <a:pt x="1900" y="3505"/>
                </a:cubicBezTo>
                <a:cubicBezTo>
                  <a:pt x="1904" y="3505"/>
                  <a:pt x="1904" y="3505"/>
                  <a:pt x="1904" y="3505"/>
                </a:cubicBezTo>
                <a:cubicBezTo>
                  <a:pt x="1975" y="3453"/>
                  <a:pt x="1975" y="3453"/>
                  <a:pt x="1975" y="3453"/>
                </a:cubicBezTo>
                <a:cubicBezTo>
                  <a:pt x="1978" y="3450"/>
                  <a:pt x="1978" y="3450"/>
                  <a:pt x="1978" y="3450"/>
                </a:cubicBezTo>
                <a:cubicBezTo>
                  <a:pt x="1978" y="3453"/>
                  <a:pt x="1978" y="3453"/>
                  <a:pt x="1978" y="3453"/>
                </a:cubicBezTo>
                <a:cubicBezTo>
                  <a:pt x="2023" y="3534"/>
                  <a:pt x="2023" y="3534"/>
                  <a:pt x="2023" y="3534"/>
                </a:cubicBezTo>
                <a:close/>
                <a:moveTo>
                  <a:pt x="2082" y="3641"/>
                </a:moveTo>
                <a:cubicBezTo>
                  <a:pt x="2085" y="3644"/>
                  <a:pt x="2085" y="3644"/>
                  <a:pt x="2085" y="3644"/>
                </a:cubicBezTo>
                <a:cubicBezTo>
                  <a:pt x="2082" y="3644"/>
                  <a:pt x="2082" y="3644"/>
                  <a:pt x="2082" y="3644"/>
                </a:cubicBezTo>
                <a:cubicBezTo>
                  <a:pt x="2007" y="3696"/>
                  <a:pt x="2007" y="3696"/>
                  <a:pt x="2007" y="3696"/>
                </a:cubicBezTo>
                <a:cubicBezTo>
                  <a:pt x="2007" y="3699"/>
                  <a:pt x="2007" y="3699"/>
                  <a:pt x="2007" y="3699"/>
                </a:cubicBezTo>
                <a:cubicBezTo>
                  <a:pt x="2004" y="3696"/>
                  <a:pt x="2004" y="3696"/>
                  <a:pt x="2004" y="3696"/>
                </a:cubicBezTo>
                <a:cubicBezTo>
                  <a:pt x="1959" y="3612"/>
                  <a:pt x="1959" y="3612"/>
                  <a:pt x="1959" y="3612"/>
                </a:cubicBezTo>
                <a:cubicBezTo>
                  <a:pt x="1959" y="3612"/>
                  <a:pt x="1959" y="3612"/>
                  <a:pt x="1959" y="3612"/>
                </a:cubicBezTo>
                <a:cubicBezTo>
                  <a:pt x="1962" y="3609"/>
                  <a:pt x="1962" y="3609"/>
                  <a:pt x="1962" y="3609"/>
                </a:cubicBezTo>
                <a:cubicBezTo>
                  <a:pt x="2033" y="3557"/>
                  <a:pt x="2033" y="3557"/>
                  <a:pt x="2033" y="3557"/>
                </a:cubicBezTo>
                <a:cubicBezTo>
                  <a:pt x="2036" y="3554"/>
                  <a:pt x="2036" y="3554"/>
                  <a:pt x="2036" y="3554"/>
                </a:cubicBezTo>
                <a:cubicBezTo>
                  <a:pt x="2036" y="3557"/>
                  <a:pt x="2036" y="3557"/>
                  <a:pt x="2036" y="3557"/>
                </a:cubicBezTo>
                <a:cubicBezTo>
                  <a:pt x="2082" y="3641"/>
                  <a:pt x="2082" y="3641"/>
                  <a:pt x="2082" y="3641"/>
                </a:cubicBezTo>
                <a:close/>
                <a:moveTo>
                  <a:pt x="2140" y="3745"/>
                </a:moveTo>
                <a:cubicBezTo>
                  <a:pt x="2140" y="3748"/>
                  <a:pt x="2140" y="3748"/>
                  <a:pt x="2140" y="3748"/>
                </a:cubicBezTo>
                <a:cubicBezTo>
                  <a:pt x="2140" y="3751"/>
                  <a:pt x="2140" y="3751"/>
                  <a:pt x="2140" y="3751"/>
                </a:cubicBezTo>
                <a:cubicBezTo>
                  <a:pt x="2065" y="3803"/>
                  <a:pt x="2065" y="3803"/>
                  <a:pt x="2065" y="3803"/>
                </a:cubicBezTo>
                <a:cubicBezTo>
                  <a:pt x="2062" y="3806"/>
                  <a:pt x="2062" y="3806"/>
                  <a:pt x="2062" y="3806"/>
                </a:cubicBezTo>
                <a:cubicBezTo>
                  <a:pt x="2062" y="3803"/>
                  <a:pt x="2062" y="3803"/>
                  <a:pt x="2062" y="3803"/>
                </a:cubicBezTo>
                <a:cubicBezTo>
                  <a:pt x="2017" y="3719"/>
                  <a:pt x="2017" y="3719"/>
                  <a:pt x="2017" y="3719"/>
                </a:cubicBezTo>
                <a:cubicBezTo>
                  <a:pt x="2014" y="3715"/>
                  <a:pt x="2014" y="3715"/>
                  <a:pt x="2014" y="3715"/>
                </a:cubicBezTo>
                <a:cubicBezTo>
                  <a:pt x="2017" y="3712"/>
                  <a:pt x="2017" y="3712"/>
                  <a:pt x="2017" y="3712"/>
                </a:cubicBezTo>
                <a:cubicBezTo>
                  <a:pt x="2091" y="3660"/>
                  <a:pt x="2091" y="3660"/>
                  <a:pt x="2091" y="3660"/>
                </a:cubicBezTo>
                <a:cubicBezTo>
                  <a:pt x="2091" y="3660"/>
                  <a:pt x="2091" y="3660"/>
                  <a:pt x="2091" y="3660"/>
                </a:cubicBezTo>
                <a:cubicBezTo>
                  <a:pt x="2095" y="3664"/>
                  <a:pt x="2095" y="3664"/>
                  <a:pt x="2095" y="3664"/>
                </a:cubicBezTo>
                <a:cubicBezTo>
                  <a:pt x="2140" y="3745"/>
                  <a:pt x="2140" y="3745"/>
                  <a:pt x="2140" y="3745"/>
                </a:cubicBezTo>
                <a:close/>
                <a:moveTo>
                  <a:pt x="2198" y="3851"/>
                </a:moveTo>
                <a:cubicBezTo>
                  <a:pt x="2201" y="3855"/>
                  <a:pt x="2201" y="3855"/>
                  <a:pt x="2201" y="3855"/>
                </a:cubicBezTo>
                <a:cubicBezTo>
                  <a:pt x="2198" y="3858"/>
                  <a:pt x="2198" y="3858"/>
                  <a:pt x="2198" y="3858"/>
                </a:cubicBezTo>
                <a:cubicBezTo>
                  <a:pt x="2124" y="3910"/>
                  <a:pt x="2124" y="3910"/>
                  <a:pt x="2124" y="3910"/>
                </a:cubicBezTo>
                <a:cubicBezTo>
                  <a:pt x="2120" y="3913"/>
                  <a:pt x="2120" y="3913"/>
                  <a:pt x="2120" y="3913"/>
                </a:cubicBezTo>
                <a:cubicBezTo>
                  <a:pt x="2120" y="3910"/>
                  <a:pt x="2120" y="3910"/>
                  <a:pt x="2120" y="3910"/>
                </a:cubicBezTo>
                <a:cubicBezTo>
                  <a:pt x="2075" y="3825"/>
                  <a:pt x="2075" y="3825"/>
                  <a:pt x="2075" y="3825"/>
                </a:cubicBezTo>
                <a:cubicBezTo>
                  <a:pt x="2072" y="3822"/>
                  <a:pt x="2072" y="3822"/>
                  <a:pt x="2072" y="3822"/>
                </a:cubicBezTo>
                <a:cubicBezTo>
                  <a:pt x="2075" y="3819"/>
                  <a:pt x="2075" y="3819"/>
                  <a:pt x="2075" y="3819"/>
                </a:cubicBezTo>
                <a:cubicBezTo>
                  <a:pt x="2146" y="3767"/>
                  <a:pt x="2146" y="3767"/>
                  <a:pt x="2146" y="3767"/>
                </a:cubicBezTo>
                <a:cubicBezTo>
                  <a:pt x="2150" y="3764"/>
                  <a:pt x="2150" y="3764"/>
                  <a:pt x="2150" y="3764"/>
                </a:cubicBezTo>
                <a:cubicBezTo>
                  <a:pt x="2153" y="3767"/>
                  <a:pt x="2153" y="3767"/>
                  <a:pt x="2153" y="3767"/>
                </a:cubicBezTo>
                <a:cubicBezTo>
                  <a:pt x="2198" y="3851"/>
                  <a:pt x="2198" y="3851"/>
                  <a:pt x="2198" y="3851"/>
                </a:cubicBezTo>
                <a:close/>
                <a:moveTo>
                  <a:pt x="2256" y="3961"/>
                </a:moveTo>
                <a:cubicBezTo>
                  <a:pt x="2260" y="3961"/>
                  <a:pt x="2260" y="3961"/>
                  <a:pt x="2260" y="3961"/>
                </a:cubicBezTo>
                <a:cubicBezTo>
                  <a:pt x="2256" y="3965"/>
                  <a:pt x="2256" y="3965"/>
                  <a:pt x="2256" y="3965"/>
                </a:cubicBezTo>
                <a:cubicBezTo>
                  <a:pt x="2182" y="4016"/>
                  <a:pt x="2182" y="4016"/>
                  <a:pt x="2182" y="4016"/>
                </a:cubicBezTo>
                <a:cubicBezTo>
                  <a:pt x="2179" y="4020"/>
                  <a:pt x="2179" y="4020"/>
                  <a:pt x="2179" y="4020"/>
                </a:cubicBezTo>
                <a:cubicBezTo>
                  <a:pt x="2179" y="4016"/>
                  <a:pt x="2179" y="4016"/>
                  <a:pt x="2179" y="4016"/>
                </a:cubicBezTo>
                <a:cubicBezTo>
                  <a:pt x="2133" y="3932"/>
                  <a:pt x="2133" y="3932"/>
                  <a:pt x="2133" y="3932"/>
                </a:cubicBezTo>
                <a:cubicBezTo>
                  <a:pt x="2130" y="3929"/>
                  <a:pt x="2130" y="3929"/>
                  <a:pt x="2130" y="3929"/>
                </a:cubicBezTo>
                <a:cubicBezTo>
                  <a:pt x="2133" y="3926"/>
                  <a:pt x="2133" y="3926"/>
                  <a:pt x="2133" y="3926"/>
                </a:cubicBezTo>
                <a:cubicBezTo>
                  <a:pt x="2205" y="3874"/>
                  <a:pt x="2205" y="3874"/>
                  <a:pt x="2205" y="3874"/>
                </a:cubicBezTo>
                <a:cubicBezTo>
                  <a:pt x="2208" y="3871"/>
                  <a:pt x="2208" y="3871"/>
                  <a:pt x="2208" y="3871"/>
                </a:cubicBezTo>
                <a:cubicBezTo>
                  <a:pt x="2211" y="3874"/>
                  <a:pt x="2211" y="3874"/>
                  <a:pt x="2211" y="3874"/>
                </a:cubicBezTo>
                <a:cubicBezTo>
                  <a:pt x="2256" y="3961"/>
                  <a:pt x="2256" y="3961"/>
                  <a:pt x="2256" y="3961"/>
                </a:cubicBezTo>
                <a:close/>
                <a:moveTo>
                  <a:pt x="2318" y="4068"/>
                </a:moveTo>
                <a:cubicBezTo>
                  <a:pt x="2318" y="4071"/>
                  <a:pt x="2318" y="4071"/>
                  <a:pt x="2318" y="4071"/>
                </a:cubicBezTo>
                <a:cubicBezTo>
                  <a:pt x="2315" y="4075"/>
                  <a:pt x="2315" y="4075"/>
                  <a:pt x="2315" y="4075"/>
                </a:cubicBezTo>
                <a:cubicBezTo>
                  <a:pt x="2243" y="4127"/>
                  <a:pt x="2243" y="4127"/>
                  <a:pt x="2243" y="4127"/>
                </a:cubicBezTo>
                <a:cubicBezTo>
                  <a:pt x="2240" y="4130"/>
                  <a:pt x="2240" y="4130"/>
                  <a:pt x="2240" y="4130"/>
                </a:cubicBezTo>
                <a:cubicBezTo>
                  <a:pt x="2237" y="4127"/>
                  <a:pt x="2237" y="4127"/>
                  <a:pt x="2237" y="4127"/>
                </a:cubicBezTo>
                <a:cubicBezTo>
                  <a:pt x="2192" y="4039"/>
                  <a:pt x="2192" y="4039"/>
                  <a:pt x="2192" y="4039"/>
                </a:cubicBezTo>
                <a:cubicBezTo>
                  <a:pt x="2188" y="4036"/>
                  <a:pt x="2188" y="4036"/>
                  <a:pt x="2188" y="4036"/>
                </a:cubicBezTo>
                <a:cubicBezTo>
                  <a:pt x="2192" y="4036"/>
                  <a:pt x="2192" y="4036"/>
                  <a:pt x="2192" y="4036"/>
                </a:cubicBezTo>
                <a:cubicBezTo>
                  <a:pt x="2266" y="3981"/>
                  <a:pt x="2266" y="3981"/>
                  <a:pt x="2266" y="3981"/>
                </a:cubicBezTo>
                <a:cubicBezTo>
                  <a:pt x="2269" y="3981"/>
                  <a:pt x="2269" y="3981"/>
                  <a:pt x="2269" y="3981"/>
                </a:cubicBezTo>
                <a:cubicBezTo>
                  <a:pt x="2269" y="3984"/>
                  <a:pt x="2269" y="3984"/>
                  <a:pt x="2269" y="3984"/>
                </a:cubicBezTo>
                <a:cubicBezTo>
                  <a:pt x="2318" y="4068"/>
                  <a:pt x="2318" y="4068"/>
                  <a:pt x="2318" y="4068"/>
                </a:cubicBezTo>
                <a:close/>
                <a:moveTo>
                  <a:pt x="2376" y="4178"/>
                </a:moveTo>
                <a:cubicBezTo>
                  <a:pt x="2379" y="4182"/>
                  <a:pt x="2379" y="4182"/>
                  <a:pt x="2379" y="4182"/>
                </a:cubicBezTo>
                <a:cubicBezTo>
                  <a:pt x="2376" y="4185"/>
                  <a:pt x="2376" y="4185"/>
                  <a:pt x="2376" y="4185"/>
                </a:cubicBezTo>
                <a:cubicBezTo>
                  <a:pt x="2302" y="4237"/>
                  <a:pt x="2302" y="4237"/>
                  <a:pt x="2302" y="4237"/>
                </a:cubicBezTo>
                <a:cubicBezTo>
                  <a:pt x="2299" y="4240"/>
                  <a:pt x="2299" y="4240"/>
                  <a:pt x="2299" y="4240"/>
                </a:cubicBezTo>
                <a:cubicBezTo>
                  <a:pt x="2295" y="4237"/>
                  <a:pt x="2295" y="4237"/>
                  <a:pt x="2295" y="4237"/>
                </a:cubicBezTo>
                <a:cubicBezTo>
                  <a:pt x="2250" y="4149"/>
                  <a:pt x="2250" y="4149"/>
                  <a:pt x="2250" y="4149"/>
                </a:cubicBezTo>
                <a:cubicBezTo>
                  <a:pt x="2250" y="4146"/>
                  <a:pt x="2250" y="4146"/>
                  <a:pt x="2250" y="4146"/>
                </a:cubicBezTo>
                <a:cubicBezTo>
                  <a:pt x="2250" y="4143"/>
                  <a:pt x="2250" y="4143"/>
                  <a:pt x="2250" y="4143"/>
                </a:cubicBezTo>
                <a:cubicBezTo>
                  <a:pt x="2324" y="4091"/>
                  <a:pt x="2324" y="4091"/>
                  <a:pt x="2324" y="4091"/>
                </a:cubicBezTo>
                <a:cubicBezTo>
                  <a:pt x="2328" y="4088"/>
                  <a:pt x="2328" y="4088"/>
                  <a:pt x="2328" y="4088"/>
                </a:cubicBezTo>
                <a:cubicBezTo>
                  <a:pt x="2331" y="4091"/>
                  <a:pt x="2331" y="4091"/>
                  <a:pt x="2331" y="4091"/>
                </a:cubicBezTo>
                <a:cubicBezTo>
                  <a:pt x="2376" y="4178"/>
                  <a:pt x="2376" y="4178"/>
                  <a:pt x="2376" y="4178"/>
                </a:cubicBezTo>
                <a:close/>
                <a:moveTo>
                  <a:pt x="2438" y="4288"/>
                </a:moveTo>
                <a:cubicBezTo>
                  <a:pt x="2438" y="4292"/>
                  <a:pt x="2438" y="4292"/>
                  <a:pt x="2438" y="4292"/>
                </a:cubicBezTo>
                <a:cubicBezTo>
                  <a:pt x="2438" y="4295"/>
                  <a:pt x="2438" y="4295"/>
                  <a:pt x="2438" y="4295"/>
                </a:cubicBezTo>
                <a:cubicBezTo>
                  <a:pt x="2363" y="4347"/>
                  <a:pt x="2363" y="4347"/>
                  <a:pt x="2363" y="4347"/>
                </a:cubicBezTo>
                <a:cubicBezTo>
                  <a:pt x="2360" y="4350"/>
                  <a:pt x="2360" y="4350"/>
                  <a:pt x="2360" y="4350"/>
                </a:cubicBezTo>
                <a:cubicBezTo>
                  <a:pt x="2357" y="4347"/>
                  <a:pt x="2357" y="4347"/>
                  <a:pt x="2357" y="4347"/>
                </a:cubicBezTo>
                <a:cubicBezTo>
                  <a:pt x="2308" y="4259"/>
                  <a:pt x="2308" y="4259"/>
                  <a:pt x="2308" y="4259"/>
                </a:cubicBezTo>
                <a:cubicBezTo>
                  <a:pt x="2308" y="4256"/>
                  <a:pt x="2308" y="4256"/>
                  <a:pt x="2308" y="4256"/>
                </a:cubicBezTo>
                <a:cubicBezTo>
                  <a:pt x="2311" y="4253"/>
                  <a:pt x="2311" y="4253"/>
                  <a:pt x="2311" y="4253"/>
                </a:cubicBezTo>
                <a:cubicBezTo>
                  <a:pt x="2386" y="4201"/>
                  <a:pt x="2386" y="4201"/>
                  <a:pt x="2386" y="4201"/>
                </a:cubicBezTo>
                <a:cubicBezTo>
                  <a:pt x="2389" y="4198"/>
                  <a:pt x="2389" y="4198"/>
                  <a:pt x="2389" y="4198"/>
                </a:cubicBezTo>
                <a:cubicBezTo>
                  <a:pt x="2389" y="4201"/>
                  <a:pt x="2389" y="4201"/>
                  <a:pt x="2389" y="4201"/>
                </a:cubicBezTo>
                <a:cubicBezTo>
                  <a:pt x="2438" y="4288"/>
                  <a:pt x="2438" y="4288"/>
                  <a:pt x="2438" y="4288"/>
                </a:cubicBezTo>
                <a:close/>
                <a:moveTo>
                  <a:pt x="2499" y="4402"/>
                </a:moveTo>
                <a:cubicBezTo>
                  <a:pt x="2499" y="4405"/>
                  <a:pt x="2499" y="4405"/>
                  <a:pt x="2499" y="4405"/>
                </a:cubicBezTo>
                <a:cubicBezTo>
                  <a:pt x="2496" y="4405"/>
                  <a:pt x="2496" y="4405"/>
                  <a:pt x="2496" y="4405"/>
                </a:cubicBezTo>
                <a:cubicBezTo>
                  <a:pt x="2422" y="4460"/>
                  <a:pt x="2422" y="4460"/>
                  <a:pt x="2422" y="4460"/>
                </a:cubicBezTo>
                <a:cubicBezTo>
                  <a:pt x="2418" y="4460"/>
                  <a:pt x="2418" y="4460"/>
                  <a:pt x="2418" y="4460"/>
                </a:cubicBezTo>
                <a:cubicBezTo>
                  <a:pt x="2418" y="4457"/>
                  <a:pt x="2418" y="4457"/>
                  <a:pt x="2418" y="4457"/>
                </a:cubicBezTo>
                <a:cubicBezTo>
                  <a:pt x="2370" y="4369"/>
                  <a:pt x="2370" y="4369"/>
                  <a:pt x="2370" y="4369"/>
                </a:cubicBezTo>
                <a:cubicBezTo>
                  <a:pt x="2370" y="4366"/>
                  <a:pt x="2370" y="4366"/>
                  <a:pt x="2370" y="4366"/>
                </a:cubicBezTo>
                <a:cubicBezTo>
                  <a:pt x="2370" y="4366"/>
                  <a:pt x="2370" y="4366"/>
                  <a:pt x="2370" y="4366"/>
                </a:cubicBezTo>
                <a:cubicBezTo>
                  <a:pt x="2444" y="4311"/>
                  <a:pt x="2444" y="4311"/>
                  <a:pt x="2444" y="4311"/>
                </a:cubicBezTo>
                <a:cubicBezTo>
                  <a:pt x="2447" y="4311"/>
                  <a:pt x="2447" y="4311"/>
                  <a:pt x="2447" y="4311"/>
                </a:cubicBezTo>
                <a:cubicBezTo>
                  <a:pt x="2451" y="4314"/>
                  <a:pt x="2451" y="4314"/>
                  <a:pt x="2451" y="4314"/>
                </a:cubicBezTo>
                <a:cubicBezTo>
                  <a:pt x="2499" y="4402"/>
                  <a:pt x="2499" y="4402"/>
                  <a:pt x="2499" y="4402"/>
                </a:cubicBezTo>
                <a:close/>
                <a:moveTo>
                  <a:pt x="2561" y="4515"/>
                </a:moveTo>
                <a:cubicBezTo>
                  <a:pt x="2561" y="4518"/>
                  <a:pt x="2561" y="4518"/>
                  <a:pt x="2561" y="4518"/>
                </a:cubicBezTo>
                <a:cubicBezTo>
                  <a:pt x="2557" y="4518"/>
                  <a:pt x="2557" y="4518"/>
                  <a:pt x="2557" y="4518"/>
                </a:cubicBezTo>
                <a:cubicBezTo>
                  <a:pt x="2483" y="4573"/>
                  <a:pt x="2483" y="4573"/>
                  <a:pt x="2483" y="4573"/>
                </a:cubicBezTo>
                <a:cubicBezTo>
                  <a:pt x="2480" y="4573"/>
                  <a:pt x="2480" y="4573"/>
                  <a:pt x="2480" y="4573"/>
                </a:cubicBezTo>
                <a:cubicBezTo>
                  <a:pt x="2480" y="4570"/>
                  <a:pt x="2480" y="4570"/>
                  <a:pt x="2480" y="4570"/>
                </a:cubicBezTo>
                <a:cubicBezTo>
                  <a:pt x="2431" y="4483"/>
                  <a:pt x="2431" y="4483"/>
                  <a:pt x="2431" y="4483"/>
                </a:cubicBezTo>
                <a:cubicBezTo>
                  <a:pt x="2428" y="4479"/>
                  <a:pt x="2428" y="4479"/>
                  <a:pt x="2428" y="4479"/>
                </a:cubicBezTo>
                <a:cubicBezTo>
                  <a:pt x="2431" y="4476"/>
                  <a:pt x="2431" y="4476"/>
                  <a:pt x="2431" y="4476"/>
                </a:cubicBezTo>
                <a:cubicBezTo>
                  <a:pt x="2506" y="4424"/>
                  <a:pt x="2506" y="4424"/>
                  <a:pt x="2506" y="4424"/>
                </a:cubicBezTo>
                <a:cubicBezTo>
                  <a:pt x="2509" y="4421"/>
                  <a:pt x="2509" y="4421"/>
                  <a:pt x="2509" y="4421"/>
                </a:cubicBezTo>
                <a:cubicBezTo>
                  <a:pt x="2512" y="4424"/>
                  <a:pt x="2512" y="4424"/>
                  <a:pt x="2512" y="4424"/>
                </a:cubicBezTo>
                <a:cubicBezTo>
                  <a:pt x="2561" y="4515"/>
                  <a:pt x="2561" y="4515"/>
                  <a:pt x="2561" y="4515"/>
                </a:cubicBezTo>
                <a:close/>
                <a:moveTo>
                  <a:pt x="2622" y="4628"/>
                </a:moveTo>
                <a:cubicBezTo>
                  <a:pt x="2619" y="4651"/>
                  <a:pt x="2619" y="4677"/>
                  <a:pt x="2616" y="4699"/>
                </a:cubicBezTo>
                <a:cubicBezTo>
                  <a:pt x="2570" y="4732"/>
                  <a:pt x="2570" y="4732"/>
                  <a:pt x="2570" y="4732"/>
                </a:cubicBezTo>
                <a:cubicBezTo>
                  <a:pt x="2567" y="4735"/>
                  <a:pt x="2567" y="4735"/>
                  <a:pt x="2567" y="4735"/>
                </a:cubicBezTo>
                <a:cubicBezTo>
                  <a:pt x="2564" y="4732"/>
                  <a:pt x="2564" y="4732"/>
                  <a:pt x="2564" y="4732"/>
                </a:cubicBezTo>
                <a:cubicBezTo>
                  <a:pt x="2493" y="4596"/>
                  <a:pt x="2493" y="4596"/>
                  <a:pt x="2493" y="4596"/>
                </a:cubicBezTo>
                <a:cubicBezTo>
                  <a:pt x="2489" y="4593"/>
                  <a:pt x="2489" y="4593"/>
                  <a:pt x="2489" y="4593"/>
                </a:cubicBezTo>
                <a:cubicBezTo>
                  <a:pt x="2493" y="4589"/>
                  <a:pt x="2493" y="4589"/>
                  <a:pt x="2493" y="4589"/>
                </a:cubicBezTo>
                <a:cubicBezTo>
                  <a:pt x="2567" y="4538"/>
                  <a:pt x="2567" y="4538"/>
                  <a:pt x="2567" y="4538"/>
                </a:cubicBezTo>
                <a:cubicBezTo>
                  <a:pt x="2570" y="4534"/>
                  <a:pt x="2570" y="4534"/>
                  <a:pt x="2570" y="4534"/>
                </a:cubicBezTo>
                <a:cubicBezTo>
                  <a:pt x="2574" y="4538"/>
                  <a:pt x="2574" y="4538"/>
                  <a:pt x="2574" y="4538"/>
                </a:cubicBezTo>
                <a:cubicBezTo>
                  <a:pt x="2622" y="4628"/>
                  <a:pt x="2622" y="4628"/>
                  <a:pt x="2622" y="4628"/>
                </a:cubicBezTo>
                <a:close/>
                <a:moveTo>
                  <a:pt x="1544" y="2893"/>
                </a:moveTo>
                <a:cubicBezTo>
                  <a:pt x="1544" y="2897"/>
                  <a:pt x="1544" y="2897"/>
                  <a:pt x="1544" y="2897"/>
                </a:cubicBezTo>
                <a:cubicBezTo>
                  <a:pt x="1544" y="2897"/>
                  <a:pt x="1544" y="2897"/>
                  <a:pt x="1544" y="2897"/>
                </a:cubicBezTo>
                <a:cubicBezTo>
                  <a:pt x="1473" y="2948"/>
                  <a:pt x="1473" y="2948"/>
                  <a:pt x="1473" y="2948"/>
                </a:cubicBezTo>
                <a:cubicBezTo>
                  <a:pt x="1473" y="2952"/>
                  <a:pt x="1473" y="2952"/>
                  <a:pt x="1473" y="2952"/>
                </a:cubicBezTo>
                <a:cubicBezTo>
                  <a:pt x="1470" y="2948"/>
                  <a:pt x="1470" y="2948"/>
                  <a:pt x="1470" y="2948"/>
                </a:cubicBezTo>
                <a:cubicBezTo>
                  <a:pt x="1428" y="2871"/>
                  <a:pt x="1428" y="2871"/>
                  <a:pt x="1428" y="2871"/>
                </a:cubicBezTo>
                <a:cubicBezTo>
                  <a:pt x="1428" y="2867"/>
                  <a:pt x="1428" y="2867"/>
                  <a:pt x="1428" y="2867"/>
                </a:cubicBezTo>
                <a:cubicBezTo>
                  <a:pt x="1431" y="2867"/>
                  <a:pt x="1431" y="2867"/>
                  <a:pt x="1431" y="2867"/>
                </a:cubicBezTo>
                <a:cubicBezTo>
                  <a:pt x="1499" y="2816"/>
                  <a:pt x="1499" y="2816"/>
                  <a:pt x="1499" y="2816"/>
                </a:cubicBezTo>
                <a:cubicBezTo>
                  <a:pt x="1502" y="2812"/>
                  <a:pt x="1502" y="2812"/>
                  <a:pt x="1502" y="2812"/>
                </a:cubicBezTo>
                <a:cubicBezTo>
                  <a:pt x="1502" y="2816"/>
                  <a:pt x="1502" y="2816"/>
                  <a:pt x="1502" y="2816"/>
                </a:cubicBezTo>
                <a:cubicBezTo>
                  <a:pt x="1544" y="2893"/>
                  <a:pt x="1544" y="2893"/>
                  <a:pt x="1544" y="2893"/>
                </a:cubicBezTo>
                <a:close/>
                <a:moveTo>
                  <a:pt x="1599" y="2994"/>
                </a:moveTo>
                <a:cubicBezTo>
                  <a:pt x="1599" y="2994"/>
                  <a:pt x="1599" y="2994"/>
                  <a:pt x="1599" y="2994"/>
                </a:cubicBezTo>
                <a:cubicBezTo>
                  <a:pt x="1596" y="2997"/>
                  <a:pt x="1596" y="2997"/>
                  <a:pt x="1596" y="2997"/>
                </a:cubicBezTo>
                <a:cubicBezTo>
                  <a:pt x="1528" y="3049"/>
                  <a:pt x="1528" y="3049"/>
                  <a:pt x="1528" y="3049"/>
                </a:cubicBezTo>
                <a:cubicBezTo>
                  <a:pt x="1525" y="3049"/>
                  <a:pt x="1525" y="3049"/>
                  <a:pt x="1525" y="3049"/>
                </a:cubicBezTo>
                <a:cubicBezTo>
                  <a:pt x="1525" y="3049"/>
                  <a:pt x="1525" y="3049"/>
                  <a:pt x="1525" y="3049"/>
                </a:cubicBezTo>
                <a:cubicBezTo>
                  <a:pt x="1483" y="2971"/>
                  <a:pt x="1483" y="2971"/>
                  <a:pt x="1483" y="2971"/>
                </a:cubicBezTo>
                <a:cubicBezTo>
                  <a:pt x="1480" y="2968"/>
                  <a:pt x="1480" y="2968"/>
                  <a:pt x="1480" y="2968"/>
                </a:cubicBezTo>
                <a:cubicBezTo>
                  <a:pt x="1483" y="2965"/>
                  <a:pt x="1483" y="2965"/>
                  <a:pt x="1483" y="2965"/>
                </a:cubicBezTo>
                <a:cubicBezTo>
                  <a:pt x="1551" y="2913"/>
                  <a:pt x="1551" y="2913"/>
                  <a:pt x="1551" y="2913"/>
                </a:cubicBezTo>
                <a:cubicBezTo>
                  <a:pt x="1554" y="2910"/>
                  <a:pt x="1554" y="2910"/>
                  <a:pt x="1554" y="2910"/>
                </a:cubicBezTo>
                <a:cubicBezTo>
                  <a:pt x="1557" y="2913"/>
                  <a:pt x="1557" y="2913"/>
                  <a:pt x="1557" y="2913"/>
                </a:cubicBezTo>
                <a:cubicBezTo>
                  <a:pt x="1599" y="2994"/>
                  <a:pt x="1599" y="2994"/>
                  <a:pt x="1599" y="2994"/>
                </a:cubicBezTo>
                <a:close/>
                <a:moveTo>
                  <a:pt x="1651" y="3091"/>
                </a:moveTo>
                <a:cubicBezTo>
                  <a:pt x="1654" y="3094"/>
                  <a:pt x="1654" y="3094"/>
                  <a:pt x="1654" y="3094"/>
                </a:cubicBezTo>
                <a:cubicBezTo>
                  <a:pt x="1651" y="3097"/>
                  <a:pt x="1651" y="3097"/>
                  <a:pt x="1651" y="3097"/>
                </a:cubicBezTo>
                <a:cubicBezTo>
                  <a:pt x="1580" y="3149"/>
                  <a:pt x="1580" y="3149"/>
                  <a:pt x="1580" y="3149"/>
                </a:cubicBezTo>
                <a:cubicBezTo>
                  <a:pt x="1580" y="3149"/>
                  <a:pt x="1580" y="3149"/>
                  <a:pt x="1580" y="3149"/>
                </a:cubicBezTo>
                <a:cubicBezTo>
                  <a:pt x="1577" y="3146"/>
                  <a:pt x="1577" y="3146"/>
                  <a:pt x="1577" y="3146"/>
                </a:cubicBezTo>
                <a:cubicBezTo>
                  <a:pt x="1535" y="3068"/>
                  <a:pt x="1535" y="3068"/>
                  <a:pt x="1535" y="3068"/>
                </a:cubicBezTo>
                <a:cubicBezTo>
                  <a:pt x="1535" y="3065"/>
                  <a:pt x="1535" y="3065"/>
                  <a:pt x="1535" y="3065"/>
                </a:cubicBezTo>
                <a:cubicBezTo>
                  <a:pt x="1535" y="3065"/>
                  <a:pt x="1535" y="3065"/>
                  <a:pt x="1535" y="3065"/>
                </a:cubicBezTo>
                <a:cubicBezTo>
                  <a:pt x="1606" y="3013"/>
                  <a:pt x="1606" y="3013"/>
                  <a:pt x="1606" y="3013"/>
                </a:cubicBezTo>
                <a:cubicBezTo>
                  <a:pt x="1609" y="3010"/>
                  <a:pt x="1609" y="3010"/>
                  <a:pt x="1609" y="3010"/>
                </a:cubicBezTo>
                <a:cubicBezTo>
                  <a:pt x="1609" y="3013"/>
                  <a:pt x="1609" y="3013"/>
                  <a:pt x="1609" y="3013"/>
                </a:cubicBezTo>
                <a:cubicBezTo>
                  <a:pt x="1651" y="3091"/>
                  <a:pt x="1651" y="3091"/>
                  <a:pt x="1651" y="3091"/>
                </a:cubicBezTo>
                <a:close/>
                <a:moveTo>
                  <a:pt x="1706" y="3194"/>
                </a:moveTo>
                <a:cubicBezTo>
                  <a:pt x="1709" y="3194"/>
                  <a:pt x="1709" y="3194"/>
                  <a:pt x="1709" y="3194"/>
                </a:cubicBezTo>
                <a:cubicBezTo>
                  <a:pt x="1706" y="3198"/>
                  <a:pt x="1706" y="3198"/>
                  <a:pt x="1706" y="3198"/>
                </a:cubicBezTo>
                <a:cubicBezTo>
                  <a:pt x="1635" y="3249"/>
                  <a:pt x="1635" y="3249"/>
                  <a:pt x="1635" y="3249"/>
                </a:cubicBezTo>
                <a:cubicBezTo>
                  <a:pt x="1632" y="3253"/>
                  <a:pt x="1632" y="3253"/>
                  <a:pt x="1632" y="3253"/>
                </a:cubicBezTo>
                <a:cubicBezTo>
                  <a:pt x="1632" y="3249"/>
                  <a:pt x="1632" y="3249"/>
                  <a:pt x="1632" y="3249"/>
                </a:cubicBezTo>
                <a:cubicBezTo>
                  <a:pt x="1590" y="3168"/>
                  <a:pt x="1590" y="3168"/>
                  <a:pt x="1590" y="3168"/>
                </a:cubicBezTo>
                <a:cubicBezTo>
                  <a:pt x="1586" y="3165"/>
                  <a:pt x="1586" y="3165"/>
                  <a:pt x="1586" y="3165"/>
                </a:cubicBezTo>
                <a:cubicBezTo>
                  <a:pt x="1590" y="3165"/>
                  <a:pt x="1590" y="3165"/>
                  <a:pt x="1590" y="3165"/>
                </a:cubicBezTo>
                <a:cubicBezTo>
                  <a:pt x="1661" y="3113"/>
                  <a:pt x="1661" y="3113"/>
                  <a:pt x="1661" y="3113"/>
                </a:cubicBezTo>
                <a:cubicBezTo>
                  <a:pt x="1661" y="3110"/>
                  <a:pt x="1661" y="3110"/>
                  <a:pt x="1661" y="3110"/>
                </a:cubicBezTo>
                <a:cubicBezTo>
                  <a:pt x="1664" y="3113"/>
                  <a:pt x="1664" y="3113"/>
                  <a:pt x="1664" y="3113"/>
                </a:cubicBezTo>
                <a:cubicBezTo>
                  <a:pt x="1706" y="3194"/>
                  <a:pt x="1706" y="3194"/>
                  <a:pt x="1706" y="3194"/>
                </a:cubicBezTo>
                <a:close/>
                <a:moveTo>
                  <a:pt x="1761" y="3295"/>
                </a:moveTo>
                <a:cubicBezTo>
                  <a:pt x="1764" y="3298"/>
                  <a:pt x="1764" y="3298"/>
                  <a:pt x="1764" y="3298"/>
                </a:cubicBezTo>
                <a:cubicBezTo>
                  <a:pt x="1761" y="3298"/>
                  <a:pt x="1761" y="3298"/>
                  <a:pt x="1761" y="3298"/>
                </a:cubicBezTo>
                <a:cubicBezTo>
                  <a:pt x="1690" y="3350"/>
                  <a:pt x="1690" y="3350"/>
                  <a:pt x="1690" y="3350"/>
                </a:cubicBezTo>
                <a:cubicBezTo>
                  <a:pt x="1687" y="3353"/>
                  <a:pt x="1687" y="3353"/>
                  <a:pt x="1687" y="3353"/>
                </a:cubicBezTo>
                <a:cubicBezTo>
                  <a:pt x="1687" y="3350"/>
                  <a:pt x="1687" y="3350"/>
                  <a:pt x="1687" y="3350"/>
                </a:cubicBezTo>
                <a:cubicBezTo>
                  <a:pt x="1641" y="3269"/>
                  <a:pt x="1641" y="3269"/>
                  <a:pt x="1641" y="3269"/>
                </a:cubicBezTo>
                <a:cubicBezTo>
                  <a:pt x="1641" y="3266"/>
                  <a:pt x="1641" y="3266"/>
                  <a:pt x="1641" y="3266"/>
                </a:cubicBezTo>
                <a:cubicBezTo>
                  <a:pt x="1645" y="3266"/>
                  <a:pt x="1645" y="3266"/>
                  <a:pt x="1645" y="3266"/>
                </a:cubicBezTo>
                <a:cubicBezTo>
                  <a:pt x="1713" y="3214"/>
                  <a:pt x="1713" y="3214"/>
                  <a:pt x="1713" y="3214"/>
                </a:cubicBezTo>
                <a:cubicBezTo>
                  <a:pt x="1716" y="3211"/>
                  <a:pt x="1716" y="3211"/>
                  <a:pt x="1716" y="3211"/>
                </a:cubicBezTo>
                <a:cubicBezTo>
                  <a:pt x="1719" y="3214"/>
                  <a:pt x="1719" y="3214"/>
                  <a:pt x="1719" y="3214"/>
                </a:cubicBezTo>
                <a:cubicBezTo>
                  <a:pt x="1761" y="3295"/>
                  <a:pt x="1761" y="3295"/>
                  <a:pt x="1761" y="3295"/>
                </a:cubicBezTo>
                <a:close/>
                <a:moveTo>
                  <a:pt x="1816" y="3395"/>
                </a:moveTo>
                <a:cubicBezTo>
                  <a:pt x="1819" y="3398"/>
                  <a:pt x="1819" y="3398"/>
                  <a:pt x="1819" y="3398"/>
                </a:cubicBezTo>
                <a:cubicBezTo>
                  <a:pt x="1816" y="3401"/>
                  <a:pt x="1816" y="3401"/>
                  <a:pt x="1816" y="3401"/>
                </a:cubicBezTo>
                <a:cubicBezTo>
                  <a:pt x="1745" y="3453"/>
                  <a:pt x="1745" y="3453"/>
                  <a:pt x="1745" y="3453"/>
                </a:cubicBezTo>
                <a:cubicBezTo>
                  <a:pt x="1742" y="3456"/>
                  <a:pt x="1742" y="3456"/>
                  <a:pt x="1742" y="3456"/>
                </a:cubicBezTo>
                <a:cubicBezTo>
                  <a:pt x="1742" y="3453"/>
                  <a:pt x="1742" y="3453"/>
                  <a:pt x="1742" y="3453"/>
                </a:cubicBezTo>
                <a:cubicBezTo>
                  <a:pt x="1696" y="3372"/>
                  <a:pt x="1696" y="3372"/>
                  <a:pt x="1696" y="3372"/>
                </a:cubicBezTo>
                <a:cubicBezTo>
                  <a:pt x="1696" y="3369"/>
                  <a:pt x="1696" y="3369"/>
                  <a:pt x="1696" y="3369"/>
                </a:cubicBezTo>
                <a:cubicBezTo>
                  <a:pt x="1700" y="3366"/>
                  <a:pt x="1700" y="3366"/>
                  <a:pt x="1700" y="3366"/>
                </a:cubicBezTo>
                <a:cubicBezTo>
                  <a:pt x="1768" y="3314"/>
                  <a:pt x="1768" y="3314"/>
                  <a:pt x="1768" y="3314"/>
                </a:cubicBezTo>
                <a:cubicBezTo>
                  <a:pt x="1771" y="3314"/>
                  <a:pt x="1771" y="3314"/>
                  <a:pt x="1771" y="3314"/>
                </a:cubicBezTo>
                <a:cubicBezTo>
                  <a:pt x="1774" y="3317"/>
                  <a:pt x="1774" y="3317"/>
                  <a:pt x="1774" y="3317"/>
                </a:cubicBezTo>
                <a:cubicBezTo>
                  <a:pt x="1816" y="3395"/>
                  <a:pt x="1816" y="3395"/>
                  <a:pt x="1816" y="3395"/>
                </a:cubicBezTo>
                <a:close/>
                <a:moveTo>
                  <a:pt x="1875" y="3499"/>
                </a:moveTo>
                <a:cubicBezTo>
                  <a:pt x="1875" y="3502"/>
                  <a:pt x="1875" y="3502"/>
                  <a:pt x="1875" y="3502"/>
                </a:cubicBezTo>
                <a:cubicBezTo>
                  <a:pt x="1871" y="3505"/>
                  <a:pt x="1871" y="3505"/>
                  <a:pt x="1871" y="3505"/>
                </a:cubicBezTo>
                <a:cubicBezTo>
                  <a:pt x="1800" y="3557"/>
                  <a:pt x="1800" y="3557"/>
                  <a:pt x="1800" y="3557"/>
                </a:cubicBezTo>
                <a:cubicBezTo>
                  <a:pt x="1797" y="3560"/>
                  <a:pt x="1797" y="3560"/>
                  <a:pt x="1797" y="3560"/>
                </a:cubicBezTo>
                <a:cubicBezTo>
                  <a:pt x="1797" y="3557"/>
                  <a:pt x="1797" y="3557"/>
                  <a:pt x="1797" y="3557"/>
                </a:cubicBezTo>
                <a:cubicBezTo>
                  <a:pt x="1752" y="3476"/>
                  <a:pt x="1752" y="3476"/>
                  <a:pt x="1752" y="3476"/>
                </a:cubicBezTo>
                <a:cubicBezTo>
                  <a:pt x="1752" y="3473"/>
                  <a:pt x="1752" y="3473"/>
                  <a:pt x="1752" y="3473"/>
                </a:cubicBezTo>
                <a:cubicBezTo>
                  <a:pt x="1755" y="3469"/>
                  <a:pt x="1755" y="3469"/>
                  <a:pt x="1755" y="3469"/>
                </a:cubicBezTo>
                <a:cubicBezTo>
                  <a:pt x="1826" y="3418"/>
                  <a:pt x="1826" y="3418"/>
                  <a:pt x="1826" y="3418"/>
                </a:cubicBezTo>
                <a:cubicBezTo>
                  <a:pt x="1826" y="3414"/>
                  <a:pt x="1826" y="3414"/>
                  <a:pt x="1826" y="3414"/>
                </a:cubicBezTo>
                <a:cubicBezTo>
                  <a:pt x="1829" y="3418"/>
                  <a:pt x="1829" y="3418"/>
                  <a:pt x="1829" y="3418"/>
                </a:cubicBezTo>
                <a:cubicBezTo>
                  <a:pt x="1875" y="3499"/>
                  <a:pt x="1875" y="3499"/>
                  <a:pt x="1875" y="3499"/>
                </a:cubicBezTo>
                <a:close/>
                <a:moveTo>
                  <a:pt x="1930" y="3605"/>
                </a:moveTo>
                <a:cubicBezTo>
                  <a:pt x="1933" y="3609"/>
                  <a:pt x="1933" y="3609"/>
                  <a:pt x="1933" y="3609"/>
                </a:cubicBezTo>
                <a:cubicBezTo>
                  <a:pt x="1930" y="3609"/>
                  <a:pt x="1930" y="3609"/>
                  <a:pt x="1930" y="3609"/>
                </a:cubicBezTo>
                <a:cubicBezTo>
                  <a:pt x="1858" y="3660"/>
                  <a:pt x="1858" y="3660"/>
                  <a:pt x="1858" y="3660"/>
                </a:cubicBezTo>
                <a:cubicBezTo>
                  <a:pt x="1855" y="3664"/>
                  <a:pt x="1855" y="3664"/>
                  <a:pt x="1855" y="3664"/>
                </a:cubicBezTo>
                <a:cubicBezTo>
                  <a:pt x="1852" y="3660"/>
                  <a:pt x="1852" y="3660"/>
                  <a:pt x="1852" y="3660"/>
                </a:cubicBezTo>
                <a:cubicBezTo>
                  <a:pt x="1810" y="3580"/>
                  <a:pt x="1810" y="3580"/>
                  <a:pt x="1810" y="3580"/>
                </a:cubicBezTo>
                <a:cubicBezTo>
                  <a:pt x="1807" y="3576"/>
                  <a:pt x="1807" y="3576"/>
                  <a:pt x="1807" y="3576"/>
                </a:cubicBezTo>
                <a:cubicBezTo>
                  <a:pt x="1810" y="3573"/>
                  <a:pt x="1810" y="3573"/>
                  <a:pt x="1810" y="3573"/>
                </a:cubicBezTo>
                <a:cubicBezTo>
                  <a:pt x="1881" y="3521"/>
                  <a:pt x="1881" y="3521"/>
                  <a:pt x="1881" y="3521"/>
                </a:cubicBezTo>
                <a:cubicBezTo>
                  <a:pt x="1884" y="3518"/>
                  <a:pt x="1884" y="3518"/>
                  <a:pt x="1884" y="3518"/>
                </a:cubicBezTo>
                <a:cubicBezTo>
                  <a:pt x="1884" y="3521"/>
                  <a:pt x="1884" y="3521"/>
                  <a:pt x="1884" y="3521"/>
                </a:cubicBezTo>
                <a:cubicBezTo>
                  <a:pt x="1930" y="3605"/>
                  <a:pt x="1930" y="3605"/>
                  <a:pt x="1930" y="3605"/>
                </a:cubicBezTo>
                <a:close/>
                <a:moveTo>
                  <a:pt x="1988" y="3709"/>
                </a:moveTo>
                <a:cubicBezTo>
                  <a:pt x="1988" y="3712"/>
                  <a:pt x="1988" y="3712"/>
                  <a:pt x="1988" y="3712"/>
                </a:cubicBezTo>
                <a:cubicBezTo>
                  <a:pt x="1985" y="3715"/>
                  <a:pt x="1985" y="3715"/>
                  <a:pt x="1985" y="3715"/>
                </a:cubicBezTo>
                <a:cubicBezTo>
                  <a:pt x="1913" y="3767"/>
                  <a:pt x="1913" y="3767"/>
                  <a:pt x="1913" y="3767"/>
                </a:cubicBezTo>
                <a:cubicBezTo>
                  <a:pt x="1910" y="3767"/>
                  <a:pt x="1910" y="3767"/>
                  <a:pt x="1910" y="3767"/>
                </a:cubicBezTo>
                <a:cubicBezTo>
                  <a:pt x="1910" y="3764"/>
                  <a:pt x="1910" y="3764"/>
                  <a:pt x="1910" y="3764"/>
                </a:cubicBezTo>
                <a:cubicBezTo>
                  <a:pt x="1865" y="3683"/>
                  <a:pt x="1865" y="3683"/>
                  <a:pt x="1865" y="3683"/>
                </a:cubicBezTo>
                <a:cubicBezTo>
                  <a:pt x="1862" y="3680"/>
                  <a:pt x="1862" y="3680"/>
                  <a:pt x="1862" y="3680"/>
                </a:cubicBezTo>
                <a:cubicBezTo>
                  <a:pt x="1865" y="3677"/>
                  <a:pt x="1865" y="3677"/>
                  <a:pt x="1865" y="3677"/>
                </a:cubicBezTo>
                <a:cubicBezTo>
                  <a:pt x="1936" y="3625"/>
                  <a:pt x="1936" y="3625"/>
                  <a:pt x="1936" y="3625"/>
                </a:cubicBezTo>
                <a:cubicBezTo>
                  <a:pt x="1939" y="3625"/>
                  <a:pt x="1939" y="3625"/>
                  <a:pt x="1939" y="3625"/>
                </a:cubicBezTo>
                <a:cubicBezTo>
                  <a:pt x="1942" y="3628"/>
                  <a:pt x="1942" y="3628"/>
                  <a:pt x="1942" y="3628"/>
                </a:cubicBezTo>
                <a:cubicBezTo>
                  <a:pt x="1988" y="3709"/>
                  <a:pt x="1988" y="3709"/>
                  <a:pt x="1988" y="3709"/>
                </a:cubicBezTo>
                <a:close/>
                <a:moveTo>
                  <a:pt x="2043" y="3816"/>
                </a:moveTo>
                <a:cubicBezTo>
                  <a:pt x="2046" y="3819"/>
                  <a:pt x="2046" y="3819"/>
                  <a:pt x="2046" y="3819"/>
                </a:cubicBezTo>
                <a:cubicBezTo>
                  <a:pt x="2043" y="3819"/>
                  <a:pt x="2043" y="3819"/>
                  <a:pt x="2043" y="3819"/>
                </a:cubicBezTo>
                <a:cubicBezTo>
                  <a:pt x="1972" y="3874"/>
                  <a:pt x="1972" y="3874"/>
                  <a:pt x="1972" y="3874"/>
                </a:cubicBezTo>
                <a:cubicBezTo>
                  <a:pt x="1968" y="3874"/>
                  <a:pt x="1968" y="3874"/>
                  <a:pt x="1968" y="3874"/>
                </a:cubicBezTo>
                <a:cubicBezTo>
                  <a:pt x="1965" y="3871"/>
                  <a:pt x="1965" y="3871"/>
                  <a:pt x="1965" y="3871"/>
                </a:cubicBezTo>
                <a:cubicBezTo>
                  <a:pt x="1920" y="3787"/>
                  <a:pt x="1920" y="3787"/>
                  <a:pt x="1920" y="3787"/>
                </a:cubicBezTo>
                <a:cubicBezTo>
                  <a:pt x="1920" y="3787"/>
                  <a:pt x="1920" y="3787"/>
                  <a:pt x="1920" y="3787"/>
                </a:cubicBezTo>
                <a:cubicBezTo>
                  <a:pt x="1923" y="3783"/>
                  <a:pt x="1923" y="3783"/>
                  <a:pt x="1923" y="3783"/>
                </a:cubicBezTo>
                <a:cubicBezTo>
                  <a:pt x="1994" y="3732"/>
                  <a:pt x="1994" y="3732"/>
                  <a:pt x="1994" y="3732"/>
                </a:cubicBezTo>
                <a:cubicBezTo>
                  <a:pt x="1998" y="3728"/>
                  <a:pt x="1998" y="3728"/>
                  <a:pt x="1998" y="3728"/>
                </a:cubicBezTo>
                <a:cubicBezTo>
                  <a:pt x="1998" y="3732"/>
                  <a:pt x="1998" y="3732"/>
                  <a:pt x="1998" y="3732"/>
                </a:cubicBezTo>
                <a:cubicBezTo>
                  <a:pt x="2043" y="3816"/>
                  <a:pt x="2043" y="3816"/>
                  <a:pt x="2043" y="3816"/>
                </a:cubicBezTo>
                <a:close/>
                <a:moveTo>
                  <a:pt x="2101" y="3923"/>
                </a:moveTo>
                <a:cubicBezTo>
                  <a:pt x="2104" y="3926"/>
                  <a:pt x="2104" y="3926"/>
                  <a:pt x="2104" y="3926"/>
                </a:cubicBezTo>
                <a:cubicBezTo>
                  <a:pt x="2101" y="3926"/>
                  <a:pt x="2101" y="3926"/>
                  <a:pt x="2101" y="3926"/>
                </a:cubicBezTo>
                <a:cubicBezTo>
                  <a:pt x="2027" y="3981"/>
                  <a:pt x="2027" y="3981"/>
                  <a:pt x="2027" y="3981"/>
                </a:cubicBezTo>
                <a:cubicBezTo>
                  <a:pt x="2027" y="3981"/>
                  <a:pt x="2027" y="3981"/>
                  <a:pt x="2027" y="3981"/>
                </a:cubicBezTo>
                <a:cubicBezTo>
                  <a:pt x="2023" y="3978"/>
                  <a:pt x="2023" y="3978"/>
                  <a:pt x="2023" y="3978"/>
                </a:cubicBezTo>
                <a:cubicBezTo>
                  <a:pt x="1978" y="3893"/>
                  <a:pt x="1978" y="3893"/>
                  <a:pt x="1978" y="3893"/>
                </a:cubicBezTo>
                <a:cubicBezTo>
                  <a:pt x="1978" y="3890"/>
                  <a:pt x="1978" y="3890"/>
                  <a:pt x="1978" y="3890"/>
                </a:cubicBezTo>
                <a:cubicBezTo>
                  <a:pt x="1978" y="3890"/>
                  <a:pt x="1978" y="3890"/>
                  <a:pt x="1978" y="3890"/>
                </a:cubicBezTo>
                <a:cubicBezTo>
                  <a:pt x="2053" y="3838"/>
                  <a:pt x="2053" y="3838"/>
                  <a:pt x="2053" y="3838"/>
                </a:cubicBezTo>
                <a:cubicBezTo>
                  <a:pt x="2056" y="3835"/>
                  <a:pt x="2056" y="3835"/>
                  <a:pt x="2056" y="3835"/>
                </a:cubicBezTo>
                <a:cubicBezTo>
                  <a:pt x="2056" y="3838"/>
                  <a:pt x="2056" y="3838"/>
                  <a:pt x="2056" y="3838"/>
                </a:cubicBezTo>
                <a:cubicBezTo>
                  <a:pt x="2101" y="3923"/>
                  <a:pt x="2101" y="3923"/>
                  <a:pt x="2101" y="3923"/>
                </a:cubicBezTo>
                <a:close/>
                <a:moveTo>
                  <a:pt x="2159" y="4029"/>
                </a:moveTo>
                <a:cubicBezTo>
                  <a:pt x="2163" y="4033"/>
                  <a:pt x="2163" y="4033"/>
                  <a:pt x="2163" y="4033"/>
                </a:cubicBezTo>
                <a:cubicBezTo>
                  <a:pt x="2159" y="4036"/>
                  <a:pt x="2159" y="4036"/>
                  <a:pt x="2159" y="4036"/>
                </a:cubicBezTo>
                <a:cubicBezTo>
                  <a:pt x="2085" y="4088"/>
                  <a:pt x="2085" y="4088"/>
                  <a:pt x="2085" y="4088"/>
                </a:cubicBezTo>
                <a:cubicBezTo>
                  <a:pt x="2082" y="4091"/>
                  <a:pt x="2082" y="4091"/>
                  <a:pt x="2082" y="4091"/>
                </a:cubicBezTo>
                <a:cubicBezTo>
                  <a:pt x="2082" y="4088"/>
                  <a:pt x="2082" y="4088"/>
                  <a:pt x="2082" y="4088"/>
                </a:cubicBezTo>
                <a:cubicBezTo>
                  <a:pt x="2036" y="4000"/>
                  <a:pt x="2036" y="4000"/>
                  <a:pt x="2036" y="4000"/>
                </a:cubicBezTo>
                <a:cubicBezTo>
                  <a:pt x="2033" y="3997"/>
                  <a:pt x="2033" y="3997"/>
                  <a:pt x="2033" y="3997"/>
                </a:cubicBezTo>
                <a:cubicBezTo>
                  <a:pt x="2036" y="3997"/>
                  <a:pt x="2036" y="3997"/>
                  <a:pt x="2036" y="3997"/>
                </a:cubicBezTo>
                <a:cubicBezTo>
                  <a:pt x="2111" y="3945"/>
                  <a:pt x="2111" y="3945"/>
                  <a:pt x="2111" y="3945"/>
                </a:cubicBezTo>
                <a:cubicBezTo>
                  <a:pt x="2114" y="3942"/>
                  <a:pt x="2114" y="3942"/>
                  <a:pt x="2114" y="3942"/>
                </a:cubicBezTo>
                <a:cubicBezTo>
                  <a:pt x="2114" y="3945"/>
                  <a:pt x="2114" y="3945"/>
                  <a:pt x="2114" y="3945"/>
                </a:cubicBezTo>
                <a:cubicBezTo>
                  <a:pt x="2159" y="4029"/>
                  <a:pt x="2159" y="4029"/>
                  <a:pt x="2159" y="4029"/>
                </a:cubicBezTo>
                <a:close/>
                <a:moveTo>
                  <a:pt x="2221" y="4139"/>
                </a:moveTo>
                <a:cubicBezTo>
                  <a:pt x="2221" y="4143"/>
                  <a:pt x="2221" y="4143"/>
                  <a:pt x="2221" y="4143"/>
                </a:cubicBezTo>
                <a:cubicBezTo>
                  <a:pt x="2218" y="4143"/>
                  <a:pt x="2218" y="4143"/>
                  <a:pt x="2218" y="4143"/>
                </a:cubicBezTo>
                <a:cubicBezTo>
                  <a:pt x="2143" y="4198"/>
                  <a:pt x="2143" y="4198"/>
                  <a:pt x="2143" y="4198"/>
                </a:cubicBezTo>
                <a:cubicBezTo>
                  <a:pt x="2143" y="4198"/>
                  <a:pt x="2143" y="4198"/>
                  <a:pt x="2143" y="4198"/>
                </a:cubicBezTo>
                <a:cubicBezTo>
                  <a:pt x="2140" y="4194"/>
                  <a:pt x="2140" y="4194"/>
                  <a:pt x="2140" y="4194"/>
                </a:cubicBezTo>
                <a:cubicBezTo>
                  <a:pt x="2095" y="4110"/>
                  <a:pt x="2095" y="4110"/>
                  <a:pt x="2095" y="4110"/>
                </a:cubicBezTo>
                <a:cubicBezTo>
                  <a:pt x="2091" y="4107"/>
                  <a:pt x="2091" y="4107"/>
                  <a:pt x="2091" y="4107"/>
                </a:cubicBezTo>
                <a:cubicBezTo>
                  <a:pt x="2095" y="4104"/>
                  <a:pt x="2095" y="4104"/>
                  <a:pt x="2095" y="4104"/>
                </a:cubicBezTo>
                <a:cubicBezTo>
                  <a:pt x="2169" y="4052"/>
                  <a:pt x="2169" y="4052"/>
                  <a:pt x="2169" y="4052"/>
                </a:cubicBezTo>
                <a:cubicBezTo>
                  <a:pt x="2172" y="4049"/>
                  <a:pt x="2172" y="4049"/>
                  <a:pt x="2172" y="4049"/>
                </a:cubicBezTo>
                <a:cubicBezTo>
                  <a:pt x="2172" y="4052"/>
                  <a:pt x="2172" y="4052"/>
                  <a:pt x="2172" y="4052"/>
                </a:cubicBezTo>
                <a:cubicBezTo>
                  <a:pt x="2221" y="4139"/>
                  <a:pt x="2221" y="4139"/>
                  <a:pt x="2221" y="4139"/>
                </a:cubicBezTo>
                <a:close/>
                <a:moveTo>
                  <a:pt x="2279" y="4249"/>
                </a:moveTo>
                <a:cubicBezTo>
                  <a:pt x="2279" y="4253"/>
                  <a:pt x="2279" y="4253"/>
                  <a:pt x="2279" y="4253"/>
                </a:cubicBezTo>
                <a:cubicBezTo>
                  <a:pt x="2279" y="4253"/>
                  <a:pt x="2279" y="4253"/>
                  <a:pt x="2279" y="4253"/>
                </a:cubicBezTo>
                <a:cubicBezTo>
                  <a:pt x="2205" y="4308"/>
                  <a:pt x="2205" y="4308"/>
                  <a:pt x="2205" y="4308"/>
                </a:cubicBezTo>
                <a:cubicBezTo>
                  <a:pt x="2201" y="4308"/>
                  <a:pt x="2201" y="4308"/>
                  <a:pt x="2201" y="4308"/>
                </a:cubicBezTo>
                <a:cubicBezTo>
                  <a:pt x="2198" y="4305"/>
                  <a:pt x="2198" y="4305"/>
                  <a:pt x="2198" y="4305"/>
                </a:cubicBezTo>
                <a:cubicBezTo>
                  <a:pt x="2153" y="4220"/>
                  <a:pt x="2153" y="4220"/>
                  <a:pt x="2153" y="4220"/>
                </a:cubicBezTo>
                <a:cubicBezTo>
                  <a:pt x="2150" y="4217"/>
                  <a:pt x="2150" y="4217"/>
                  <a:pt x="2150" y="4217"/>
                </a:cubicBezTo>
                <a:cubicBezTo>
                  <a:pt x="2153" y="4214"/>
                  <a:pt x="2153" y="4214"/>
                  <a:pt x="2153" y="4214"/>
                </a:cubicBezTo>
                <a:cubicBezTo>
                  <a:pt x="2227" y="4162"/>
                  <a:pt x="2227" y="4162"/>
                  <a:pt x="2227" y="4162"/>
                </a:cubicBezTo>
                <a:cubicBezTo>
                  <a:pt x="2231" y="4159"/>
                  <a:pt x="2231" y="4159"/>
                  <a:pt x="2231" y="4159"/>
                </a:cubicBezTo>
                <a:cubicBezTo>
                  <a:pt x="2231" y="4162"/>
                  <a:pt x="2231" y="4162"/>
                  <a:pt x="2231" y="4162"/>
                </a:cubicBezTo>
                <a:cubicBezTo>
                  <a:pt x="2279" y="4249"/>
                  <a:pt x="2279" y="4249"/>
                  <a:pt x="2279" y="4249"/>
                </a:cubicBezTo>
                <a:close/>
                <a:moveTo>
                  <a:pt x="2337" y="4360"/>
                </a:moveTo>
                <a:cubicBezTo>
                  <a:pt x="2341" y="4363"/>
                  <a:pt x="2341" y="4363"/>
                  <a:pt x="2341" y="4363"/>
                </a:cubicBezTo>
                <a:cubicBezTo>
                  <a:pt x="2337" y="4366"/>
                  <a:pt x="2337" y="4366"/>
                  <a:pt x="2337" y="4366"/>
                </a:cubicBezTo>
                <a:cubicBezTo>
                  <a:pt x="2263" y="4418"/>
                  <a:pt x="2263" y="4418"/>
                  <a:pt x="2263" y="4418"/>
                </a:cubicBezTo>
                <a:cubicBezTo>
                  <a:pt x="2260" y="4421"/>
                  <a:pt x="2260" y="4421"/>
                  <a:pt x="2260" y="4421"/>
                </a:cubicBezTo>
                <a:cubicBezTo>
                  <a:pt x="2260" y="4418"/>
                  <a:pt x="2260" y="4418"/>
                  <a:pt x="2260" y="4418"/>
                </a:cubicBezTo>
                <a:cubicBezTo>
                  <a:pt x="2211" y="4330"/>
                  <a:pt x="2211" y="4330"/>
                  <a:pt x="2211" y="4330"/>
                </a:cubicBezTo>
                <a:cubicBezTo>
                  <a:pt x="2211" y="4327"/>
                  <a:pt x="2211" y="4327"/>
                  <a:pt x="2211" y="4327"/>
                </a:cubicBezTo>
                <a:cubicBezTo>
                  <a:pt x="2214" y="4324"/>
                  <a:pt x="2214" y="4324"/>
                  <a:pt x="2214" y="4324"/>
                </a:cubicBezTo>
                <a:cubicBezTo>
                  <a:pt x="2286" y="4272"/>
                  <a:pt x="2286" y="4272"/>
                  <a:pt x="2286" y="4272"/>
                </a:cubicBezTo>
                <a:cubicBezTo>
                  <a:pt x="2289" y="4269"/>
                  <a:pt x="2289" y="4269"/>
                  <a:pt x="2289" y="4269"/>
                </a:cubicBezTo>
                <a:cubicBezTo>
                  <a:pt x="2292" y="4272"/>
                  <a:pt x="2292" y="4272"/>
                  <a:pt x="2292" y="4272"/>
                </a:cubicBezTo>
                <a:cubicBezTo>
                  <a:pt x="2337" y="4360"/>
                  <a:pt x="2337" y="4360"/>
                  <a:pt x="2337" y="4360"/>
                </a:cubicBezTo>
                <a:close/>
                <a:moveTo>
                  <a:pt x="2399" y="4473"/>
                </a:moveTo>
                <a:cubicBezTo>
                  <a:pt x="2402" y="4476"/>
                  <a:pt x="2402" y="4476"/>
                  <a:pt x="2402" y="4476"/>
                </a:cubicBezTo>
                <a:cubicBezTo>
                  <a:pt x="2399" y="4476"/>
                  <a:pt x="2399" y="4476"/>
                  <a:pt x="2399" y="4476"/>
                </a:cubicBezTo>
                <a:cubicBezTo>
                  <a:pt x="2324" y="4531"/>
                  <a:pt x="2324" y="4531"/>
                  <a:pt x="2324" y="4531"/>
                </a:cubicBezTo>
                <a:cubicBezTo>
                  <a:pt x="2321" y="4531"/>
                  <a:pt x="2321" y="4531"/>
                  <a:pt x="2321" y="4531"/>
                </a:cubicBezTo>
                <a:cubicBezTo>
                  <a:pt x="2318" y="4528"/>
                  <a:pt x="2318" y="4528"/>
                  <a:pt x="2318" y="4528"/>
                </a:cubicBezTo>
                <a:cubicBezTo>
                  <a:pt x="2273" y="4440"/>
                  <a:pt x="2273" y="4440"/>
                  <a:pt x="2273" y="4440"/>
                </a:cubicBezTo>
                <a:cubicBezTo>
                  <a:pt x="2269" y="4437"/>
                  <a:pt x="2269" y="4437"/>
                  <a:pt x="2269" y="4437"/>
                </a:cubicBezTo>
                <a:cubicBezTo>
                  <a:pt x="2273" y="4434"/>
                  <a:pt x="2273" y="4434"/>
                  <a:pt x="2273" y="4434"/>
                </a:cubicBezTo>
                <a:cubicBezTo>
                  <a:pt x="2347" y="4382"/>
                  <a:pt x="2347" y="4382"/>
                  <a:pt x="2347" y="4382"/>
                </a:cubicBezTo>
                <a:cubicBezTo>
                  <a:pt x="2350" y="4379"/>
                  <a:pt x="2350" y="4379"/>
                  <a:pt x="2350" y="4379"/>
                </a:cubicBezTo>
                <a:cubicBezTo>
                  <a:pt x="2350" y="4382"/>
                  <a:pt x="2350" y="4382"/>
                  <a:pt x="2350" y="4382"/>
                </a:cubicBezTo>
                <a:cubicBezTo>
                  <a:pt x="2399" y="4473"/>
                  <a:pt x="2399" y="4473"/>
                  <a:pt x="2399" y="4473"/>
                </a:cubicBezTo>
                <a:close/>
                <a:moveTo>
                  <a:pt x="2460" y="4583"/>
                </a:moveTo>
                <a:cubicBezTo>
                  <a:pt x="2460" y="4586"/>
                  <a:pt x="2460" y="4586"/>
                  <a:pt x="2460" y="4586"/>
                </a:cubicBezTo>
                <a:cubicBezTo>
                  <a:pt x="2460" y="4589"/>
                  <a:pt x="2460" y="4589"/>
                  <a:pt x="2460" y="4589"/>
                </a:cubicBezTo>
                <a:cubicBezTo>
                  <a:pt x="2383" y="4641"/>
                  <a:pt x="2383" y="4641"/>
                  <a:pt x="2383" y="4641"/>
                </a:cubicBezTo>
                <a:cubicBezTo>
                  <a:pt x="2383" y="4644"/>
                  <a:pt x="2383" y="4644"/>
                  <a:pt x="2383" y="4644"/>
                </a:cubicBezTo>
                <a:cubicBezTo>
                  <a:pt x="2379" y="4641"/>
                  <a:pt x="2379" y="4641"/>
                  <a:pt x="2379" y="4641"/>
                </a:cubicBezTo>
                <a:cubicBezTo>
                  <a:pt x="2331" y="4554"/>
                  <a:pt x="2331" y="4554"/>
                  <a:pt x="2331" y="4554"/>
                </a:cubicBezTo>
                <a:cubicBezTo>
                  <a:pt x="2331" y="4550"/>
                  <a:pt x="2331" y="4550"/>
                  <a:pt x="2331" y="4550"/>
                </a:cubicBezTo>
                <a:cubicBezTo>
                  <a:pt x="2334" y="4547"/>
                  <a:pt x="2334" y="4547"/>
                  <a:pt x="2334" y="4547"/>
                </a:cubicBezTo>
                <a:cubicBezTo>
                  <a:pt x="2409" y="4495"/>
                  <a:pt x="2409" y="4495"/>
                  <a:pt x="2409" y="4495"/>
                </a:cubicBezTo>
                <a:cubicBezTo>
                  <a:pt x="2412" y="4492"/>
                  <a:pt x="2412" y="4492"/>
                  <a:pt x="2412" y="4492"/>
                </a:cubicBezTo>
                <a:cubicBezTo>
                  <a:pt x="2412" y="4495"/>
                  <a:pt x="2412" y="4495"/>
                  <a:pt x="2412" y="4495"/>
                </a:cubicBezTo>
                <a:cubicBezTo>
                  <a:pt x="2460" y="4583"/>
                  <a:pt x="2460" y="4583"/>
                  <a:pt x="2460" y="4583"/>
                </a:cubicBezTo>
                <a:close/>
                <a:moveTo>
                  <a:pt x="2548" y="4745"/>
                </a:moveTo>
                <a:cubicBezTo>
                  <a:pt x="2548" y="4748"/>
                  <a:pt x="2548" y="4748"/>
                  <a:pt x="2548" y="4748"/>
                </a:cubicBezTo>
                <a:cubicBezTo>
                  <a:pt x="2545" y="4748"/>
                  <a:pt x="2545" y="4748"/>
                  <a:pt x="2545" y="4748"/>
                </a:cubicBezTo>
                <a:cubicBezTo>
                  <a:pt x="2470" y="4803"/>
                  <a:pt x="2470" y="4803"/>
                  <a:pt x="2470" y="4803"/>
                </a:cubicBezTo>
                <a:cubicBezTo>
                  <a:pt x="2467" y="4806"/>
                  <a:pt x="2467" y="4806"/>
                  <a:pt x="2467" y="4806"/>
                </a:cubicBezTo>
                <a:cubicBezTo>
                  <a:pt x="2467" y="4803"/>
                  <a:pt x="2467" y="4803"/>
                  <a:pt x="2467" y="4803"/>
                </a:cubicBezTo>
                <a:cubicBezTo>
                  <a:pt x="2392" y="4667"/>
                  <a:pt x="2392" y="4667"/>
                  <a:pt x="2392" y="4667"/>
                </a:cubicBezTo>
                <a:cubicBezTo>
                  <a:pt x="2392" y="4664"/>
                  <a:pt x="2392" y="4664"/>
                  <a:pt x="2392" y="4664"/>
                </a:cubicBezTo>
                <a:cubicBezTo>
                  <a:pt x="2392" y="4661"/>
                  <a:pt x="2392" y="4661"/>
                  <a:pt x="2392" y="4661"/>
                </a:cubicBezTo>
                <a:cubicBezTo>
                  <a:pt x="2470" y="4609"/>
                  <a:pt x="2470" y="4609"/>
                  <a:pt x="2470" y="4609"/>
                </a:cubicBezTo>
                <a:cubicBezTo>
                  <a:pt x="2470" y="4605"/>
                  <a:pt x="2470" y="4605"/>
                  <a:pt x="2470" y="4605"/>
                </a:cubicBezTo>
                <a:cubicBezTo>
                  <a:pt x="2473" y="4609"/>
                  <a:pt x="2473" y="4609"/>
                  <a:pt x="2473" y="4609"/>
                </a:cubicBezTo>
                <a:cubicBezTo>
                  <a:pt x="2548" y="4745"/>
                  <a:pt x="2548" y="4745"/>
                  <a:pt x="2548" y="4745"/>
                </a:cubicBezTo>
                <a:close/>
                <a:moveTo>
                  <a:pt x="1454" y="2961"/>
                </a:moveTo>
                <a:cubicBezTo>
                  <a:pt x="1454" y="2965"/>
                  <a:pt x="1454" y="2965"/>
                  <a:pt x="1454" y="2965"/>
                </a:cubicBezTo>
                <a:cubicBezTo>
                  <a:pt x="1454" y="2965"/>
                  <a:pt x="1454" y="2965"/>
                  <a:pt x="1454" y="2965"/>
                </a:cubicBezTo>
                <a:cubicBezTo>
                  <a:pt x="1383" y="3016"/>
                  <a:pt x="1383" y="3016"/>
                  <a:pt x="1383" y="3016"/>
                </a:cubicBezTo>
                <a:cubicBezTo>
                  <a:pt x="1379" y="3020"/>
                  <a:pt x="1379" y="3020"/>
                  <a:pt x="1379" y="3020"/>
                </a:cubicBezTo>
                <a:cubicBezTo>
                  <a:pt x="1379" y="3016"/>
                  <a:pt x="1379" y="3016"/>
                  <a:pt x="1379" y="3016"/>
                </a:cubicBezTo>
                <a:cubicBezTo>
                  <a:pt x="1337" y="2939"/>
                  <a:pt x="1337" y="2939"/>
                  <a:pt x="1337" y="2939"/>
                </a:cubicBezTo>
                <a:cubicBezTo>
                  <a:pt x="1337" y="2935"/>
                  <a:pt x="1337" y="2935"/>
                  <a:pt x="1337" y="2935"/>
                </a:cubicBezTo>
                <a:cubicBezTo>
                  <a:pt x="1337" y="2935"/>
                  <a:pt x="1337" y="2935"/>
                  <a:pt x="1337" y="2935"/>
                </a:cubicBezTo>
                <a:cubicBezTo>
                  <a:pt x="1408" y="2884"/>
                  <a:pt x="1408" y="2884"/>
                  <a:pt x="1408" y="2884"/>
                </a:cubicBezTo>
                <a:cubicBezTo>
                  <a:pt x="1412" y="2880"/>
                  <a:pt x="1412" y="2880"/>
                  <a:pt x="1412" y="2880"/>
                </a:cubicBezTo>
                <a:cubicBezTo>
                  <a:pt x="1412" y="2884"/>
                  <a:pt x="1412" y="2884"/>
                  <a:pt x="1412" y="2884"/>
                </a:cubicBezTo>
                <a:cubicBezTo>
                  <a:pt x="1454" y="2961"/>
                  <a:pt x="1454" y="2961"/>
                  <a:pt x="1454" y="2961"/>
                </a:cubicBezTo>
                <a:close/>
                <a:moveTo>
                  <a:pt x="1506" y="3062"/>
                </a:moveTo>
                <a:cubicBezTo>
                  <a:pt x="1509" y="3062"/>
                  <a:pt x="1509" y="3062"/>
                  <a:pt x="1509" y="3062"/>
                </a:cubicBezTo>
                <a:cubicBezTo>
                  <a:pt x="1506" y="3065"/>
                  <a:pt x="1506" y="3065"/>
                  <a:pt x="1506" y="3065"/>
                </a:cubicBezTo>
                <a:cubicBezTo>
                  <a:pt x="1434" y="3117"/>
                  <a:pt x="1434" y="3117"/>
                  <a:pt x="1434" y="3117"/>
                </a:cubicBezTo>
                <a:cubicBezTo>
                  <a:pt x="1434" y="3120"/>
                  <a:pt x="1434" y="3120"/>
                  <a:pt x="1434" y="3120"/>
                </a:cubicBezTo>
                <a:cubicBezTo>
                  <a:pt x="1431" y="3117"/>
                  <a:pt x="1431" y="3117"/>
                  <a:pt x="1431" y="3117"/>
                </a:cubicBezTo>
                <a:cubicBezTo>
                  <a:pt x="1389" y="3036"/>
                  <a:pt x="1389" y="3036"/>
                  <a:pt x="1389" y="3036"/>
                </a:cubicBezTo>
                <a:cubicBezTo>
                  <a:pt x="1389" y="3036"/>
                  <a:pt x="1389" y="3036"/>
                  <a:pt x="1389" y="3036"/>
                </a:cubicBezTo>
                <a:cubicBezTo>
                  <a:pt x="1392" y="3033"/>
                  <a:pt x="1392" y="3033"/>
                  <a:pt x="1392" y="3033"/>
                </a:cubicBezTo>
                <a:cubicBezTo>
                  <a:pt x="1460" y="2981"/>
                  <a:pt x="1460" y="2981"/>
                  <a:pt x="1460" y="2981"/>
                </a:cubicBezTo>
                <a:cubicBezTo>
                  <a:pt x="1463" y="2981"/>
                  <a:pt x="1463" y="2981"/>
                  <a:pt x="1463" y="2981"/>
                </a:cubicBezTo>
                <a:cubicBezTo>
                  <a:pt x="1463" y="2984"/>
                  <a:pt x="1463" y="2984"/>
                  <a:pt x="1463" y="2984"/>
                </a:cubicBezTo>
                <a:cubicBezTo>
                  <a:pt x="1506" y="3062"/>
                  <a:pt x="1506" y="3062"/>
                  <a:pt x="1506" y="3062"/>
                </a:cubicBezTo>
                <a:close/>
                <a:moveTo>
                  <a:pt x="1561" y="3159"/>
                </a:moveTo>
                <a:cubicBezTo>
                  <a:pt x="1561" y="3162"/>
                  <a:pt x="1561" y="3162"/>
                  <a:pt x="1561" y="3162"/>
                </a:cubicBezTo>
                <a:cubicBezTo>
                  <a:pt x="1557" y="3165"/>
                  <a:pt x="1557" y="3165"/>
                  <a:pt x="1557" y="3165"/>
                </a:cubicBezTo>
                <a:cubicBezTo>
                  <a:pt x="1489" y="3217"/>
                  <a:pt x="1489" y="3217"/>
                  <a:pt x="1489" y="3217"/>
                </a:cubicBezTo>
                <a:cubicBezTo>
                  <a:pt x="1486" y="3220"/>
                  <a:pt x="1486" y="3220"/>
                  <a:pt x="1486" y="3220"/>
                </a:cubicBezTo>
                <a:cubicBezTo>
                  <a:pt x="1486" y="3217"/>
                  <a:pt x="1486" y="3217"/>
                  <a:pt x="1486" y="3217"/>
                </a:cubicBezTo>
                <a:cubicBezTo>
                  <a:pt x="1444" y="3136"/>
                  <a:pt x="1444" y="3136"/>
                  <a:pt x="1444" y="3136"/>
                </a:cubicBezTo>
                <a:cubicBezTo>
                  <a:pt x="1441" y="3133"/>
                  <a:pt x="1441" y="3133"/>
                  <a:pt x="1441" y="3133"/>
                </a:cubicBezTo>
                <a:cubicBezTo>
                  <a:pt x="1444" y="3133"/>
                  <a:pt x="1444" y="3133"/>
                  <a:pt x="1444" y="3133"/>
                </a:cubicBezTo>
                <a:cubicBezTo>
                  <a:pt x="1512" y="3081"/>
                  <a:pt x="1512" y="3081"/>
                  <a:pt x="1512" y="3081"/>
                </a:cubicBezTo>
                <a:cubicBezTo>
                  <a:pt x="1515" y="3078"/>
                  <a:pt x="1515" y="3078"/>
                  <a:pt x="1515" y="3078"/>
                </a:cubicBezTo>
                <a:cubicBezTo>
                  <a:pt x="1518" y="3081"/>
                  <a:pt x="1518" y="3081"/>
                  <a:pt x="1518" y="3081"/>
                </a:cubicBezTo>
                <a:cubicBezTo>
                  <a:pt x="1561" y="3159"/>
                  <a:pt x="1561" y="3159"/>
                  <a:pt x="1561" y="3159"/>
                </a:cubicBezTo>
                <a:close/>
                <a:moveTo>
                  <a:pt x="1616" y="3262"/>
                </a:moveTo>
                <a:cubicBezTo>
                  <a:pt x="1616" y="3262"/>
                  <a:pt x="1616" y="3262"/>
                  <a:pt x="1616" y="3262"/>
                </a:cubicBezTo>
                <a:cubicBezTo>
                  <a:pt x="1612" y="3266"/>
                  <a:pt x="1612" y="3266"/>
                  <a:pt x="1612" y="3266"/>
                </a:cubicBezTo>
                <a:cubicBezTo>
                  <a:pt x="1544" y="3317"/>
                  <a:pt x="1544" y="3317"/>
                  <a:pt x="1544" y="3317"/>
                </a:cubicBezTo>
                <a:cubicBezTo>
                  <a:pt x="1541" y="3321"/>
                  <a:pt x="1541" y="3321"/>
                  <a:pt x="1541" y="3321"/>
                </a:cubicBezTo>
                <a:cubicBezTo>
                  <a:pt x="1538" y="3317"/>
                  <a:pt x="1538" y="3317"/>
                  <a:pt x="1538" y="3317"/>
                </a:cubicBezTo>
                <a:cubicBezTo>
                  <a:pt x="1496" y="3236"/>
                  <a:pt x="1496" y="3236"/>
                  <a:pt x="1496" y="3236"/>
                </a:cubicBezTo>
                <a:cubicBezTo>
                  <a:pt x="1496" y="3233"/>
                  <a:pt x="1496" y="3233"/>
                  <a:pt x="1496" y="3233"/>
                </a:cubicBezTo>
                <a:cubicBezTo>
                  <a:pt x="1496" y="3233"/>
                  <a:pt x="1496" y="3233"/>
                  <a:pt x="1496" y="3233"/>
                </a:cubicBezTo>
                <a:cubicBezTo>
                  <a:pt x="1567" y="3181"/>
                  <a:pt x="1567" y="3181"/>
                  <a:pt x="1567" y="3181"/>
                </a:cubicBezTo>
                <a:cubicBezTo>
                  <a:pt x="1570" y="3178"/>
                  <a:pt x="1570" y="3178"/>
                  <a:pt x="1570" y="3178"/>
                </a:cubicBezTo>
                <a:cubicBezTo>
                  <a:pt x="1570" y="3181"/>
                  <a:pt x="1570" y="3181"/>
                  <a:pt x="1570" y="3181"/>
                </a:cubicBezTo>
                <a:cubicBezTo>
                  <a:pt x="1616" y="3262"/>
                  <a:pt x="1616" y="3262"/>
                  <a:pt x="1616" y="3262"/>
                </a:cubicBezTo>
                <a:close/>
                <a:moveTo>
                  <a:pt x="1667" y="3363"/>
                </a:moveTo>
                <a:cubicBezTo>
                  <a:pt x="1671" y="3366"/>
                  <a:pt x="1671" y="3366"/>
                  <a:pt x="1671" y="3366"/>
                </a:cubicBezTo>
                <a:cubicBezTo>
                  <a:pt x="1667" y="3369"/>
                  <a:pt x="1667" y="3369"/>
                  <a:pt x="1667" y="3369"/>
                </a:cubicBezTo>
                <a:cubicBezTo>
                  <a:pt x="1596" y="3418"/>
                  <a:pt x="1596" y="3418"/>
                  <a:pt x="1596" y="3418"/>
                </a:cubicBezTo>
                <a:cubicBezTo>
                  <a:pt x="1593" y="3421"/>
                  <a:pt x="1593" y="3421"/>
                  <a:pt x="1593" y="3421"/>
                </a:cubicBezTo>
                <a:cubicBezTo>
                  <a:pt x="1593" y="3418"/>
                  <a:pt x="1593" y="3418"/>
                  <a:pt x="1593" y="3418"/>
                </a:cubicBezTo>
                <a:cubicBezTo>
                  <a:pt x="1551" y="3337"/>
                  <a:pt x="1551" y="3337"/>
                  <a:pt x="1551" y="3337"/>
                </a:cubicBezTo>
                <a:cubicBezTo>
                  <a:pt x="1548" y="3337"/>
                  <a:pt x="1548" y="3337"/>
                  <a:pt x="1548" y="3337"/>
                </a:cubicBezTo>
                <a:cubicBezTo>
                  <a:pt x="1551" y="3334"/>
                  <a:pt x="1551" y="3334"/>
                  <a:pt x="1551" y="3334"/>
                </a:cubicBezTo>
                <a:cubicBezTo>
                  <a:pt x="1622" y="3282"/>
                  <a:pt x="1622" y="3282"/>
                  <a:pt x="1622" y="3282"/>
                </a:cubicBezTo>
                <a:cubicBezTo>
                  <a:pt x="1625" y="3282"/>
                  <a:pt x="1625" y="3282"/>
                  <a:pt x="1625" y="3282"/>
                </a:cubicBezTo>
                <a:cubicBezTo>
                  <a:pt x="1625" y="3282"/>
                  <a:pt x="1625" y="3282"/>
                  <a:pt x="1625" y="3282"/>
                </a:cubicBezTo>
                <a:cubicBezTo>
                  <a:pt x="1667" y="3363"/>
                  <a:pt x="1667" y="3363"/>
                  <a:pt x="1667" y="3363"/>
                </a:cubicBezTo>
                <a:close/>
                <a:moveTo>
                  <a:pt x="1722" y="3466"/>
                </a:moveTo>
                <a:cubicBezTo>
                  <a:pt x="1726" y="3469"/>
                  <a:pt x="1726" y="3469"/>
                  <a:pt x="1726" y="3469"/>
                </a:cubicBezTo>
                <a:cubicBezTo>
                  <a:pt x="1722" y="3469"/>
                  <a:pt x="1722" y="3469"/>
                  <a:pt x="1722" y="3469"/>
                </a:cubicBezTo>
                <a:cubicBezTo>
                  <a:pt x="1651" y="3521"/>
                  <a:pt x="1651" y="3521"/>
                  <a:pt x="1651" y="3521"/>
                </a:cubicBezTo>
                <a:cubicBezTo>
                  <a:pt x="1648" y="3524"/>
                  <a:pt x="1648" y="3524"/>
                  <a:pt x="1648" y="3524"/>
                </a:cubicBezTo>
                <a:cubicBezTo>
                  <a:pt x="1648" y="3521"/>
                  <a:pt x="1648" y="3521"/>
                  <a:pt x="1648" y="3521"/>
                </a:cubicBezTo>
                <a:cubicBezTo>
                  <a:pt x="1603" y="3440"/>
                  <a:pt x="1603" y="3440"/>
                  <a:pt x="1603" y="3440"/>
                </a:cubicBezTo>
                <a:cubicBezTo>
                  <a:pt x="1603" y="3437"/>
                  <a:pt x="1603" y="3437"/>
                  <a:pt x="1603" y="3437"/>
                </a:cubicBezTo>
                <a:cubicBezTo>
                  <a:pt x="1606" y="3437"/>
                  <a:pt x="1606" y="3437"/>
                  <a:pt x="1606" y="3437"/>
                </a:cubicBezTo>
                <a:cubicBezTo>
                  <a:pt x="1677" y="3385"/>
                  <a:pt x="1677" y="3385"/>
                  <a:pt x="1677" y="3385"/>
                </a:cubicBezTo>
                <a:cubicBezTo>
                  <a:pt x="1677" y="3382"/>
                  <a:pt x="1677" y="3382"/>
                  <a:pt x="1677" y="3382"/>
                </a:cubicBezTo>
                <a:cubicBezTo>
                  <a:pt x="1680" y="3385"/>
                  <a:pt x="1680" y="3385"/>
                  <a:pt x="1680" y="3385"/>
                </a:cubicBezTo>
                <a:cubicBezTo>
                  <a:pt x="1722" y="3466"/>
                  <a:pt x="1722" y="3466"/>
                  <a:pt x="1722" y="3466"/>
                </a:cubicBezTo>
                <a:close/>
                <a:moveTo>
                  <a:pt x="1777" y="3570"/>
                </a:moveTo>
                <a:cubicBezTo>
                  <a:pt x="1781" y="3573"/>
                  <a:pt x="1781" y="3573"/>
                  <a:pt x="1781" y="3573"/>
                </a:cubicBezTo>
                <a:cubicBezTo>
                  <a:pt x="1777" y="3573"/>
                  <a:pt x="1777" y="3573"/>
                  <a:pt x="1777" y="3573"/>
                </a:cubicBezTo>
                <a:cubicBezTo>
                  <a:pt x="1706" y="3625"/>
                  <a:pt x="1706" y="3625"/>
                  <a:pt x="1706" y="3625"/>
                </a:cubicBezTo>
                <a:cubicBezTo>
                  <a:pt x="1703" y="3628"/>
                  <a:pt x="1703" y="3628"/>
                  <a:pt x="1703" y="3628"/>
                </a:cubicBezTo>
                <a:cubicBezTo>
                  <a:pt x="1703" y="3625"/>
                  <a:pt x="1703" y="3625"/>
                  <a:pt x="1703" y="3625"/>
                </a:cubicBezTo>
                <a:cubicBezTo>
                  <a:pt x="1658" y="3544"/>
                  <a:pt x="1658" y="3544"/>
                  <a:pt x="1658" y="3544"/>
                </a:cubicBezTo>
                <a:cubicBezTo>
                  <a:pt x="1658" y="3541"/>
                  <a:pt x="1658" y="3541"/>
                  <a:pt x="1658" y="3541"/>
                </a:cubicBezTo>
                <a:cubicBezTo>
                  <a:pt x="1661" y="3537"/>
                  <a:pt x="1661" y="3537"/>
                  <a:pt x="1661" y="3537"/>
                </a:cubicBezTo>
                <a:cubicBezTo>
                  <a:pt x="1732" y="3486"/>
                  <a:pt x="1732" y="3486"/>
                  <a:pt x="1732" y="3486"/>
                </a:cubicBezTo>
                <a:cubicBezTo>
                  <a:pt x="1735" y="3486"/>
                  <a:pt x="1735" y="3486"/>
                  <a:pt x="1735" y="3486"/>
                </a:cubicBezTo>
                <a:cubicBezTo>
                  <a:pt x="1735" y="3489"/>
                  <a:pt x="1735" y="3489"/>
                  <a:pt x="1735" y="3489"/>
                </a:cubicBezTo>
                <a:cubicBezTo>
                  <a:pt x="1777" y="3570"/>
                  <a:pt x="1777" y="3570"/>
                  <a:pt x="1777" y="3570"/>
                </a:cubicBezTo>
                <a:close/>
                <a:moveTo>
                  <a:pt x="1836" y="3673"/>
                </a:moveTo>
                <a:cubicBezTo>
                  <a:pt x="1836" y="3677"/>
                  <a:pt x="1836" y="3677"/>
                  <a:pt x="1836" y="3677"/>
                </a:cubicBezTo>
                <a:cubicBezTo>
                  <a:pt x="1832" y="3677"/>
                  <a:pt x="1832" y="3677"/>
                  <a:pt x="1832" y="3677"/>
                </a:cubicBezTo>
                <a:cubicBezTo>
                  <a:pt x="1761" y="3732"/>
                  <a:pt x="1761" y="3732"/>
                  <a:pt x="1761" y="3732"/>
                </a:cubicBezTo>
                <a:cubicBezTo>
                  <a:pt x="1758" y="3732"/>
                  <a:pt x="1758" y="3732"/>
                  <a:pt x="1758" y="3732"/>
                </a:cubicBezTo>
                <a:cubicBezTo>
                  <a:pt x="1758" y="3728"/>
                  <a:pt x="1758" y="3728"/>
                  <a:pt x="1758" y="3728"/>
                </a:cubicBezTo>
                <a:cubicBezTo>
                  <a:pt x="1713" y="3647"/>
                  <a:pt x="1713" y="3647"/>
                  <a:pt x="1713" y="3647"/>
                </a:cubicBezTo>
                <a:cubicBezTo>
                  <a:pt x="1713" y="3644"/>
                  <a:pt x="1713" y="3644"/>
                  <a:pt x="1713" y="3644"/>
                </a:cubicBezTo>
                <a:cubicBezTo>
                  <a:pt x="1716" y="3641"/>
                  <a:pt x="1716" y="3641"/>
                  <a:pt x="1716" y="3641"/>
                </a:cubicBezTo>
                <a:cubicBezTo>
                  <a:pt x="1787" y="3589"/>
                  <a:pt x="1787" y="3589"/>
                  <a:pt x="1787" y="3589"/>
                </a:cubicBezTo>
                <a:cubicBezTo>
                  <a:pt x="1790" y="3589"/>
                  <a:pt x="1790" y="3589"/>
                  <a:pt x="1790" y="3589"/>
                </a:cubicBezTo>
                <a:cubicBezTo>
                  <a:pt x="1790" y="3592"/>
                  <a:pt x="1790" y="3592"/>
                  <a:pt x="1790" y="3592"/>
                </a:cubicBezTo>
                <a:cubicBezTo>
                  <a:pt x="1836" y="3673"/>
                  <a:pt x="1836" y="3673"/>
                  <a:pt x="1836" y="3673"/>
                </a:cubicBezTo>
                <a:close/>
                <a:moveTo>
                  <a:pt x="1891" y="3780"/>
                </a:moveTo>
                <a:cubicBezTo>
                  <a:pt x="1894" y="3780"/>
                  <a:pt x="1894" y="3780"/>
                  <a:pt x="1894" y="3780"/>
                </a:cubicBezTo>
                <a:cubicBezTo>
                  <a:pt x="1891" y="3783"/>
                  <a:pt x="1891" y="3783"/>
                  <a:pt x="1891" y="3783"/>
                </a:cubicBezTo>
                <a:cubicBezTo>
                  <a:pt x="1819" y="3835"/>
                  <a:pt x="1819" y="3835"/>
                  <a:pt x="1819" y="3835"/>
                </a:cubicBezTo>
                <a:cubicBezTo>
                  <a:pt x="1816" y="3838"/>
                  <a:pt x="1816" y="3838"/>
                  <a:pt x="1816" y="3838"/>
                </a:cubicBezTo>
                <a:cubicBezTo>
                  <a:pt x="1813" y="3835"/>
                  <a:pt x="1813" y="3835"/>
                  <a:pt x="1813" y="3835"/>
                </a:cubicBezTo>
                <a:cubicBezTo>
                  <a:pt x="1771" y="3751"/>
                  <a:pt x="1771" y="3751"/>
                  <a:pt x="1771" y="3751"/>
                </a:cubicBezTo>
                <a:cubicBezTo>
                  <a:pt x="1768" y="3748"/>
                  <a:pt x="1768" y="3748"/>
                  <a:pt x="1768" y="3748"/>
                </a:cubicBezTo>
                <a:cubicBezTo>
                  <a:pt x="1771" y="3748"/>
                  <a:pt x="1771" y="3748"/>
                  <a:pt x="1771" y="3748"/>
                </a:cubicBezTo>
                <a:cubicBezTo>
                  <a:pt x="1842" y="3696"/>
                  <a:pt x="1842" y="3696"/>
                  <a:pt x="1842" y="3696"/>
                </a:cubicBezTo>
                <a:cubicBezTo>
                  <a:pt x="1845" y="3693"/>
                  <a:pt x="1845" y="3693"/>
                  <a:pt x="1845" y="3693"/>
                </a:cubicBezTo>
                <a:cubicBezTo>
                  <a:pt x="1845" y="3696"/>
                  <a:pt x="1845" y="3696"/>
                  <a:pt x="1845" y="3696"/>
                </a:cubicBezTo>
                <a:cubicBezTo>
                  <a:pt x="1891" y="3780"/>
                  <a:pt x="1891" y="3780"/>
                  <a:pt x="1891" y="3780"/>
                </a:cubicBezTo>
                <a:close/>
                <a:moveTo>
                  <a:pt x="1949" y="3884"/>
                </a:moveTo>
                <a:cubicBezTo>
                  <a:pt x="1949" y="3887"/>
                  <a:pt x="1949" y="3887"/>
                  <a:pt x="1949" y="3887"/>
                </a:cubicBezTo>
                <a:cubicBezTo>
                  <a:pt x="1946" y="3890"/>
                  <a:pt x="1946" y="3890"/>
                  <a:pt x="1946" y="3890"/>
                </a:cubicBezTo>
                <a:cubicBezTo>
                  <a:pt x="1875" y="3942"/>
                  <a:pt x="1875" y="3942"/>
                  <a:pt x="1875" y="3942"/>
                </a:cubicBezTo>
                <a:cubicBezTo>
                  <a:pt x="1871" y="3945"/>
                  <a:pt x="1871" y="3945"/>
                  <a:pt x="1871" y="3945"/>
                </a:cubicBezTo>
                <a:cubicBezTo>
                  <a:pt x="1871" y="3942"/>
                  <a:pt x="1871" y="3942"/>
                  <a:pt x="1871" y="3942"/>
                </a:cubicBezTo>
                <a:cubicBezTo>
                  <a:pt x="1826" y="3858"/>
                  <a:pt x="1826" y="3858"/>
                  <a:pt x="1826" y="3858"/>
                </a:cubicBezTo>
                <a:cubicBezTo>
                  <a:pt x="1823" y="3855"/>
                  <a:pt x="1823" y="3855"/>
                  <a:pt x="1823" y="3855"/>
                </a:cubicBezTo>
                <a:cubicBezTo>
                  <a:pt x="1826" y="3851"/>
                  <a:pt x="1826" y="3851"/>
                  <a:pt x="1826" y="3851"/>
                </a:cubicBezTo>
                <a:cubicBezTo>
                  <a:pt x="1900" y="3800"/>
                  <a:pt x="1900" y="3800"/>
                  <a:pt x="1900" y="3800"/>
                </a:cubicBezTo>
                <a:cubicBezTo>
                  <a:pt x="1900" y="3800"/>
                  <a:pt x="1900" y="3800"/>
                  <a:pt x="1900" y="3800"/>
                </a:cubicBezTo>
                <a:cubicBezTo>
                  <a:pt x="1904" y="3800"/>
                  <a:pt x="1904" y="3800"/>
                  <a:pt x="1904" y="3800"/>
                </a:cubicBezTo>
                <a:cubicBezTo>
                  <a:pt x="1949" y="3884"/>
                  <a:pt x="1949" y="3884"/>
                  <a:pt x="1949" y="3884"/>
                </a:cubicBezTo>
                <a:close/>
                <a:moveTo>
                  <a:pt x="2007" y="3991"/>
                </a:moveTo>
                <a:cubicBezTo>
                  <a:pt x="2007" y="3994"/>
                  <a:pt x="2007" y="3994"/>
                  <a:pt x="2007" y="3994"/>
                </a:cubicBezTo>
                <a:cubicBezTo>
                  <a:pt x="2004" y="3997"/>
                  <a:pt x="2004" y="3997"/>
                  <a:pt x="2004" y="3997"/>
                </a:cubicBezTo>
                <a:cubicBezTo>
                  <a:pt x="1933" y="4049"/>
                  <a:pt x="1933" y="4049"/>
                  <a:pt x="1933" y="4049"/>
                </a:cubicBezTo>
                <a:cubicBezTo>
                  <a:pt x="1930" y="4052"/>
                  <a:pt x="1930" y="4052"/>
                  <a:pt x="1930" y="4052"/>
                </a:cubicBezTo>
                <a:cubicBezTo>
                  <a:pt x="1926" y="4049"/>
                  <a:pt x="1926" y="4049"/>
                  <a:pt x="1926" y="4049"/>
                </a:cubicBezTo>
                <a:cubicBezTo>
                  <a:pt x="1884" y="3965"/>
                  <a:pt x="1884" y="3965"/>
                  <a:pt x="1884" y="3965"/>
                </a:cubicBezTo>
                <a:cubicBezTo>
                  <a:pt x="1881" y="3961"/>
                  <a:pt x="1881" y="3961"/>
                  <a:pt x="1881" y="3961"/>
                </a:cubicBezTo>
                <a:cubicBezTo>
                  <a:pt x="1884" y="3958"/>
                  <a:pt x="1884" y="3958"/>
                  <a:pt x="1884" y="3958"/>
                </a:cubicBezTo>
                <a:cubicBezTo>
                  <a:pt x="1955" y="3906"/>
                  <a:pt x="1955" y="3906"/>
                  <a:pt x="1955" y="3906"/>
                </a:cubicBezTo>
                <a:cubicBezTo>
                  <a:pt x="1959" y="3903"/>
                  <a:pt x="1959" y="3903"/>
                  <a:pt x="1959" y="3903"/>
                </a:cubicBezTo>
                <a:cubicBezTo>
                  <a:pt x="1962" y="3906"/>
                  <a:pt x="1962" y="3906"/>
                  <a:pt x="1962" y="3906"/>
                </a:cubicBezTo>
                <a:cubicBezTo>
                  <a:pt x="2007" y="3991"/>
                  <a:pt x="2007" y="3991"/>
                  <a:pt x="2007" y="3991"/>
                </a:cubicBezTo>
                <a:close/>
                <a:moveTo>
                  <a:pt x="2062" y="4101"/>
                </a:moveTo>
                <a:cubicBezTo>
                  <a:pt x="2065" y="4104"/>
                  <a:pt x="2065" y="4104"/>
                  <a:pt x="2065" y="4104"/>
                </a:cubicBezTo>
                <a:cubicBezTo>
                  <a:pt x="2062" y="4104"/>
                  <a:pt x="2062" y="4104"/>
                  <a:pt x="2062" y="4104"/>
                </a:cubicBezTo>
                <a:cubicBezTo>
                  <a:pt x="1991" y="4159"/>
                  <a:pt x="1991" y="4159"/>
                  <a:pt x="1991" y="4159"/>
                </a:cubicBezTo>
                <a:cubicBezTo>
                  <a:pt x="1988" y="4159"/>
                  <a:pt x="1988" y="4159"/>
                  <a:pt x="1988" y="4159"/>
                </a:cubicBezTo>
                <a:cubicBezTo>
                  <a:pt x="1985" y="4156"/>
                  <a:pt x="1985" y="4156"/>
                  <a:pt x="1985" y="4156"/>
                </a:cubicBezTo>
                <a:cubicBezTo>
                  <a:pt x="1939" y="4071"/>
                  <a:pt x="1939" y="4071"/>
                  <a:pt x="1939" y="4071"/>
                </a:cubicBezTo>
                <a:cubicBezTo>
                  <a:pt x="1939" y="4068"/>
                  <a:pt x="1939" y="4068"/>
                  <a:pt x="1939" y="4068"/>
                </a:cubicBezTo>
                <a:cubicBezTo>
                  <a:pt x="1942" y="4065"/>
                  <a:pt x="1942" y="4065"/>
                  <a:pt x="1942" y="4065"/>
                </a:cubicBezTo>
                <a:cubicBezTo>
                  <a:pt x="2014" y="4013"/>
                  <a:pt x="2014" y="4013"/>
                  <a:pt x="2014" y="4013"/>
                </a:cubicBezTo>
                <a:cubicBezTo>
                  <a:pt x="2017" y="4010"/>
                  <a:pt x="2017" y="4010"/>
                  <a:pt x="2017" y="4010"/>
                </a:cubicBezTo>
                <a:cubicBezTo>
                  <a:pt x="2017" y="4013"/>
                  <a:pt x="2017" y="4013"/>
                  <a:pt x="2017" y="4013"/>
                </a:cubicBezTo>
                <a:cubicBezTo>
                  <a:pt x="2062" y="4101"/>
                  <a:pt x="2062" y="4101"/>
                  <a:pt x="2062" y="4101"/>
                </a:cubicBezTo>
                <a:close/>
                <a:moveTo>
                  <a:pt x="2124" y="4211"/>
                </a:moveTo>
                <a:cubicBezTo>
                  <a:pt x="2124" y="4211"/>
                  <a:pt x="2124" y="4211"/>
                  <a:pt x="2124" y="4211"/>
                </a:cubicBezTo>
                <a:cubicBezTo>
                  <a:pt x="2120" y="4214"/>
                  <a:pt x="2120" y="4214"/>
                  <a:pt x="2120" y="4214"/>
                </a:cubicBezTo>
                <a:cubicBezTo>
                  <a:pt x="2049" y="4266"/>
                  <a:pt x="2049" y="4266"/>
                  <a:pt x="2049" y="4266"/>
                </a:cubicBezTo>
                <a:cubicBezTo>
                  <a:pt x="2046" y="4269"/>
                  <a:pt x="2046" y="4269"/>
                  <a:pt x="2046" y="4269"/>
                </a:cubicBezTo>
                <a:cubicBezTo>
                  <a:pt x="2043" y="4266"/>
                  <a:pt x="2043" y="4266"/>
                  <a:pt x="2043" y="4266"/>
                </a:cubicBezTo>
                <a:cubicBezTo>
                  <a:pt x="1998" y="4178"/>
                  <a:pt x="1998" y="4178"/>
                  <a:pt x="1998" y="4178"/>
                </a:cubicBezTo>
                <a:cubicBezTo>
                  <a:pt x="1994" y="4178"/>
                  <a:pt x="1994" y="4178"/>
                  <a:pt x="1994" y="4178"/>
                </a:cubicBezTo>
                <a:cubicBezTo>
                  <a:pt x="1998" y="4175"/>
                  <a:pt x="1998" y="4175"/>
                  <a:pt x="1998" y="4175"/>
                </a:cubicBezTo>
                <a:cubicBezTo>
                  <a:pt x="2072" y="4123"/>
                  <a:pt x="2072" y="4123"/>
                  <a:pt x="2072" y="4123"/>
                </a:cubicBezTo>
                <a:cubicBezTo>
                  <a:pt x="2075" y="4120"/>
                  <a:pt x="2075" y="4120"/>
                  <a:pt x="2075" y="4120"/>
                </a:cubicBezTo>
                <a:cubicBezTo>
                  <a:pt x="2075" y="4123"/>
                  <a:pt x="2075" y="4123"/>
                  <a:pt x="2075" y="4123"/>
                </a:cubicBezTo>
                <a:cubicBezTo>
                  <a:pt x="2124" y="4211"/>
                  <a:pt x="2124" y="4211"/>
                  <a:pt x="2124" y="4211"/>
                </a:cubicBezTo>
                <a:close/>
                <a:moveTo>
                  <a:pt x="2182" y="4321"/>
                </a:moveTo>
                <a:cubicBezTo>
                  <a:pt x="2182" y="4321"/>
                  <a:pt x="2182" y="4321"/>
                  <a:pt x="2182" y="4321"/>
                </a:cubicBezTo>
                <a:cubicBezTo>
                  <a:pt x="2179" y="4324"/>
                  <a:pt x="2179" y="4324"/>
                  <a:pt x="2179" y="4324"/>
                </a:cubicBezTo>
                <a:cubicBezTo>
                  <a:pt x="2108" y="4376"/>
                  <a:pt x="2108" y="4376"/>
                  <a:pt x="2108" y="4376"/>
                </a:cubicBezTo>
                <a:cubicBezTo>
                  <a:pt x="2104" y="4379"/>
                  <a:pt x="2104" y="4379"/>
                  <a:pt x="2104" y="4379"/>
                </a:cubicBezTo>
                <a:cubicBezTo>
                  <a:pt x="2101" y="4376"/>
                  <a:pt x="2101" y="4376"/>
                  <a:pt x="2101" y="4376"/>
                </a:cubicBezTo>
                <a:cubicBezTo>
                  <a:pt x="2056" y="4288"/>
                  <a:pt x="2056" y="4288"/>
                  <a:pt x="2056" y="4288"/>
                </a:cubicBezTo>
                <a:cubicBezTo>
                  <a:pt x="2053" y="4285"/>
                  <a:pt x="2053" y="4285"/>
                  <a:pt x="2053" y="4285"/>
                </a:cubicBezTo>
                <a:cubicBezTo>
                  <a:pt x="2056" y="4285"/>
                  <a:pt x="2056" y="4285"/>
                  <a:pt x="2056" y="4285"/>
                </a:cubicBezTo>
                <a:cubicBezTo>
                  <a:pt x="2130" y="4230"/>
                  <a:pt x="2130" y="4230"/>
                  <a:pt x="2130" y="4230"/>
                </a:cubicBezTo>
                <a:cubicBezTo>
                  <a:pt x="2133" y="4230"/>
                  <a:pt x="2133" y="4230"/>
                  <a:pt x="2133" y="4230"/>
                </a:cubicBezTo>
                <a:cubicBezTo>
                  <a:pt x="2133" y="4233"/>
                  <a:pt x="2133" y="4233"/>
                  <a:pt x="2133" y="4233"/>
                </a:cubicBezTo>
                <a:cubicBezTo>
                  <a:pt x="2182" y="4321"/>
                  <a:pt x="2182" y="4321"/>
                  <a:pt x="2182" y="4321"/>
                </a:cubicBezTo>
                <a:close/>
                <a:moveTo>
                  <a:pt x="2240" y="4431"/>
                </a:moveTo>
                <a:cubicBezTo>
                  <a:pt x="2243" y="4434"/>
                  <a:pt x="2243" y="4434"/>
                  <a:pt x="2243" y="4434"/>
                </a:cubicBezTo>
                <a:cubicBezTo>
                  <a:pt x="2240" y="4434"/>
                  <a:pt x="2240" y="4434"/>
                  <a:pt x="2240" y="4434"/>
                </a:cubicBezTo>
                <a:cubicBezTo>
                  <a:pt x="2166" y="4489"/>
                  <a:pt x="2166" y="4489"/>
                  <a:pt x="2166" y="4489"/>
                </a:cubicBezTo>
                <a:cubicBezTo>
                  <a:pt x="2163" y="4489"/>
                  <a:pt x="2163" y="4489"/>
                  <a:pt x="2163" y="4489"/>
                </a:cubicBezTo>
                <a:cubicBezTo>
                  <a:pt x="2159" y="4486"/>
                  <a:pt x="2159" y="4486"/>
                  <a:pt x="2159" y="4486"/>
                </a:cubicBezTo>
                <a:cubicBezTo>
                  <a:pt x="2114" y="4398"/>
                  <a:pt x="2114" y="4398"/>
                  <a:pt x="2114" y="4398"/>
                </a:cubicBezTo>
                <a:cubicBezTo>
                  <a:pt x="2114" y="4395"/>
                  <a:pt x="2114" y="4395"/>
                  <a:pt x="2114" y="4395"/>
                </a:cubicBezTo>
                <a:cubicBezTo>
                  <a:pt x="2114" y="4395"/>
                  <a:pt x="2114" y="4395"/>
                  <a:pt x="2114" y="4395"/>
                </a:cubicBezTo>
                <a:cubicBezTo>
                  <a:pt x="2188" y="4340"/>
                  <a:pt x="2188" y="4340"/>
                  <a:pt x="2188" y="4340"/>
                </a:cubicBezTo>
                <a:cubicBezTo>
                  <a:pt x="2192" y="4340"/>
                  <a:pt x="2192" y="4340"/>
                  <a:pt x="2192" y="4340"/>
                </a:cubicBezTo>
                <a:cubicBezTo>
                  <a:pt x="2195" y="4343"/>
                  <a:pt x="2195" y="4343"/>
                  <a:pt x="2195" y="4343"/>
                </a:cubicBezTo>
                <a:cubicBezTo>
                  <a:pt x="2240" y="4431"/>
                  <a:pt x="2240" y="4431"/>
                  <a:pt x="2240" y="4431"/>
                </a:cubicBezTo>
                <a:close/>
                <a:moveTo>
                  <a:pt x="2302" y="4541"/>
                </a:moveTo>
                <a:cubicBezTo>
                  <a:pt x="2302" y="4544"/>
                  <a:pt x="2302" y="4544"/>
                  <a:pt x="2302" y="4544"/>
                </a:cubicBezTo>
                <a:cubicBezTo>
                  <a:pt x="2299" y="4547"/>
                  <a:pt x="2299" y="4547"/>
                  <a:pt x="2299" y="4547"/>
                </a:cubicBezTo>
                <a:cubicBezTo>
                  <a:pt x="2224" y="4599"/>
                  <a:pt x="2224" y="4599"/>
                  <a:pt x="2224" y="4599"/>
                </a:cubicBezTo>
                <a:cubicBezTo>
                  <a:pt x="2221" y="4602"/>
                  <a:pt x="2221" y="4602"/>
                  <a:pt x="2221" y="4602"/>
                </a:cubicBezTo>
                <a:cubicBezTo>
                  <a:pt x="2221" y="4599"/>
                  <a:pt x="2221" y="4599"/>
                  <a:pt x="2221" y="4599"/>
                </a:cubicBezTo>
                <a:cubicBezTo>
                  <a:pt x="2172" y="4512"/>
                  <a:pt x="2172" y="4512"/>
                  <a:pt x="2172" y="4512"/>
                </a:cubicBezTo>
                <a:cubicBezTo>
                  <a:pt x="2172" y="4508"/>
                  <a:pt x="2172" y="4508"/>
                  <a:pt x="2172" y="4508"/>
                </a:cubicBezTo>
                <a:cubicBezTo>
                  <a:pt x="2176" y="4505"/>
                  <a:pt x="2176" y="4505"/>
                  <a:pt x="2176" y="4505"/>
                </a:cubicBezTo>
                <a:cubicBezTo>
                  <a:pt x="2250" y="4453"/>
                  <a:pt x="2250" y="4453"/>
                  <a:pt x="2250" y="4453"/>
                </a:cubicBezTo>
                <a:cubicBezTo>
                  <a:pt x="2250" y="4450"/>
                  <a:pt x="2250" y="4450"/>
                  <a:pt x="2250" y="4450"/>
                </a:cubicBezTo>
                <a:cubicBezTo>
                  <a:pt x="2253" y="4453"/>
                  <a:pt x="2253" y="4453"/>
                  <a:pt x="2253" y="4453"/>
                </a:cubicBezTo>
                <a:cubicBezTo>
                  <a:pt x="2302" y="4541"/>
                  <a:pt x="2302" y="4541"/>
                  <a:pt x="2302" y="4541"/>
                </a:cubicBezTo>
                <a:close/>
                <a:moveTo>
                  <a:pt x="2360" y="4654"/>
                </a:moveTo>
                <a:cubicBezTo>
                  <a:pt x="2363" y="4657"/>
                  <a:pt x="2363" y="4657"/>
                  <a:pt x="2363" y="4657"/>
                </a:cubicBezTo>
                <a:cubicBezTo>
                  <a:pt x="2360" y="4661"/>
                  <a:pt x="2360" y="4661"/>
                  <a:pt x="2360" y="4661"/>
                </a:cubicBezTo>
                <a:cubicBezTo>
                  <a:pt x="2286" y="4712"/>
                  <a:pt x="2286" y="4712"/>
                  <a:pt x="2286" y="4712"/>
                </a:cubicBezTo>
                <a:cubicBezTo>
                  <a:pt x="2282" y="4716"/>
                  <a:pt x="2282" y="4716"/>
                  <a:pt x="2282" y="4716"/>
                </a:cubicBezTo>
                <a:cubicBezTo>
                  <a:pt x="2279" y="4712"/>
                  <a:pt x="2279" y="4712"/>
                  <a:pt x="2279" y="4712"/>
                </a:cubicBezTo>
                <a:cubicBezTo>
                  <a:pt x="2234" y="4622"/>
                  <a:pt x="2234" y="4622"/>
                  <a:pt x="2234" y="4622"/>
                </a:cubicBezTo>
                <a:cubicBezTo>
                  <a:pt x="2231" y="4618"/>
                  <a:pt x="2231" y="4618"/>
                  <a:pt x="2231" y="4618"/>
                </a:cubicBezTo>
                <a:cubicBezTo>
                  <a:pt x="2234" y="4618"/>
                  <a:pt x="2234" y="4618"/>
                  <a:pt x="2234" y="4618"/>
                </a:cubicBezTo>
                <a:cubicBezTo>
                  <a:pt x="2308" y="4563"/>
                  <a:pt x="2308" y="4563"/>
                  <a:pt x="2308" y="4563"/>
                </a:cubicBezTo>
                <a:cubicBezTo>
                  <a:pt x="2311" y="4563"/>
                  <a:pt x="2311" y="4563"/>
                  <a:pt x="2311" y="4563"/>
                </a:cubicBezTo>
                <a:cubicBezTo>
                  <a:pt x="2315" y="4567"/>
                  <a:pt x="2315" y="4567"/>
                  <a:pt x="2315" y="4567"/>
                </a:cubicBezTo>
                <a:cubicBezTo>
                  <a:pt x="2360" y="4654"/>
                  <a:pt x="2360" y="4654"/>
                  <a:pt x="2360" y="4654"/>
                </a:cubicBezTo>
                <a:close/>
                <a:moveTo>
                  <a:pt x="2447" y="4816"/>
                </a:moveTo>
                <a:cubicBezTo>
                  <a:pt x="2447" y="4819"/>
                  <a:pt x="2447" y="4819"/>
                  <a:pt x="2447" y="4819"/>
                </a:cubicBezTo>
                <a:cubicBezTo>
                  <a:pt x="2444" y="4819"/>
                  <a:pt x="2444" y="4819"/>
                  <a:pt x="2444" y="4819"/>
                </a:cubicBezTo>
                <a:cubicBezTo>
                  <a:pt x="2370" y="4874"/>
                  <a:pt x="2370" y="4874"/>
                  <a:pt x="2370" y="4874"/>
                </a:cubicBezTo>
                <a:cubicBezTo>
                  <a:pt x="2366" y="4874"/>
                  <a:pt x="2366" y="4874"/>
                  <a:pt x="2366" y="4874"/>
                </a:cubicBezTo>
                <a:cubicBezTo>
                  <a:pt x="2366" y="4871"/>
                  <a:pt x="2366" y="4871"/>
                  <a:pt x="2366" y="4871"/>
                </a:cubicBezTo>
                <a:cubicBezTo>
                  <a:pt x="2292" y="4735"/>
                  <a:pt x="2292" y="4735"/>
                  <a:pt x="2292" y="4735"/>
                </a:cubicBezTo>
                <a:cubicBezTo>
                  <a:pt x="2292" y="4732"/>
                  <a:pt x="2292" y="4732"/>
                  <a:pt x="2292" y="4732"/>
                </a:cubicBezTo>
                <a:cubicBezTo>
                  <a:pt x="2295" y="4732"/>
                  <a:pt x="2295" y="4732"/>
                  <a:pt x="2295" y="4732"/>
                </a:cubicBezTo>
                <a:cubicBezTo>
                  <a:pt x="2370" y="4677"/>
                  <a:pt x="2370" y="4677"/>
                  <a:pt x="2370" y="4677"/>
                </a:cubicBezTo>
                <a:cubicBezTo>
                  <a:pt x="2373" y="4677"/>
                  <a:pt x="2373" y="4677"/>
                  <a:pt x="2373" y="4677"/>
                </a:cubicBezTo>
                <a:cubicBezTo>
                  <a:pt x="2373" y="4680"/>
                  <a:pt x="2373" y="4680"/>
                  <a:pt x="2373" y="4680"/>
                </a:cubicBezTo>
                <a:cubicBezTo>
                  <a:pt x="2447" y="4816"/>
                  <a:pt x="2447" y="4816"/>
                  <a:pt x="2447" y="4816"/>
                </a:cubicBezTo>
                <a:close/>
                <a:moveTo>
                  <a:pt x="1363" y="3029"/>
                </a:moveTo>
                <a:cubicBezTo>
                  <a:pt x="1363" y="3033"/>
                  <a:pt x="1363" y="3033"/>
                  <a:pt x="1363" y="3033"/>
                </a:cubicBezTo>
                <a:cubicBezTo>
                  <a:pt x="1360" y="3033"/>
                  <a:pt x="1360" y="3033"/>
                  <a:pt x="1360" y="3033"/>
                </a:cubicBezTo>
                <a:cubicBezTo>
                  <a:pt x="1292" y="3084"/>
                  <a:pt x="1292" y="3084"/>
                  <a:pt x="1292" y="3084"/>
                </a:cubicBezTo>
                <a:cubicBezTo>
                  <a:pt x="1289" y="3088"/>
                  <a:pt x="1289" y="3088"/>
                  <a:pt x="1289" y="3088"/>
                </a:cubicBezTo>
                <a:cubicBezTo>
                  <a:pt x="1289" y="3084"/>
                  <a:pt x="1289" y="3084"/>
                  <a:pt x="1289" y="3084"/>
                </a:cubicBezTo>
                <a:cubicBezTo>
                  <a:pt x="1247" y="3007"/>
                  <a:pt x="1247" y="3007"/>
                  <a:pt x="1247" y="3007"/>
                </a:cubicBezTo>
                <a:cubicBezTo>
                  <a:pt x="1247" y="3003"/>
                  <a:pt x="1247" y="3003"/>
                  <a:pt x="1247" y="3003"/>
                </a:cubicBezTo>
                <a:cubicBezTo>
                  <a:pt x="1247" y="3003"/>
                  <a:pt x="1247" y="3003"/>
                  <a:pt x="1247" y="3003"/>
                </a:cubicBezTo>
                <a:cubicBezTo>
                  <a:pt x="1318" y="2952"/>
                  <a:pt x="1318" y="2952"/>
                  <a:pt x="1318" y="2952"/>
                </a:cubicBezTo>
                <a:cubicBezTo>
                  <a:pt x="1318" y="2948"/>
                  <a:pt x="1318" y="2948"/>
                  <a:pt x="1318" y="2948"/>
                </a:cubicBezTo>
                <a:cubicBezTo>
                  <a:pt x="1321" y="2952"/>
                  <a:pt x="1321" y="2952"/>
                  <a:pt x="1321" y="2952"/>
                </a:cubicBezTo>
                <a:cubicBezTo>
                  <a:pt x="1363" y="3029"/>
                  <a:pt x="1363" y="3029"/>
                  <a:pt x="1363" y="3029"/>
                </a:cubicBezTo>
                <a:close/>
                <a:moveTo>
                  <a:pt x="1415" y="3130"/>
                </a:moveTo>
                <a:cubicBezTo>
                  <a:pt x="1415" y="3130"/>
                  <a:pt x="1415" y="3130"/>
                  <a:pt x="1415" y="3130"/>
                </a:cubicBezTo>
                <a:cubicBezTo>
                  <a:pt x="1415" y="3133"/>
                  <a:pt x="1415" y="3133"/>
                  <a:pt x="1415" y="3133"/>
                </a:cubicBezTo>
                <a:cubicBezTo>
                  <a:pt x="1344" y="3185"/>
                  <a:pt x="1344" y="3185"/>
                  <a:pt x="1344" y="3185"/>
                </a:cubicBezTo>
                <a:cubicBezTo>
                  <a:pt x="1340" y="3188"/>
                  <a:pt x="1340" y="3188"/>
                  <a:pt x="1340" y="3188"/>
                </a:cubicBezTo>
                <a:cubicBezTo>
                  <a:pt x="1340" y="3185"/>
                  <a:pt x="1340" y="3185"/>
                  <a:pt x="1340" y="3185"/>
                </a:cubicBezTo>
                <a:cubicBezTo>
                  <a:pt x="1298" y="3104"/>
                  <a:pt x="1298" y="3104"/>
                  <a:pt x="1298" y="3104"/>
                </a:cubicBezTo>
                <a:cubicBezTo>
                  <a:pt x="1298" y="3104"/>
                  <a:pt x="1298" y="3104"/>
                  <a:pt x="1298" y="3104"/>
                </a:cubicBezTo>
                <a:cubicBezTo>
                  <a:pt x="1302" y="3100"/>
                  <a:pt x="1302" y="3100"/>
                  <a:pt x="1302" y="3100"/>
                </a:cubicBezTo>
                <a:cubicBezTo>
                  <a:pt x="1370" y="3049"/>
                  <a:pt x="1370" y="3049"/>
                  <a:pt x="1370" y="3049"/>
                </a:cubicBezTo>
                <a:cubicBezTo>
                  <a:pt x="1373" y="3049"/>
                  <a:pt x="1373" y="3049"/>
                  <a:pt x="1373" y="3049"/>
                </a:cubicBezTo>
                <a:cubicBezTo>
                  <a:pt x="1373" y="3049"/>
                  <a:pt x="1373" y="3049"/>
                  <a:pt x="1373" y="3049"/>
                </a:cubicBezTo>
                <a:cubicBezTo>
                  <a:pt x="1415" y="3130"/>
                  <a:pt x="1415" y="3130"/>
                  <a:pt x="1415" y="3130"/>
                </a:cubicBezTo>
                <a:close/>
                <a:moveTo>
                  <a:pt x="1467" y="3230"/>
                </a:moveTo>
                <a:cubicBezTo>
                  <a:pt x="1470" y="3230"/>
                  <a:pt x="1470" y="3230"/>
                  <a:pt x="1470" y="3230"/>
                </a:cubicBezTo>
                <a:cubicBezTo>
                  <a:pt x="1467" y="3233"/>
                  <a:pt x="1467" y="3233"/>
                  <a:pt x="1467" y="3233"/>
                </a:cubicBezTo>
                <a:cubicBezTo>
                  <a:pt x="1395" y="3285"/>
                  <a:pt x="1395" y="3285"/>
                  <a:pt x="1395" y="3285"/>
                </a:cubicBezTo>
                <a:cubicBezTo>
                  <a:pt x="1395" y="3288"/>
                  <a:pt x="1395" y="3288"/>
                  <a:pt x="1395" y="3288"/>
                </a:cubicBezTo>
                <a:cubicBezTo>
                  <a:pt x="1392" y="3285"/>
                  <a:pt x="1392" y="3285"/>
                  <a:pt x="1392" y="3285"/>
                </a:cubicBezTo>
                <a:cubicBezTo>
                  <a:pt x="1350" y="3204"/>
                  <a:pt x="1350" y="3204"/>
                  <a:pt x="1350" y="3204"/>
                </a:cubicBezTo>
                <a:cubicBezTo>
                  <a:pt x="1350" y="3201"/>
                  <a:pt x="1350" y="3201"/>
                  <a:pt x="1350" y="3201"/>
                </a:cubicBezTo>
                <a:cubicBezTo>
                  <a:pt x="1353" y="3201"/>
                  <a:pt x="1353" y="3201"/>
                  <a:pt x="1353" y="3201"/>
                </a:cubicBezTo>
                <a:cubicBezTo>
                  <a:pt x="1421" y="3149"/>
                  <a:pt x="1421" y="3149"/>
                  <a:pt x="1421" y="3149"/>
                </a:cubicBezTo>
                <a:cubicBezTo>
                  <a:pt x="1425" y="3146"/>
                  <a:pt x="1425" y="3146"/>
                  <a:pt x="1425" y="3146"/>
                </a:cubicBezTo>
                <a:cubicBezTo>
                  <a:pt x="1425" y="3149"/>
                  <a:pt x="1425" y="3149"/>
                  <a:pt x="1425" y="3149"/>
                </a:cubicBezTo>
                <a:cubicBezTo>
                  <a:pt x="1467" y="3230"/>
                  <a:pt x="1467" y="3230"/>
                  <a:pt x="1467" y="3230"/>
                </a:cubicBezTo>
                <a:close/>
                <a:moveTo>
                  <a:pt x="1522" y="3330"/>
                </a:moveTo>
                <a:cubicBezTo>
                  <a:pt x="1522" y="3334"/>
                  <a:pt x="1522" y="3334"/>
                  <a:pt x="1522" y="3334"/>
                </a:cubicBezTo>
                <a:cubicBezTo>
                  <a:pt x="1522" y="3334"/>
                  <a:pt x="1522" y="3334"/>
                  <a:pt x="1522" y="3334"/>
                </a:cubicBezTo>
                <a:cubicBezTo>
                  <a:pt x="1451" y="3385"/>
                  <a:pt x="1451" y="3385"/>
                  <a:pt x="1451" y="3385"/>
                </a:cubicBezTo>
                <a:cubicBezTo>
                  <a:pt x="1447" y="3389"/>
                  <a:pt x="1447" y="3389"/>
                  <a:pt x="1447" y="3389"/>
                </a:cubicBezTo>
                <a:cubicBezTo>
                  <a:pt x="1447" y="3385"/>
                  <a:pt x="1447" y="3385"/>
                  <a:pt x="1447" y="3385"/>
                </a:cubicBezTo>
                <a:cubicBezTo>
                  <a:pt x="1405" y="3304"/>
                  <a:pt x="1405" y="3304"/>
                  <a:pt x="1405" y="3304"/>
                </a:cubicBezTo>
                <a:cubicBezTo>
                  <a:pt x="1402" y="3301"/>
                  <a:pt x="1402" y="3301"/>
                  <a:pt x="1402" y="3301"/>
                </a:cubicBezTo>
                <a:cubicBezTo>
                  <a:pt x="1405" y="3301"/>
                  <a:pt x="1405" y="3301"/>
                  <a:pt x="1405" y="3301"/>
                </a:cubicBezTo>
                <a:cubicBezTo>
                  <a:pt x="1476" y="3249"/>
                  <a:pt x="1476" y="3249"/>
                  <a:pt x="1476" y="3249"/>
                </a:cubicBezTo>
                <a:cubicBezTo>
                  <a:pt x="1476" y="3246"/>
                  <a:pt x="1476" y="3246"/>
                  <a:pt x="1476" y="3246"/>
                </a:cubicBezTo>
                <a:cubicBezTo>
                  <a:pt x="1480" y="3249"/>
                  <a:pt x="1480" y="3249"/>
                  <a:pt x="1480" y="3249"/>
                </a:cubicBezTo>
                <a:cubicBezTo>
                  <a:pt x="1522" y="3330"/>
                  <a:pt x="1522" y="3330"/>
                  <a:pt x="1522" y="3330"/>
                </a:cubicBezTo>
                <a:close/>
                <a:moveTo>
                  <a:pt x="1577" y="3431"/>
                </a:moveTo>
                <a:cubicBezTo>
                  <a:pt x="1577" y="3434"/>
                  <a:pt x="1577" y="3434"/>
                  <a:pt x="1577" y="3434"/>
                </a:cubicBezTo>
                <a:cubicBezTo>
                  <a:pt x="1574" y="3437"/>
                  <a:pt x="1574" y="3437"/>
                  <a:pt x="1574" y="3437"/>
                </a:cubicBezTo>
                <a:cubicBezTo>
                  <a:pt x="1506" y="3489"/>
                  <a:pt x="1506" y="3489"/>
                  <a:pt x="1506" y="3489"/>
                </a:cubicBezTo>
                <a:cubicBezTo>
                  <a:pt x="1502" y="3489"/>
                  <a:pt x="1502" y="3489"/>
                  <a:pt x="1502" y="3489"/>
                </a:cubicBezTo>
                <a:cubicBezTo>
                  <a:pt x="1499" y="3486"/>
                  <a:pt x="1499" y="3486"/>
                  <a:pt x="1499" y="3486"/>
                </a:cubicBezTo>
                <a:cubicBezTo>
                  <a:pt x="1457" y="3408"/>
                  <a:pt x="1457" y="3408"/>
                  <a:pt x="1457" y="3408"/>
                </a:cubicBezTo>
                <a:cubicBezTo>
                  <a:pt x="1457" y="3405"/>
                  <a:pt x="1457" y="3405"/>
                  <a:pt x="1457" y="3405"/>
                </a:cubicBezTo>
                <a:cubicBezTo>
                  <a:pt x="1460" y="3401"/>
                  <a:pt x="1460" y="3401"/>
                  <a:pt x="1460" y="3401"/>
                </a:cubicBezTo>
                <a:cubicBezTo>
                  <a:pt x="1528" y="3350"/>
                  <a:pt x="1528" y="3350"/>
                  <a:pt x="1528" y="3350"/>
                </a:cubicBezTo>
                <a:cubicBezTo>
                  <a:pt x="1531" y="3350"/>
                  <a:pt x="1531" y="3350"/>
                  <a:pt x="1531" y="3350"/>
                </a:cubicBezTo>
                <a:cubicBezTo>
                  <a:pt x="1531" y="3350"/>
                  <a:pt x="1531" y="3350"/>
                  <a:pt x="1531" y="3350"/>
                </a:cubicBezTo>
                <a:cubicBezTo>
                  <a:pt x="1577" y="3431"/>
                  <a:pt x="1577" y="3431"/>
                  <a:pt x="1577" y="3431"/>
                </a:cubicBezTo>
                <a:close/>
                <a:moveTo>
                  <a:pt x="1629" y="3534"/>
                </a:moveTo>
                <a:cubicBezTo>
                  <a:pt x="1632" y="3537"/>
                  <a:pt x="1632" y="3537"/>
                  <a:pt x="1632" y="3537"/>
                </a:cubicBezTo>
                <a:cubicBezTo>
                  <a:pt x="1629" y="3537"/>
                  <a:pt x="1629" y="3537"/>
                  <a:pt x="1629" y="3537"/>
                </a:cubicBezTo>
                <a:cubicBezTo>
                  <a:pt x="1557" y="3589"/>
                  <a:pt x="1557" y="3589"/>
                  <a:pt x="1557" y="3589"/>
                </a:cubicBezTo>
                <a:cubicBezTo>
                  <a:pt x="1554" y="3592"/>
                  <a:pt x="1554" y="3592"/>
                  <a:pt x="1554" y="3592"/>
                </a:cubicBezTo>
                <a:cubicBezTo>
                  <a:pt x="1554" y="3589"/>
                  <a:pt x="1554" y="3589"/>
                  <a:pt x="1554" y="3589"/>
                </a:cubicBezTo>
                <a:cubicBezTo>
                  <a:pt x="1512" y="3508"/>
                  <a:pt x="1512" y="3508"/>
                  <a:pt x="1512" y="3508"/>
                </a:cubicBezTo>
                <a:cubicBezTo>
                  <a:pt x="1509" y="3505"/>
                  <a:pt x="1509" y="3505"/>
                  <a:pt x="1509" y="3505"/>
                </a:cubicBezTo>
                <a:cubicBezTo>
                  <a:pt x="1512" y="3505"/>
                  <a:pt x="1512" y="3505"/>
                  <a:pt x="1512" y="3505"/>
                </a:cubicBezTo>
                <a:cubicBezTo>
                  <a:pt x="1583" y="3453"/>
                  <a:pt x="1583" y="3453"/>
                  <a:pt x="1583" y="3453"/>
                </a:cubicBezTo>
                <a:cubicBezTo>
                  <a:pt x="1586" y="3450"/>
                  <a:pt x="1586" y="3450"/>
                  <a:pt x="1586" y="3450"/>
                </a:cubicBezTo>
                <a:cubicBezTo>
                  <a:pt x="1586" y="3453"/>
                  <a:pt x="1586" y="3453"/>
                  <a:pt x="1586" y="3453"/>
                </a:cubicBezTo>
                <a:cubicBezTo>
                  <a:pt x="1629" y="3534"/>
                  <a:pt x="1629" y="3534"/>
                  <a:pt x="1629" y="3534"/>
                </a:cubicBezTo>
                <a:close/>
                <a:moveTo>
                  <a:pt x="1684" y="3638"/>
                </a:moveTo>
                <a:cubicBezTo>
                  <a:pt x="1687" y="3641"/>
                  <a:pt x="1687" y="3641"/>
                  <a:pt x="1687" y="3641"/>
                </a:cubicBezTo>
                <a:cubicBezTo>
                  <a:pt x="1684" y="3641"/>
                  <a:pt x="1684" y="3641"/>
                  <a:pt x="1684" y="3641"/>
                </a:cubicBezTo>
                <a:cubicBezTo>
                  <a:pt x="1612" y="3696"/>
                  <a:pt x="1612" y="3696"/>
                  <a:pt x="1612" y="3696"/>
                </a:cubicBezTo>
                <a:cubicBezTo>
                  <a:pt x="1609" y="3696"/>
                  <a:pt x="1609" y="3696"/>
                  <a:pt x="1609" y="3696"/>
                </a:cubicBezTo>
                <a:cubicBezTo>
                  <a:pt x="1609" y="3693"/>
                  <a:pt x="1609" y="3693"/>
                  <a:pt x="1609" y="3693"/>
                </a:cubicBezTo>
                <a:cubicBezTo>
                  <a:pt x="1567" y="3612"/>
                  <a:pt x="1567" y="3612"/>
                  <a:pt x="1567" y="3612"/>
                </a:cubicBezTo>
                <a:cubicBezTo>
                  <a:pt x="1564" y="3609"/>
                  <a:pt x="1564" y="3609"/>
                  <a:pt x="1564" y="3609"/>
                </a:cubicBezTo>
                <a:cubicBezTo>
                  <a:pt x="1567" y="3605"/>
                  <a:pt x="1567" y="3605"/>
                  <a:pt x="1567" y="3605"/>
                </a:cubicBezTo>
                <a:cubicBezTo>
                  <a:pt x="1638" y="3557"/>
                  <a:pt x="1638" y="3557"/>
                  <a:pt x="1638" y="3557"/>
                </a:cubicBezTo>
                <a:cubicBezTo>
                  <a:pt x="1641" y="3554"/>
                  <a:pt x="1641" y="3554"/>
                  <a:pt x="1641" y="3554"/>
                </a:cubicBezTo>
                <a:cubicBezTo>
                  <a:pt x="1641" y="3557"/>
                  <a:pt x="1641" y="3557"/>
                  <a:pt x="1641" y="3557"/>
                </a:cubicBezTo>
                <a:cubicBezTo>
                  <a:pt x="1684" y="3638"/>
                  <a:pt x="1684" y="3638"/>
                  <a:pt x="1684" y="3638"/>
                </a:cubicBezTo>
                <a:close/>
                <a:moveTo>
                  <a:pt x="1742" y="3741"/>
                </a:moveTo>
                <a:cubicBezTo>
                  <a:pt x="1742" y="3745"/>
                  <a:pt x="1742" y="3745"/>
                  <a:pt x="1742" y="3745"/>
                </a:cubicBezTo>
                <a:cubicBezTo>
                  <a:pt x="1739" y="3748"/>
                  <a:pt x="1739" y="3748"/>
                  <a:pt x="1739" y="3748"/>
                </a:cubicBezTo>
                <a:cubicBezTo>
                  <a:pt x="1667" y="3800"/>
                  <a:pt x="1667" y="3800"/>
                  <a:pt x="1667" y="3800"/>
                </a:cubicBezTo>
                <a:cubicBezTo>
                  <a:pt x="1664" y="3800"/>
                  <a:pt x="1664" y="3800"/>
                  <a:pt x="1664" y="3800"/>
                </a:cubicBezTo>
                <a:cubicBezTo>
                  <a:pt x="1664" y="3800"/>
                  <a:pt x="1664" y="3800"/>
                  <a:pt x="1664" y="3800"/>
                </a:cubicBezTo>
                <a:cubicBezTo>
                  <a:pt x="1619" y="3715"/>
                  <a:pt x="1619" y="3715"/>
                  <a:pt x="1619" y="3715"/>
                </a:cubicBezTo>
                <a:cubicBezTo>
                  <a:pt x="1619" y="3712"/>
                  <a:pt x="1619" y="3712"/>
                  <a:pt x="1619" y="3712"/>
                </a:cubicBezTo>
                <a:cubicBezTo>
                  <a:pt x="1622" y="3712"/>
                  <a:pt x="1622" y="3712"/>
                  <a:pt x="1622" y="3712"/>
                </a:cubicBezTo>
                <a:cubicBezTo>
                  <a:pt x="1693" y="3660"/>
                  <a:pt x="1693" y="3660"/>
                  <a:pt x="1693" y="3660"/>
                </a:cubicBezTo>
                <a:cubicBezTo>
                  <a:pt x="1696" y="3657"/>
                  <a:pt x="1696" y="3657"/>
                  <a:pt x="1696" y="3657"/>
                </a:cubicBezTo>
                <a:cubicBezTo>
                  <a:pt x="1696" y="3660"/>
                  <a:pt x="1696" y="3660"/>
                  <a:pt x="1696" y="3660"/>
                </a:cubicBezTo>
                <a:cubicBezTo>
                  <a:pt x="1742" y="3741"/>
                  <a:pt x="1742" y="3741"/>
                  <a:pt x="1742" y="3741"/>
                </a:cubicBezTo>
                <a:close/>
                <a:moveTo>
                  <a:pt x="1797" y="3848"/>
                </a:moveTo>
                <a:cubicBezTo>
                  <a:pt x="1797" y="3851"/>
                  <a:pt x="1797" y="3851"/>
                  <a:pt x="1797" y="3851"/>
                </a:cubicBezTo>
                <a:cubicBezTo>
                  <a:pt x="1794" y="3851"/>
                  <a:pt x="1794" y="3851"/>
                  <a:pt x="1794" y="3851"/>
                </a:cubicBezTo>
                <a:cubicBezTo>
                  <a:pt x="1722" y="3903"/>
                  <a:pt x="1722" y="3903"/>
                  <a:pt x="1722" y="3903"/>
                </a:cubicBezTo>
                <a:cubicBezTo>
                  <a:pt x="1719" y="3906"/>
                  <a:pt x="1719" y="3906"/>
                  <a:pt x="1719" y="3906"/>
                </a:cubicBezTo>
                <a:cubicBezTo>
                  <a:pt x="1719" y="3903"/>
                  <a:pt x="1719" y="3903"/>
                  <a:pt x="1719" y="3903"/>
                </a:cubicBezTo>
                <a:cubicBezTo>
                  <a:pt x="1674" y="3822"/>
                  <a:pt x="1674" y="3822"/>
                  <a:pt x="1674" y="3822"/>
                </a:cubicBezTo>
                <a:cubicBezTo>
                  <a:pt x="1674" y="3819"/>
                  <a:pt x="1674" y="3819"/>
                  <a:pt x="1674" y="3819"/>
                </a:cubicBezTo>
                <a:cubicBezTo>
                  <a:pt x="1677" y="3816"/>
                  <a:pt x="1677" y="3816"/>
                  <a:pt x="1677" y="3816"/>
                </a:cubicBezTo>
                <a:cubicBezTo>
                  <a:pt x="1748" y="3764"/>
                  <a:pt x="1748" y="3764"/>
                  <a:pt x="1748" y="3764"/>
                </a:cubicBezTo>
                <a:cubicBezTo>
                  <a:pt x="1752" y="3761"/>
                  <a:pt x="1752" y="3761"/>
                  <a:pt x="1752" y="3761"/>
                </a:cubicBezTo>
                <a:cubicBezTo>
                  <a:pt x="1752" y="3764"/>
                  <a:pt x="1752" y="3764"/>
                  <a:pt x="1752" y="3764"/>
                </a:cubicBezTo>
                <a:cubicBezTo>
                  <a:pt x="1797" y="3848"/>
                  <a:pt x="1797" y="3848"/>
                  <a:pt x="1797" y="3848"/>
                </a:cubicBezTo>
                <a:close/>
                <a:moveTo>
                  <a:pt x="1852" y="3955"/>
                </a:moveTo>
                <a:cubicBezTo>
                  <a:pt x="1855" y="3958"/>
                  <a:pt x="1855" y="3958"/>
                  <a:pt x="1855" y="3958"/>
                </a:cubicBezTo>
                <a:cubicBezTo>
                  <a:pt x="1852" y="3958"/>
                  <a:pt x="1852" y="3958"/>
                  <a:pt x="1852" y="3958"/>
                </a:cubicBezTo>
                <a:cubicBezTo>
                  <a:pt x="1781" y="4010"/>
                  <a:pt x="1781" y="4010"/>
                  <a:pt x="1781" y="4010"/>
                </a:cubicBezTo>
                <a:cubicBezTo>
                  <a:pt x="1777" y="4013"/>
                  <a:pt x="1777" y="4013"/>
                  <a:pt x="1777" y="4013"/>
                </a:cubicBezTo>
                <a:cubicBezTo>
                  <a:pt x="1774" y="4010"/>
                  <a:pt x="1774" y="4010"/>
                  <a:pt x="1774" y="4010"/>
                </a:cubicBezTo>
                <a:cubicBezTo>
                  <a:pt x="1732" y="3926"/>
                  <a:pt x="1732" y="3926"/>
                  <a:pt x="1732" y="3926"/>
                </a:cubicBezTo>
                <a:cubicBezTo>
                  <a:pt x="1729" y="3923"/>
                  <a:pt x="1729" y="3923"/>
                  <a:pt x="1729" y="3923"/>
                </a:cubicBezTo>
                <a:cubicBezTo>
                  <a:pt x="1732" y="3923"/>
                  <a:pt x="1732" y="3923"/>
                  <a:pt x="1732" y="3923"/>
                </a:cubicBezTo>
                <a:cubicBezTo>
                  <a:pt x="1803" y="3871"/>
                  <a:pt x="1803" y="3871"/>
                  <a:pt x="1803" y="3871"/>
                </a:cubicBezTo>
                <a:cubicBezTo>
                  <a:pt x="1807" y="3868"/>
                  <a:pt x="1807" y="3868"/>
                  <a:pt x="1807" y="3868"/>
                </a:cubicBezTo>
                <a:cubicBezTo>
                  <a:pt x="1810" y="3871"/>
                  <a:pt x="1810" y="3871"/>
                  <a:pt x="1810" y="3871"/>
                </a:cubicBezTo>
                <a:cubicBezTo>
                  <a:pt x="1852" y="3955"/>
                  <a:pt x="1852" y="3955"/>
                  <a:pt x="1852" y="3955"/>
                </a:cubicBezTo>
                <a:close/>
                <a:moveTo>
                  <a:pt x="1910" y="4062"/>
                </a:moveTo>
                <a:cubicBezTo>
                  <a:pt x="1910" y="4065"/>
                  <a:pt x="1910" y="4065"/>
                  <a:pt x="1910" y="4065"/>
                </a:cubicBezTo>
                <a:cubicBezTo>
                  <a:pt x="1910" y="4065"/>
                  <a:pt x="1910" y="4065"/>
                  <a:pt x="1910" y="4065"/>
                </a:cubicBezTo>
                <a:cubicBezTo>
                  <a:pt x="1836" y="4120"/>
                  <a:pt x="1836" y="4120"/>
                  <a:pt x="1836" y="4120"/>
                </a:cubicBezTo>
                <a:cubicBezTo>
                  <a:pt x="1832" y="4120"/>
                  <a:pt x="1832" y="4120"/>
                  <a:pt x="1832" y="4120"/>
                </a:cubicBezTo>
                <a:cubicBezTo>
                  <a:pt x="1832" y="4117"/>
                  <a:pt x="1832" y="4117"/>
                  <a:pt x="1832" y="4117"/>
                </a:cubicBezTo>
                <a:cubicBezTo>
                  <a:pt x="1787" y="4033"/>
                  <a:pt x="1787" y="4033"/>
                  <a:pt x="1787" y="4033"/>
                </a:cubicBezTo>
                <a:cubicBezTo>
                  <a:pt x="1784" y="4029"/>
                  <a:pt x="1784" y="4029"/>
                  <a:pt x="1784" y="4029"/>
                </a:cubicBezTo>
                <a:cubicBezTo>
                  <a:pt x="1787" y="4029"/>
                  <a:pt x="1787" y="4029"/>
                  <a:pt x="1787" y="4029"/>
                </a:cubicBezTo>
                <a:cubicBezTo>
                  <a:pt x="1862" y="3978"/>
                  <a:pt x="1862" y="3978"/>
                  <a:pt x="1862" y="3978"/>
                </a:cubicBezTo>
                <a:cubicBezTo>
                  <a:pt x="1862" y="3974"/>
                  <a:pt x="1862" y="3974"/>
                  <a:pt x="1862" y="3974"/>
                </a:cubicBezTo>
                <a:cubicBezTo>
                  <a:pt x="1865" y="3978"/>
                  <a:pt x="1865" y="3978"/>
                  <a:pt x="1865" y="3978"/>
                </a:cubicBezTo>
                <a:cubicBezTo>
                  <a:pt x="1910" y="4062"/>
                  <a:pt x="1910" y="4062"/>
                  <a:pt x="1910" y="4062"/>
                </a:cubicBezTo>
                <a:close/>
                <a:moveTo>
                  <a:pt x="1968" y="4169"/>
                </a:moveTo>
                <a:cubicBezTo>
                  <a:pt x="1968" y="4172"/>
                  <a:pt x="1968" y="4172"/>
                  <a:pt x="1968" y="4172"/>
                </a:cubicBezTo>
                <a:cubicBezTo>
                  <a:pt x="1965" y="4175"/>
                  <a:pt x="1965" y="4175"/>
                  <a:pt x="1965" y="4175"/>
                </a:cubicBezTo>
                <a:cubicBezTo>
                  <a:pt x="1894" y="4227"/>
                  <a:pt x="1894" y="4227"/>
                  <a:pt x="1894" y="4227"/>
                </a:cubicBezTo>
                <a:cubicBezTo>
                  <a:pt x="1891" y="4230"/>
                  <a:pt x="1891" y="4230"/>
                  <a:pt x="1891" y="4230"/>
                </a:cubicBezTo>
                <a:cubicBezTo>
                  <a:pt x="1887" y="4227"/>
                  <a:pt x="1887" y="4227"/>
                  <a:pt x="1887" y="4227"/>
                </a:cubicBezTo>
                <a:cubicBezTo>
                  <a:pt x="1845" y="4139"/>
                  <a:pt x="1845" y="4139"/>
                  <a:pt x="1845" y="4139"/>
                </a:cubicBezTo>
                <a:cubicBezTo>
                  <a:pt x="1842" y="4136"/>
                  <a:pt x="1842" y="4136"/>
                  <a:pt x="1842" y="4136"/>
                </a:cubicBezTo>
                <a:cubicBezTo>
                  <a:pt x="1845" y="4136"/>
                  <a:pt x="1845" y="4136"/>
                  <a:pt x="1845" y="4136"/>
                </a:cubicBezTo>
                <a:cubicBezTo>
                  <a:pt x="1917" y="4084"/>
                  <a:pt x="1917" y="4084"/>
                  <a:pt x="1917" y="4084"/>
                </a:cubicBezTo>
                <a:cubicBezTo>
                  <a:pt x="1920" y="4081"/>
                  <a:pt x="1920" y="4081"/>
                  <a:pt x="1920" y="4081"/>
                </a:cubicBezTo>
                <a:cubicBezTo>
                  <a:pt x="1923" y="4084"/>
                  <a:pt x="1923" y="4084"/>
                  <a:pt x="1923" y="4084"/>
                </a:cubicBezTo>
                <a:cubicBezTo>
                  <a:pt x="1968" y="4169"/>
                  <a:pt x="1968" y="4169"/>
                  <a:pt x="1968" y="4169"/>
                </a:cubicBezTo>
                <a:close/>
                <a:moveTo>
                  <a:pt x="2027" y="4279"/>
                </a:moveTo>
                <a:cubicBezTo>
                  <a:pt x="2027" y="4282"/>
                  <a:pt x="2027" y="4282"/>
                  <a:pt x="2027" y="4282"/>
                </a:cubicBezTo>
                <a:cubicBezTo>
                  <a:pt x="2023" y="4285"/>
                  <a:pt x="2023" y="4285"/>
                  <a:pt x="2023" y="4285"/>
                </a:cubicBezTo>
                <a:cubicBezTo>
                  <a:pt x="1952" y="4337"/>
                  <a:pt x="1952" y="4337"/>
                  <a:pt x="1952" y="4337"/>
                </a:cubicBezTo>
                <a:cubicBezTo>
                  <a:pt x="1949" y="4340"/>
                  <a:pt x="1949" y="4340"/>
                  <a:pt x="1949" y="4340"/>
                </a:cubicBezTo>
                <a:cubicBezTo>
                  <a:pt x="1946" y="4334"/>
                  <a:pt x="1946" y="4334"/>
                  <a:pt x="1946" y="4334"/>
                </a:cubicBezTo>
                <a:cubicBezTo>
                  <a:pt x="1900" y="4249"/>
                  <a:pt x="1900" y="4249"/>
                  <a:pt x="1900" y="4249"/>
                </a:cubicBezTo>
                <a:cubicBezTo>
                  <a:pt x="1900" y="4246"/>
                  <a:pt x="1900" y="4246"/>
                  <a:pt x="1900" y="4246"/>
                </a:cubicBezTo>
                <a:cubicBezTo>
                  <a:pt x="1904" y="4243"/>
                  <a:pt x="1904" y="4243"/>
                  <a:pt x="1904" y="4243"/>
                </a:cubicBezTo>
                <a:cubicBezTo>
                  <a:pt x="1975" y="4191"/>
                  <a:pt x="1975" y="4191"/>
                  <a:pt x="1975" y="4191"/>
                </a:cubicBezTo>
                <a:cubicBezTo>
                  <a:pt x="1978" y="4188"/>
                  <a:pt x="1978" y="4188"/>
                  <a:pt x="1978" y="4188"/>
                </a:cubicBezTo>
                <a:cubicBezTo>
                  <a:pt x="1978" y="4194"/>
                  <a:pt x="1978" y="4194"/>
                  <a:pt x="1978" y="4194"/>
                </a:cubicBezTo>
                <a:cubicBezTo>
                  <a:pt x="2027" y="4279"/>
                  <a:pt x="2027" y="4279"/>
                  <a:pt x="2027" y="4279"/>
                </a:cubicBezTo>
                <a:close/>
                <a:moveTo>
                  <a:pt x="2085" y="4389"/>
                </a:moveTo>
                <a:cubicBezTo>
                  <a:pt x="2085" y="4392"/>
                  <a:pt x="2085" y="4392"/>
                  <a:pt x="2085" y="4392"/>
                </a:cubicBezTo>
                <a:cubicBezTo>
                  <a:pt x="2082" y="4395"/>
                  <a:pt x="2082" y="4395"/>
                  <a:pt x="2082" y="4395"/>
                </a:cubicBezTo>
                <a:cubicBezTo>
                  <a:pt x="2010" y="4447"/>
                  <a:pt x="2010" y="4447"/>
                  <a:pt x="2010" y="4447"/>
                </a:cubicBezTo>
                <a:cubicBezTo>
                  <a:pt x="2007" y="4450"/>
                  <a:pt x="2007" y="4450"/>
                  <a:pt x="2007" y="4450"/>
                </a:cubicBezTo>
                <a:cubicBezTo>
                  <a:pt x="2004" y="4447"/>
                  <a:pt x="2004" y="4447"/>
                  <a:pt x="2004" y="4447"/>
                </a:cubicBezTo>
                <a:cubicBezTo>
                  <a:pt x="1959" y="4360"/>
                  <a:pt x="1959" y="4360"/>
                  <a:pt x="1959" y="4360"/>
                </a:cubicBezTo>
                <a:cubicBezTo>
                  <a:pt x="1959" y="4356"/>
                  <a:pt x="1959" y="4356"/>
                  <a:pt x="1959" y="4356"/>
                </a:cubicBezTo>
                <a:cubicBezTo>
                  <a:pt x="1959" y="4353"/>
                  <a:pt x="1959" y="4353"/>
                  <a:pt x="1959" y="4353"/>
                </a:cubicBezTo>
                <a:cubicBezTo>
                  <a:pt x="2033" y="4301"/>
                  <a:pt x="2033" y="4301"/>
                  <a:pt x="2033" y="4301"/>
                </a:cubicBezTo>
                <a:cubicBezTo>
                  <a:pt x="2036" y="4298"/>
                  <a:pt x="2036" y="4298"/>
                  <a:pt x="2036" y="4298"/>
                </a:cubicBezTo>
                <a:cubicBezTo>
                  <a:pt x="2036" y="4301"/>
                  <a:pt x="2036" y="4301"/>
                  <a:pt x="2036" y="4301"/>
                </a:cubicBezTo>
                <a:cubicBezTo>
                  <a:pt x="2085" y="4389"/>
                  <a:pt x="2085" y="4389"/>
                  <a:pt x="2085" y="4389"/>
                </a:cubicBezTo>
                <a:close/>
                <a:moveTo>
                  <a:pt x="2143" y="4499"/>
                </a:moveTo>
                <a:cubicBezTo>
                  <a:pt x="2143" y="4502"/>
                  <a:pt x="2143" y="4502"/>
                  <a:pt x="2143" y="4502"/>
                </a:cubicBezTo>
                <a:cubicBezTo>
                  <a:pt x="2140" y="4505"/>
                  <a:pt x="2140" y="4505"/>
                  <a:pt x="2140" y="4505"/>
                </a:cubicBezTo>
                <a:cubicBezTo>
                  <a:pt x="2069" y="4557"/>
                  <a:pt x="2069" y="4557"/>
                  <a:pt x="2069" y="4557"/>
                </a:cubicBezTo>
                <a:cubicBezTo>
                  <a:pt x="2065" y="4560"/>
                  <a:pt x="2065" y="4560"/>
                  <a:pt x="2065" y="4560"/>
                </a:cubicBezTo>
                <a:cubicBezTo>
                  <a:pt x="2062" y="4557"/>
                  <a:pt x="2062" y="4557"/>
                  <a:pt x="2062" y="4557"/>
                </a:cubicBezTo>
                <a:cubicBezTo>
                  <a:pt x="2017" y="4470"/>
                  <a:pt x="2017" y="4470"/>
                  <a:pt x="2017" y="4470"/>
                </a:cubicBezTo>
                <a:cubicBezTo>
                  <a:pt x="2014" y="4466"/>
                  <a:pt x="2014" y="4466"/>
                  <a:pt x="2014" y="4466"/>
                </a:cubicBezTo>
                <a:cubicBezTo>
                  <a:pt x="2017" y="4463"/>
                  <a:pt x="2017" y="4463"/>
                  <a:pt x="2017" y="4463"/>
                </a:cubicBezTo>
                <a:cubicBezTo>
                  <a:pt x="2091" y="4411"/>
                  <a:pt x="2091" y="4411"/>
                  <a:pt x="2091" y="4411"/>
                </a:cubicBezTo>
                <a:cubicBezTo>
                  <a:pt x="2095" y="4411"/>
                  <a:pt x="2095" y="4411"/>
                  <a:pt x="2095" y="4411"/>
                </a:cubicBezTo>
                <a:cubicBezTo>
                  <a:pt x="2095" y="4411"/>
                  <a:pt x="2095" y="4411"/>
                  <a:pt x="2095" y="4411"/>
                </a:cubicBezTo>
                <a:cubicBezTo>
                  <a:pt x="2143" y="4499"/>
                  <a:pt x="2143" y="4499"/>
                  <a:pt x="2143" y="4499"/>
                </a:cubicBezTo>
                <a:close/>
                <a:moveTo>
                  <a:pt x="2201" y="4612"/>
                </a:moveTo>
                <a:cubicBezTo>
                  <a:pt x="2205" y="4615"/>
                  <a:pt x="2205" y="4615"/>
                  <a:pt x="2205" y="4615"/>
                </a:cubicBezTo>
                <a:cubicBezTo>
                  <a:pt x="2201" y="4618"/>
                  <a:pt x="2201" y="4618"/>
                  <a:pt x="2201" y="4618"/>
                </a:cubicBezTo>
                <a:cubicBezTo>
                  <a:pt x="2127" y="4670"/>
                  <a:pt x="2127" y="4670"/>
                  <a:pt x="2127" y="4670"/>
                </a:cubicBezTo>
                <a:cubicBezTo>
                  <a:pt x="2124" y="4673"/>
                  <a:pt x="2124" y="4673"/>
                  <a:pt x="2124" y="4673"/>
                </a:cubicBezTo>
                <a:cubicBezTo>
                  <a:pt x="2124" y="4670"/>
                  <a:pt x="2124" y="4670"/>
                  <a:pt x="2124" y="4670"/>
                </a:cubicBezTo>
                <a:cubicBezTo>
                  <a:pt x="2075" y="4580"/>
                  <a:pt x="2075" y="4580"/>
                  <a:pt x="2075" y="4580"/>
                </a:cubicBezTo>
                <a:cubicBezTo>
                  <a:pt x="2075" y="4576"/>
                  <a:pt x="2075" y="4576"/>
                  <a:pt x="2075" y="4576"/>
                </a:cubicBezTo>
                <a:cubicBezTo>
                  <a:pt x="2075" y="4576"/>
                  <a:pt x="2075" y="4576"/>
                  <a:pt x="2075" y="4576"/>
                </a:cubicBezTo>
                <a:cubicBezTo>
                  <a:pt x="2150" y="4521"/>
                  <a:pt x="2150" y="4521"/>
                  <a:pt x="2150" y="4521"/>
                </a:cubicBezTo>
                <a:cubicBezTo>
                  <a:pt x="2153" y="4521"/>
                  <a:pt x="2153" y="4521"/>
                  <a:pt x="2153" y="4521"/>
                </a:cubicBezTo>
                <a:cubicBezTo>
                  <a:pt x="2156" y="4525"/>
                  <a:pt x="2156" y="4525"/>
                  <a:pt x="2156" y="4525"/>
                </a:cubicBezTo>
                <a:cubicBezTo>
                  <a:pt x="2201" y="4612"/>
                  <a:pt x="2201" y="4612"/>
                  <a:pt x="2201" y="4612"/>
                </a:cubicBezTo>
                <a:close/>
                <a:moveTo>
                  <a:pt x="2263" y="4725"/>
                </a:moveTo>
                <a:cubicBezTo>
                  <a:pt x="2263" y="4729"/>
                  <a:pt x="2263" y="4729"/>
                  <a:pt x="2263" y="4729"/>
                </a:cubicBezTo>
                <a:cubicBezTo>
                  <a:pt x="2260" y="4732"/>
                  <a:pt x="2260" y="4732"/>
                  <a:pt x="2260" y="4732"/>
                </a:cubicBezTo>
                <a:cubicBezTo>
                  <a:pt x="2185" y="4784"/>
                  <a:pt x="2185" y="4784"/>
                  <a:pt x="2185" y="4784"/>
                </a:cubicBezTo>
                <a:cubicBezTo>
                  <a:pt x="2185" y="4787"/>
                  <a:pt x="2185" y="4787"/>
                  <a:pt x="2185" y="4787"/>
                </a:cubicBezTo>
                <a:cubicBezTo>
                  <a:pt x="2182" y="4784"/>
                  <a:pt x="2182" y="4784"/>
                  <a:pt x="2182" y="4784"/>
                </a:cubicBezTo>
                <a:cubicBezTo>
                  <a:pt x="2133" y="4693"/>
                  <a:pt x="2133" y="4693"/>
                  <a:pt x="2133" y="4693"/>
                </a:cubicBezTo>
                <a:cubicBezTo>
                  <a:pt x="2133" y="4690"/>
                  <a:pt x="2133" y="4690"/>
                  <a:pt x="2133" y="4690"/>
                </a:cubicBezTo>
                <a:cubicBezTo>
                  <a:pt x="2137" y="4686"/>
                  <a:pt x="2137" y="4686"/>
                  <a:pt x="2137" y="4686"/>
                </a:cubicBezTo>
                <a:cubicBezTo>
                  <a:pt x="2211" y="4635"/>
                  <a:pt x="2211" y="4635"/>
                  <a:pt x="2211" y="4635"/>
                </a:cubicBezTo>
                <a:cubicBezTo>
                  <a:pt x="2214" y="4635"/>
                  <a:pt x="2214" y="4635"/>
                  <a:pt x="2214" y="4635"/>
                </a:cubicBezTo>
                <a:cubicBezTo>
                  <a:pt x="2214" y="4635"/>
                  <a:pt x="2214" y="4635"/>
                  <a:pt x="2214" y="4635"/>
                </a:cubicBezTo>
                <a:cubicBezTo>
                  <a:pt x="2263" y="4725"/>
                  <a:pt x="2263" y="4725"/>
                  <a:pt x="2263" y="4725"/>
                </a:cubicBezTo>
                <a:close/>
                <a:moveTo>
                  <a:pt x="2347" y="4884"/>
                </a:moveTo>
                <a:cubicBezTo>
                  <a:pt x="2347" y="4887"/>
                  <a:pt x="2347" y="4887"/>
                  <a:pt x="2347" y="4887"/>
                </a:cubicBezTo>
                <a:cubicBezTo>
                  <a:pt x="2347" y="4890"/>
                  <a:pt x="2347" y="4890"/>
                  <a:pt x="2347" y="4890"/>
                </a:cubicBezTo>
                <a:cubicBezTo>
                  <a:pt x="2269" y="4945"/>
                  <a:pt x="2269" y="4945"/>
                  <a:pt x="2269" y="4945"/>
                </a:cubicBezTo>
                <a:cubicBezTo>
                  <a:pt x="2266" y="4945"/>
                  <a:pt x="2266" y="4945"/>
                  <a:pt x="2266" y="4945"/>
                </a:cubicBezTo>
                <a:cubicBezTo>
                  <a:pt x="2266" y="4942"/>
                  <a:pt x="2266" y="4942"/>
                  <a:pt x="2266" y="4942"/>
                </a:cubicBezTo>
                <a:cubicBezTo>
                  <a:pt x="2195" y="4806"/>
                  <a:pt x="2195" y="4806"/>
                  <a:pt x="2195" y="4806"/>
                </a:cubicBezTo>
                <a:cubicBezTo>
                  <a:pt x="2192" y="4803"/>
                  <a:pt x="2192" y="4803"/>
                  <a:pt x="2192" y="4803"/>
                </a:cubicBezTo>
                <a:cubicBezTo>
                  <a:pt x="2195" y="4803"/>
                  <a:pt x="2195" y="4803"/>
                  <a:pt x="2195" y="4803"/>
                </a:cubicBezTo>
                <a:cubicBezTo>
                  <a:pt x="2269" y="4748"/>
                  <a:pt x="2269" y="4748"/>
                  <a:pt x="2269" y="4748"/>
                </a:cubicBezTo>
                <a:cubicBezTo>
                  <a:pt x="2273" y="4748"/>
                  <a:pt x="2273" y="4748"/>
                  <a:pt x="2273" y="4748"/>
                </a:cubicBezTo>
                <a:cubicBezTo>
                  <a:pt x="2276" y="4748"/>
                  <a:pt x="2276" y="4748"/>
                  <a:pt x="2276" y="4748"/>
                </a:cubicBezTo>
                <a:cubicBezTo>
                  <a:pt x="2347" y="4884"/>
                  <a:pt x="2347" y="4884"/>
                  <a:pt x="2347" y="4884"/>
                </a:cubicBezTo>
                <a:close/>
                <a:moveTo>
                  <a:pt x="1269" y="3097"/>
                </a:moveTo>
                <a:cubicBezTo>
                  <a:pt x="1273" y="3100"/>
                  <a:pt x="1273" y="3100"/>
                  <a:pt x="1273" y="3100"/>
                </a:cubicBezTo>
                <a:cubicBezTo>
                  <a:pt x="1269" y="3100"/>
                  <a:pt x="1269" y="3100"/>
                  <a:pt x="1269" y="3100"/>
                </a:cubicBezTo>
                <a:cubicBezTo>
                  <a:pt x="1201" y="3152"/>
                  <a:pt x="1201" y="3152"/>
                  <a:pt x="1201" y="3152"/>
                </a:cubicBezTo>
                <a:cubicBezTo>
                  <a:pt x="1198" y="3156"/>
                  <a:pt x="1198" y="3156"/>
                  <a:pt x="1198" y="3156"/>
                </a:cubicBezTo>
                <a:cubicBezTo>
                  <a:pt x="1198" y="3152"/>
                  <a:pt x="1198" y="3152"/>
                  <a:pt x="1198" y="3152"/>
                </a:cubicBezTo>
                <a:cubicBezTo>
                  <a:pt x="1156" y="3075"/>
                  <a:pt x="1156" y="3075"/>
                  <a:pt x="1156" y="3075"/>
                </a:cubicBezTo>
                <a:cubicBezTo>
                  <a:pt x="1156" y="3071"/>
                  <a:pt x="1156" y="3071"/>
                  <a:pt x="1156" y="3071"/>
                </a:cubicBezTo>
                <a:cubicBezTo>
                  <a:pt x="1156" y="3068"/>
                  <a:pt x="1156" y="3068"/>
                  <a:pt x="1156" y="3068"/>
                </a:cubicBezTo>
                <a:cubicBezTo>
                  <a:pt x="1227" y="3020"/>
                  <a:pt x="1227" y="3020"/>
                  <a:pt x="1227" y="3020"/>
                </a:cubicBezTo>
                <a:cubicBezTo>
                  <a:pt x="1227" y="3016"/>
                  <a:pt x="1227" y="3016"/>
                  <a:pt x="1227" y="3016"/>
                </a:cubicBezTo>
                <a:cubicBezTo>
                  <a:pt x="1230" y="3020"/>
                  <a:pt x="1230" y="3020"/>
                  <a:pt x="1230" y="3020"/>
                </a:cubicBezTo>
                <a:cubicBezTo>
                  <a:pt x="1269" y="3097"/>
                  <a:pt x="1269" y="3097"/>
                  <a:pt x="1269" y="3097"/>
                </a:cubicBezTo>
                <a:close/>
                <a:moveTo>
                  <a:pt x="1324" y="3194"/>
                </a:moveTo>
                <a:cubicBezTo>
                  <a:pt x="1324" y="3198"/>
                  <a:pt x="1324" y="3198"/>
                  <a:pt x="1324" y="3198"/>
                </a:cubicBezTo>
                <a:cubicBezTo>
                  <a:pt x="1321" y="3201"/>
                  <a:pt x="1321" y="3201"/>
                  <a:pt x="1321" y="3201"/>
                </a:cubicBezTo>
                <a:cubicBezTo>
                  <a:pt x="1253" y="3253"/>
                  <a:pt x="1253" y="3253"/>
                  <a:pt x="1253" y="3253"/>
                </a:cubicBezTo>
                <a:cubicBezTo>
                  <a:pt x="1250" y="3253"/>
                  <a:pt x="1250" y="3253"/>
                  <a:pt x="1250" y="3253"/>
                </a:cubicBezTo>
                <a:cubicBezTo>
                  <a:pt x="1250" y="3253"/>
                  <a:pt x="1250" y="3253"/>
                  <a:pt x="1250" y="3253"/>
                </a:cubicBezTo>
                <a:cubicBezTo>
                  <a:pt x="1208" y="3172"/>
                  <a:pt x="1208" y="3172"/>
                  <a:pt x="1208" y="3172"/>
                </a:cubicBezTo>
                <a:cubicBezTo>
                  <a:pt x="1208" y="3168"/>
                  <a:pt x="1208" y="3168"/>
                  <a:pt x="1208" y="3168"/>
                </a:cubicBezTo>
                <a:cubicBezTo>
                  <a:pt x="1208" y="3168"/>
                  <a:pt x="1208" y="3168"/>
                  <a:pt x="1208" y="3168"/>
                </a:cubicBezTo>
                <a:cubicBezTo>
                  <a:pt x="1279" y="3117"/>
                  <a:pt x="1279" y="3117"/>
                  <a:pt x="1279" y="3117"/>
                </a:cubicBezTo>
                <a:cubicBezTo>
                  <a:pt x="1279" y="3113"/>
                  <a:pt x="1279" y="3113"/>
                  <a:pt x="1279" y="3113"/>
                </a:cubicBezTo>
                <a:cubicBezTo>
                  <a:pt x="1282" y="3117"/>
                  <a:pt x="1282" y="3117"/>
                  <a:pt x="1282" y="3117"/>
                </a:cubicBezTo>
                <a:cubicBezTo>
                  <a:pt x="1324" y="3194"/>
                  <a:pt x="1324" y="3194"/>
                  <a:pt x="1324" y="3194"/>
                </a:cubicBezTo>
                <a:close/>
                <a:moveTo>
                  <a:pt x="1376" y="3298"/>
                </a:moveTo>
                <a:cubicBezTo>
                  <a:pt x="1376" y="3298"/>
                  <a:pt x="1376" y="3298"/>
                  <a:pt x="1376" y="3298"/>
                </a:cubicBezTo>
                <a:cubicBezTo>
                  <a:pt x="1376" y="3301"/>
                  <a:pt x="1376" y="3301"/>
                  <a:pt x="1376" y="3301"/>
                </a:cubicBezTo>
                <a:cubicBezTo>
                  <a:pt x="1305" y="3353"/>
                  <a:pt x="1305" y="3353"/>
                  <a:pt x="1305" y="3353"/>
                </a:cubicBezTo>
                <a:cubicBezTo>
                  <a:pt x="1302" y="3356"/>
                  <a:pt x="1302" y="3356"/>
                  <a:pt x="1302" y="3356"/>
                </a:cubicBezTo>
                <a:cubicBezTo>
                  <a:pt x="1302" y="3353"/>
                  <a:pt x="1302" y="3353"/>
                  <a:pt x="1302" y="3353"/>
                </a:cubicBezTo>
                <a:cubicBezTo>
                  <a:pt x="1260" y="3272"/>
                  <a:pt x="1260" y="3272"/>
                  <a:pt x="1260" y="3272"/>
                </a:cubicBezTo>
                <a:cubicBezTo>
                  <a:pt x="1260" y="3269"/>
                  <a:pt x="1260" y="3269"/>
                  <a:pt x="1260" y="3269"/>
                </a:cubicBezTo>
                <a:cubicBezTo>
                  <a:pt x="1263" y="3269"/>
                  <a:pt x="1263" y="3269"/>
                  <a:pt x="1263" y="3269"/>
                </a:cubicBezTo>
                <a:cubicBezTo>
                  <a:pt x="1331" y="3217"/>
                  <a:pt x="1331" y="3217"/>
                  <a:pt x="1331" y="3217"/>
                </a:cubicBezTo>
                <a:cubicBezTo>
                  <a:pt x="1334" y="3214"/>
                  <a:pt x="1334" y="3214"/>
                  <a:pt x="1334" y="3214"/>
                </a:cubicBezTo>
                <a:cubicBezTo>
                  <a:pt x="1334" y="3217"/>
                  <a:pt x="1334" y="3217"/>
                  <a:pt x="1334" y="3217"/>
                </a:cubicBezTo>
                <a:cubicBezTo>
                  <a:pt x="1376" y="3298"/>
                  <a:pt x="1376" y="3298"/>
                  <a:pt x="1376" y="3298"/>
                </a:cubicBezTo>
                <a:close/>
                <a:moveTo>
                  <a:pt x="1428" y="3398"/>
                </a:moveTo>
                <a:cubicBezTo>
                  <a:pt x="1431" y="3401"/>
                  <a:pt x="1431" y="3401"/>
                  <a:pt x="1431" y="3401"/>
                </a:cubicBezTo>
                <a:cubicBezTo>
                  <a:pt x="1428" y="3401"/>
                  <a:pt x="1428" y="3401"/>
                  <a:pt x="1428" y="3401"/>
                </a:cubicBezTo>
                <a:cubicBezTo>
                  <a:pt x="1357" y="3453"/>
                  <a:pt x="1357" y="3453"/>
                  <a:pt x="1357" y="3453"/>
                </a:cubicBezTo>
                <a:cubicBezTo>
                  <a:pt x="1357" y="3456"/>
                  <a:pt x="1357" y="3456"/>
                  <a:pt x="1357" y="3456"/>
                </a:cubicBezTo>
                <a:cubicBezTo>
                  <a:pt x="1353" y="3453"/>
                  <a:pt x="1353" y="3453"/>
                  <a:pt x="1353" y="3453"/>
                </a:cubicBezTo>
                <a:cubicBezTo>
                  <a:pt x="1311" y="3372"/>
                  <a:pt x="1311" y="3372"/>
                  <a:pt x="1311" y="3372"/>
                </a:cubicBezTo>
                <a:cubicBezTo>
                  <a:pt x="1311" y="3369"/>
                  <a:pt x="1311" y="3369"/>
                  <a:pt x="1311" y="3369"/>
                </a:cubicBezTo>
                <a:cubicBezTo>
                  <a:pt x="1315" y="3369"/>
                  <a:pt x="1315" y="3369"/>
                  <a:pt x="1315" y="3369"/>
                </a:cubicBezTo>
                <a:cubicBezTo>
                  <a:pt x="1383" y="3317"/>
                  <a:pt x="1383" y="3317"/>
                  <a:pt x="1383" y="3317"/>
                </a:cubicBezTo>
                <a:cubicBezTo>
                  <a:pt x="1386" y="3314"/>
                  <a:pt x="1386" y="3314"/>
                  <a:pt x="1386" y="3314"/>
                </a:cubicBezTo>
                <a:cubicBezTo>
                  <a:pt x="1386" y="3317"/>
                  <a:pt x="1386" y="3317"/>
                  <a:pt x="1386" y="3317"/>
                </a:cubicBezTo>
                <a:cubicBezTo>
                  <a:pt x="1428" y="3398"/>
                  <a:pt x="1428" y="3398"/>
                  <a:pt x="1428" y="3398"/>
                </a:cubicBezTo>
                <a:close/>
                <a:moveTo>
                  <a:pt x="1483" y="3499"/>
                </a:moveTo>
                <a:cubicBezTo>
                  <a:pt x="1483" y="3502"/>
                  <a:pt x="1483" y="3502"/>
                  <a:pt x="1483" y="3502"/>
                </a:cubicBezTo>
                <a:cubicBezTo>
                  <a:pt x="1483" y="3505"/>
                  <a:pt x="1483" y="3505"/>
                  <a:pt x="1483" y="3505"/>
                </a:cubicBezTo>
                <a:cubicBezTo>
                  <a:pt x="1412" y="3557"/>
                  <a:pt x="1412" y="3557"/>
                  <a:pt x="1412" y="3557"/>
                </a:cubicBezTo>
                <a:cubicBezTo>
                  <a:pt x="1408" y="3557"/>
                  <a:pt x="1408" y="3557"/>
                  <a:pt x="1408" y="3557"/>
                </a:cubicBezTo>
                <a:cubicBezTo>
                  <a:pt x="1408" y="3554"/>
                  <a:pt x="1408" y="3554"/>
                  <a:pt x="1408" y="3554"/>
                </a:cubicBezTo>
                <a:cubicBezTo>
                  <a:pt x="1366" y="3476"/>
                  <a:pt x="1366" y="3476"/>
                  <a:pt x="1366" y="3476"/>
                </a:cubicBezTo>
                <a:cubicBezTo>
                  <a:pt x="1363" y="3473"/>
                  <a:pt x="1363" y="3473"/>
                  <a:pt x="1363" y="3473"/>
                </a:cubicBezTo>
                <a:cubicBezTo>
                  <a:pt x="1366" y="3469"/>
                  <a:pt x="1366" y="3469"/>
                  <a:pt x="1366" y="3469"/>
                </a:cubicBezTo>
                <a:cubicBezTo>
                  <a:pt x="1438" y="3418"/>
                  <a:pt x="1438" y="3418"/>
                  <a:pt x="1438" y="3418"/>
                </a:cubicBezTo>
                <a:cubicBezTo>
                  <a:pt x="1438" y="3418"/>
                  <a:pt x="1438" y="3418"/>
                  <a:pt x="1438" y="3418"/>
                </a:cubicBezTo>
                <a:cubicBezTo>
                  <a:pt x="1441" y="3421"/>
                  <a:pt x="1441" y="3421"/>
                  <a:pt x="1441" y="3421"/>
                </a:cubicBezTo>
                <a:cubicBezTo>
                  <a:pt x="1483" y="3499"/>
                  <a:pt x="1483" y="3499"/>
                  <a:pt x="1483" y="3499"/>
                </a:cubicBezTo>
                <a:close/>
                <a:moveTo>
                  <a:pt x="1538" y="3602"/>
                </a:moveTo>
                <a:cubicBezTo>
                  <a:pt x="1538" y="3605"/>
                  <a:pt x="1538" y="3605"/>
                  <a:pt x="1538" y="3605"/>
                </a:cubicBezTo>
                <a:cubicBezTo>
                  <a:pt x="1535" y="3609"/>
                  <a:pt x="1535" y="3609"/>
                  <a:pt x="1535" y="3609"/>
                </a:cubicBezTo>
                <a:cubicBezTo>
                  <a:pt x="1463" y="3660"/>
                  <a:pt x="1463" y="3660"/>
                  <a:pt x="1463" y="3660"/>
                </a:cubicBezTo>
                <a:cubicBezTo>
                  <a:pt x="1463" y="3660"/>
                  <a:pt x="1463" y="3660"/>
                  <a:pt x="1463" y="3660"/>
                </a:cubicBezTo>
                <a:cubicBezTo>
                  <a:pt x="1460" y="3657"/>
                  <a:pt x="1460" y="3657"/>
                  <a:pt x="1460" y="3657"/>
                </a:cubicBezTo>
                <a:cubicBezTo>
                  <a:pt x="1418" y="3576"/>
                  <a:pt x="1418" y="3576"/>
                  <a:pt x="1418" y="3576"/>
                </a:cubicBezTo>
                <a:cubicBezTo>
                  <a:pt x="1418" y="3573"/>
                  <a:pt x="1418" y="3573"/>
                  <a:pt x="1418" y="3573"/>
                </a:cubicBezTo>
                <a:cubicBezTo>
                  <a:pt x="1418" y="3573"/>
                  <a:pt x="1418" y="3573"/>
                  <a:pt x="1418" y="3573"/>
                </a:cubicBezTo>
                <a:cubicBezTo>
                  <a:pt x="1489" y="3521"/>
                  <a:pt x="1489" y="3521"/>
                  <a:pt x="1489" y="3521"/>
                </a:cubicBezTo>
                <a:cubicBezTo>
                  <a:pt x="1493" y="3518"/>
                  <a:pt x="1493" y="3518"/>
                  <a:pt x="1493" y="3518"/>
                </a:cubicBezTo>
                <a:cubicBezTo>
                  <a:pt x="1493" y="3521"/>
                  <a:pt x="1493" y="3521"/>
                  <a:pt x="1493" y="3521"/>
                </a:cubicBezTo>
                <a:cubicBezTo>
                  <a:pt x="1538" y="3602"/>
                  <a:pt x="1538" y="3602"/>
                  <a:pt x="1538" y="3602"/>
                </a:cubicBezTo>
                <a:close/>
                <a:moveTo>
                  <a:pt x="1590" y="3706"/>
                </a:moveTo>
                <a:cubicBezTo>
                  <a:pt x="1593" y="3709"/>
                  <a:pt x="1593" y="3709"/>
                  <a:pt x="1593" y="3709"/>
                </a:cubicBezTo>
                <a:cubicBezTo>
                  <a:pt x="1590" y="3712"/>
                  <a:pt x="1590" y="3712"/>
                  <a:pt x="1590" y="3712"/>
                </a:cubicBezTo>
                <a:cubicBezTo>
                  <a:pt x="1518" y="3764"/>
                  <a:pt x="1518" y="3764"/>
                  <a:pt x="1518" y="3764"/>
                </a:cubicBezTo>
                <a:cubicBezTo>
                  <a:pt x="1515" y="3764"/>
                  <a:pt x="1515" y="3764"/>
                  <a:pt x="1515" y="3764"/>
                </a:cubicBezTo>
                <a:cubicBezTo>
                  <a:pt x="1515" y="3761"/>
                  <a:pt x="1515" y="3761"/>
                  <a:pt x="1515" y="3761"/>
                </a:cubicBezTo>
                <a:cubicBezTo>
                  <a:pt x="1473" y="3680"/>
                  <a:pt x="1473" y="3680"/>
                  <a:pt x="1473" y="3680"/>
                </a:cubicBezTo>
                <a:cubicBezTo>
                  <a:pt x="1470" y="3677"/>
                  <a:pt x="1470" y="3677"/>
                  <a:pt x="1470" y="3677"/>
                </a:cubicBezTo>
                <a:cubicBezTo>
                  <a:pt x="1473" y="3677"/>
                  <a:pt x="1473" y="3677"/>
                  <a:pt x="1473" y="3677"/>
                </a:cubicBezTo>
                <a:cubicBezTo>
                  <a:pt x="1544" y="3625"/>
                  <a:pt x="1544" y="3625"/>
                  <a:pt x="1544" y="3625"/>
                </a:cubicBezTo>
                <a:cubicBezTo>
                  <a:pt x="1548" y="3622"/>
                  <a:pt x="1548" y="3622"/>
                  <a:pt x="1548" y="3622"/>
                </a:cubicBezTo>
                <a:cubicBezTo>
                  <a:pt x="1548" y="3625"/>
                  <a:pt x="1548" y="3625"/>
                  <a:pt x="1548" y="3625"/>
                </a:cubicBezTo>
                <a:cubicBezTo>
                  <a:pt x="1590" y="3706"/>
                  <a:pt x="1590" y="3706"/>
                  <a:pt x="1590" y="3706"/>
                </a:cubicBezTo>
                <a:close/>
                <a:moveTo>
                  <a:pt x="1645" y="3813"/>
                </a:moveTo>
                <a:cubicBezTo>
                  <a:pt x="1648" y="3813"/>
                  <a:pt x="1648" y="3813"/>
                  <a:pt x="1648" y="3813"/>
                </a:cubicBezTo>
                <a:cubicBezTo>
                  <a:pt x="1645" y="3816"/>
                  <a:pt x="1645" y="3816"/>
                  <a:pt x="1645" y="3816"/>
                </a:cubicBezTo>
                <a:cubicBezTo>
                  <a:pt x="1574" y="3868"/>
                  <a:pt x="1574" y="3868"/>
                  <a:pt x="1574" y="3868"/>
                </a:cubicBezTo>
                <a:cubicBezTo>
                  <a:pt x="1570" y="3871"/>
                  <a:pt x="1570" y="3871"/>
                  <a:pt x="1570" y="3871"/>
                </a:cubicBezTo>
                <a:cubicBezTo>
                  <a:pt x="1570" y="3868"/>
                  <a:pt x="1570" y="3868"/>
                  <a:pt x="1570" y="3868"/>
                </a:cubicBezTo>
                <a:cubicBezTo>
                  <a:pt x="1525" y="3783"/>
                  <a:pt x="1525" y="3783"/>
                  <a:pt x="1525" y="3783"/>
                </a:cubicBezTo>
                <a:cubicBezTo>
                  <a:pt x="1525" y="3780"/>
                  <a:pt x="1525" y="3780"/>
                  <a:pt x="1525" y="3780"/>
                </a:cubicBezTo>
                <a:cubicBezTo>
                  <a:pt x="1528" y="3780"/>
                  <a:pt x="1528" y="3780"/>
                  <a:pt x="1528" y="3780"/>
                </a:cubicBezTo>
                <a:cubicBezTo>
                  <a:pt x="1599" y="3728"/>
                  <a:pt x="1599" y="3728"/>
                  <a:pt x="1599" y="3728"/>
                </a:cubicBezTo>
                <a:cubicBezTo>
                  <a:pt x="1603" y="3725"/>
                  <a:pt x="1603" y="3725"/>
                  <a:pt x="1603" y="3725"/>
                </a:cubicBezTo>
                <a:cubicBezTo>
                  <a:pt x="1603" y="3728"/>
                  <a:pt x="1603" y="3728"/>
                  <a:pt x="1603" y="3728"/>
                </a:cubicBezTo>
                <a:cubicBezTo>
                  <a:pt x="1645" y="3813"/>
                  <a:pt x="1645" y="3813"/>
                  <a:pt x="1645" y="3813"/>
                </a:cubicBezTo>
                <a:close/>
                <a:moveTo>
                  <a:pt x="1703" y="3916"/>
                </a:moveTo>
                <a:cubicBezTo>
                  <a:pt x="1703" y="3919"/>
                  <a:pt x="1703" y="3919"/>
                  <a:pt x="1703" y="3919"/>
                </a:cubicBezTo>
                <a:cubicBezTo>
                  <a:pt x="1700" y="3923"/>
                  <a:pt x="1700" y="3923"/>
                  <a:pt x="1700" y="3923"/>
                </a:cubicBezTo>
                <a:cubicBezTo>
                  <a:pt x="1629" y="3974"/>
                  <a:pt x="1629" y="3974"/>
                  <a:pt x="1629" y="3974"/>
                </a:cubicBezTo>
                <a:cubicBezTo>
                  <a:pt x="1625" y="3974"/>
                  <a:pt x="1625" y="3974"/>
                  <a:pt x="1625" y="3974"/>
                </a:cubicBezTo>
                <a:cubicBezTo>
                  <a:pt x="1625" y="3971"/>
                  <a:pt x="1625" y="3971"/>
                  <a:pt x="1625" y="3971"/>
                </a:cubicBezTo>
                <a:cubicBezTo>
                  <a:pt x="1580" y="3890"/>
                  <a:pt x="1580" y="3890"/>
                  <a:pt x="1580" y="3890"/>
                </a:cubicBezTo>
                <a:cubicBezTo>
                  <a:pt x="1580" y="3887"/>
                  <a:pt x="1580" y="3887"/>
                  <a:pt x="1580" y="3887"/>
                </a:cubicBezTo>
                <a:cubicBezTo>
                  <a:pt x="1583" y="3884"/>
                  <a:pt x="1583" y="3884"/>
                  <a:pt x="1583" y="3884"/>
                </a:cubicBezTo>
                <a:cubicBezTo>
                  <a:pt x="1654" y="3832"/>
                  <a:pt x="1654" y="3832"/>
                  <a:pt x="1654" y="3832"/>
                </a:cubicBezTo>
                <a:cubicBezTo>
                  <a:pt x="1658" y="3832"/>
                  <a:pt x="1658" y="3832"/>
                  <a:pt x="1658" y="3832"/>
                </a:cubicBezTo>
                <a:cubicBezTo>
                  <a:pt x="1658" y="3832"/>
                  <a:pt x="1658" y="3832"/>
                  <a:pt x="1658" y="3832"/>
                </a:cubicBezTo>
                <a:cubicBezTo>
                  <a:pt x="1703" y="3916"/>
                  <a:pt x="1703" y="3916"/>
                  <a:pt x="1703" y="3916"/>
                </a:cubicBezTo>
                <a:close/>
                <a:moveTo>
                  <a:pt x="1758" y="4023"/>
                </a:moveTo>
                <a:cubicBezTo>
                  <a:pt x="1758" y="4026"/>
                  <a:pt x="1758" y="4026"/>
                  <a:pt x="1758" y="4026"/>
                </a:cubicBezTo>
                <a:cubicBezTo>
                  <a:pt x="1755" y="4029"/>
                  <a:pt x="1755" y="4029"/>
                  <a:pt x="1755" y="4029"/>
                </a:cubicBezTo>
                <a:cubicBezTo>
                  <a:pt x="1684" y="4081"/>
                  <a:pt x="1684" y="4081"/>
                  <a:pt x="1684" y="4081"/>
                </a:cubicBezTo>
                <a:cubicBezTo>
                  <a:pt x="1680" y="4081"/>
                  <a:pt x="1680" y="4081"/>
                  <a:pt x="1680" y="4081"/>
                </a:cubicBezTo>
                <a:cubicBezTo>
                  <a:pt x="1680" y="4078"/>
                  <a:pt x="1680" y="4078"/>
                  <a:pt x="1680" y="4078"/>
                </a:cubicBezTo>
                <a:cubicBezTo>
                  <a:pt x="1635" y="3994"/>
                  <a:pt x="1635" y="3994"/>
                  <a:pt x="1635" y="3994"/>
                </a:cubicBezTo>
                <a:cubicBezTo>
                  <a:pt x="1635" y="3994"/>
                  <a:pt x="1635" y="3994"/>
                  <a:pt x="1635" y="3994"/>
                </a:cubicBezTo>
                <a:cubicBezTo>
                  <a:pt x="1638" y="3991"/>
                  <a:pt x="1638" y="3991"/>
                  <a:pt x="1638" y="3991"/>
                </a:cubicBezTo>
                <a:cubicBezTo>
                  <a:pt x="1709" y="3939"/>
                  <a:pt x="1709" y="3939"/>
                  <a:pt x="1709" y="3939"/>
                </a:cubicBezTo>
                <a:cubicBezTo>
                  <a:pt x="1713" y="3936"/>
                  <a:pt x="1713" y="3936"/>
                  <a:pt x="1713" y="3936"/>
                </a:cubicBezTo>
                <a:cubicBezTo>
                  <a:pt x="1713" y="3939"/>
                  <a:pt x="1713" y="3939"/>
                  <a:pt x="1713" y="3939"/>
                </a:cubicBezTo>
                <a:cubicBezTo>
                  <a:pt x="1758" y="4023"/>
                  <a:pt x="1758" y="4023"/>
                  <a:pt x="1758" y="4023"/>
                </a:cubicBezTo>
                <a:close/>
                <a:moveTo>
                  <a:pt x="1813" y="4130"/>
                </a:moveTo>
                <a:cubicBezTo>
                  <a:pt x="1816" y="4133"/>
                  <a:pt x="1816" y="4133"/>
                  <a:pt x="1816" y="4133"/>
                </a:cubicBezTo>
                <a:cubicBezTo>
                  <a:pt x="1813" y="4136"/>
                  <a:pt x="1813" y="4136"/>
                  <a:pt x="1813" y="4136"/>
                </a:cubicBezTo>
                <a:cubicBezTo>
                  <a:pt x="1742" y="4188"/>
                  <a:pt x="1742" y="4188"/>
                  <a:pt x="1742" y="4188"/>
                </a:cubicBezTo>
                <a:cubicBezTo>
                  <a:pt x="1739" y="4191"/>
                  <a:pt x="1739" y="4191"/>
                  <a:pt x="1739" y="4191"/>
                </a:cubicBezTo>
                <a:cubicBezTo>
                  <a:pt x="1735" y="4188"/>
                  <a:pt x="1735" y="4188"/>
                  <a:pt x="1735" y="4188"/>
                </a:cubicBezTo>
                <a:cubicBezTo>
                  <a:pt x="1693" y="4101"/>
                  <a:pt x="1693" y="4101"/>
                  <a:pt x="1693" y="4101"/>
                </a:cubicBezTo>
                <a:cubicBezTo>
                  <a:pt x="1690" y="4101"/>
                  <a:pt x="1690" y="4101"/>
                  <a:pt x="1690" y="4101"/>
                </a:cubicBezTo>
                <a:cubicBezTo>
                  <a:pt x="1693" y="4097"/>
                  <a:pt x="1693" y="4097"/>
                  <a:pt x="1693" y="4097"/>
                </a:cubicBezTo>
                <a:cubicBezTo>
                  <a:pt x="1764" y="4046"/>
                  <a:pt x="1764" y="4046"/>
                  <a:pt x="1764" y="4046"/>
                </a:cubicBezTo>
                <a:cubicBezTo>
                  <a:pt x="1768" y="4042"/>
                  <a:pt x="1768" y="4042"/>
                  <a:pt x="1768" y="4042"/>
                </a:cubicBezTo>
                <a:cubicBezTo>
                  <a:pt x="1768" y="4046"/>
                  <a:pt x="1768" y="4046"/>
                  <a:pt x="1768" y="4046"/>
                </a:cubicBezTo>
                <a:cubicBezTo>
                  <a:pt x="1813" y="4130"/>
                  <a:pt x="1813" y="4130"/>
                  <a:pt x="1813" y="4130"/>
                </a:cubicBezTo>
                <a:close/>
                <a:moveTo>
                  <a:pt x="1871" y="4240"/>
                </a:moveTo>
                <a:cubicBezTo>
                  <a:pt x="1871" y="4243"/>
                  <a:pt x="1871" y="4243"/>
                  <a:pt x="1871" y="4243"/>
                </a:cubicBezTo>
                <a:cubicBezTo>
                  <a:pt x="1871" y="4243"/>
                  <a:pt x="1871" y="4243"/>
                  <a:pt x="1871" y="4243"/>
                </a:cubicBezTo>
                <a:cubicBezTo>
                  <a:pt x="1797" y="4295"/>
                  <a:pt x="1797" y="4295"/>
                  <a:pt x="1797" y="4295"/>
                </a:cubicBezTo>
                <a:cubicBezTo>
                  <a:pt x="1794" y="4298"/>
                  <a:pt x="1794" y="4298"/>
                  <a:pt x="1794" y="4298"/>
                </a:cubicBezTo>
                <a:cubicBezTo>
                  <a:pt x="1794" y="4295"/>
                  <a:pt x="1794" y="4295"/>
                  <a:pt x="1794" y="4295"/>
                </a:cubicBezTo>
                <a:cubicBezTo>
                  <a:pt x="1748" y="4211"/>
                  <a:pt x="1748" y="4211"/>
                  <a:pt x="1748" y="4211"/>
                </a:cubicBezTo>
                <a:cubicBezTo>
                  <a:pt x="1745" y="4207"/>
                  <a:pt x="1745" y="4207"/>
                  <a:pt x="1745" y="4207"/>
                </a:cubicBezTo>
                <a:cubicBezTo>
                  <a:pt x="1748" y="4204"/>
                  <a:pt x="1748" y="4204"/>
                  <a:pt x="1748" y="4204"/>
                </a:cubicBezTo>
                <a:cubicBezTo>
                  <a:pt x="1823" y="4152"/>
                  <a:pt x="1823" y="4152"/>
                  <a:pt x="1823" y="4152"/>
                </a:cubicBezTo>
                <a:cubicBezTo>
                  <a:pt x="1823" y="4149"/>
                  <a:pt x="1823" y="4149"/>
                  <a:pt x="1823" y="4149"/>
                </a:cubicBezTo>
                <a:cubicBezTo>
                  <a:pt x="1826" y="4152"/>
                  <a:pt x="1826" y="4152"/>
                  <a:pt x="1826" y="4152"/>
                </a:cubicBezTo>
                <a:cubicBezTo>
                  <a:pt x="1871" y="4240"/>
                  <a:pt x="1871" y="4240"/>
                  <a:pt x="1871" y="4240"/>
                </a:cubicBezTo>
                <a:close/>
                <a:moveTo>
                  <a:pt x="1930" y="4350"/>
                </a:moveTo>
                <a:cubicBezTo>
                  <a:pt x="1930" y="4353"/>
                  <a:pt x="1930" y="4353"/>
                  <a:pt x="1930" y="4353"/>
                </a:cubicBezTo>
                <a:cubicBezTo>
                  <a:pt x="1926" y="4353"/>
                  <a:pt x="1926" y="4353"/>
                  <a:pt x="1926" y="4353"/>
                </a:cubicBezTo>
                <a:cubicBezTo>
                  <a:pt x="1855" y="4405"/>
                  <a:pt x="1855" y="4405"/>
                  <a:pt x="1855" y="4405"/>
                </a:cubicBezTo>
                <a:cubicBezTo>
                  <a:pt x="1852" y="4408"/>
                  <a:pt x="1852" y="4408"/>
                  <a:pt x="1852" y="4408"/>
                </a:cubicBezTo>
                <a:cubicBezTo>
                  <a:pt x="1849" y="4405"/>
                  <a:pt x="1849" y="4405"/>
                  <a:pt x="1849" y="4405"/>
                </a:cubicBezTo>
                <a:cubicBezTo>
                  <a:pt x="1803" y="4317"/>
                  <a:pt x="1803" y="4317"/>
                  <a:pt x="1803" y="4317"/>
                </a:cubicBezTo>
                <a:cubicBezTo>
                  <a:pt x="1803" y="4314"/>
                  <a:pt x="1803" y="4314"/>
                  <a:pt x="1803" y="4314"/>
                </a:cubicBezTo>
                <a:cubicBezTo>
                  <a:pt x="1807" y="4314"/>
                  <a:pt x="1807" y="4314"/>
                  <a:pt x="1807" y="4314"/>
                </a:cubicBezTo>
                <a:cubicBezTo>
                  <a:pt x="1878" y="4262"/>
                  <a:pt x="1878" y="4262"/>
                  <a:pt x="1878" y="4262"/>
                </a:cubicBezTo>
                <a:cubicBezTo>
                  <a:pt x="1881" y="4259"/>
                  <a:pt x="1881" y="4259"/>
                  <a:pt x="1881" y="4259"/>
                </a:cubicBezTo>
                <a:cubicBezTo>
                  <a:pt x="1884" y="4262"/>
                  <a:pt x="1884" y="4262"/>
                  <a:pt x="1884" y="4262"/>
                </a:cubicBezTo>
                <a:cubicBezTo>
                  <a:pt x="1930" y="4350"/>
                  <a:pt x="1930" y="4350"/>
                  <a:pt x="1930" y="4350"/>
                </a:cubicBezTo>
                <a:close/>
                <a:moveTo>
                  <a:pt x="1988" y="4460"/>
                </a:moveTo>
                <a:cubicBezTo>
                  <a:pt x="1988" y="4463"/>
                  <a:pt x="1988" y="4463"/>
                  <a:pt x="1988" y="4463"/>
                </a:cubicBezTo>
                <a:cubicBezTo>
                  <a:pt x="1985" y="4463"/>
                  <a:pt x="1985" y="4463"/>
                  <a:pt x="1985" y="4463"/>
                </a:cubicBezTo>
                <a:cubicBezTo>
                  <a:pt x="1913" y="4515"/>
                  <a:pt x="1913" y="4515"/>
                  <a:pt x="1913" y="4515"/>
                </a:cubicBezTo>
                <a:cubicBezTo>
                  <a:pt x="1910" y="4518"/>
                  <a:pt x="1910" y="4518"/>
                  <a:pt x="1910" y="4518"/>
                </a:cubicBezTo>
                <a:cubicBezTo>
                  <a:pt x="1907" y="4515"/>
                  <a:pt x="1907" y="4515"/>
                  <a:pt x="1907" y="4515"/>
                </a:cubicBezTo>
                <a:cubicBezTo>
                  <a:pt x="1862" y="4427"/>
                  <a:pt x="1862" y="4427"/>
                  <a:pt x="1862" y="4427"/>
                </a:cubicBezTo>
                <a:cubicBezTo>
                  <a:pt x="1862" y="4424"/>
                  <a:pt x="1862" y="4424"/>
                  <a:pt x="1862" y="4424"/>
                </a:cubicBezTo>
                <a:cubicBezTo>
                  <a:pt x="1862" y="4424"/>
                  <a:pt x="1862" y="4424"/>
                  <a:pt x="1862" y="4424"/>
                </a:cubicBezTo>
                <a:cubicBezTo>
                  <a:pt x="1936" y="4369"/>
                  <a:pt x="1936" y="4369"/>
                  <a:pt x="1936" y="4369"/>
                </a:cubicBezTo>
                <a:cubicBezTo>
                  <a:pt x="1939" y="4369"/>
                  <a:pt x="1939" y="4369"/>
                  <a:pt x="1939" y="4369"/>
                </a:cubicBezTo>
                <a:cubicBezTo>
                  <a:pt x="1939" y="4372"/>
                  <a:pt x="1939" y="4372"/>
                  <a:pt x="1939" y="4372"/>
                </a:cubicBezTo>
                <a:cubicBezTo>
                  <a:pt x="1988" y="4460"/>
                  <a:pt x="1988" y="4460"/>
                  <a:pt x="1988" y="4460"/>
                </a:cubicBezTo>
                <a:close/>
                <a:moveTo>
                  <a:pt x="2046" y="4570"/>
                </a:moveTo>
                <a:cubicBezTo>
                  <a:pt x="2046" y="4573"/>
                  <a:pt x="2046" y="4573"/>
                  <a:pt x="2046" y="4573"/>
                </a:cubicBezTo>
                <a:cubicBezTo>
                  <a:pt x="2043" y="4576"/>
                  <a:pt x="2043" y="4576"/>
                  <a:pt x="2043" y="4576"/>
                </a:cubicBezTo>
                <a:cubicBezTo>
                  <a:pt x="1972" y="4628"/>
                  <a:pt x="1972" y="4628"/>
                  <a:pt x="1972" y="4628"/>
                </a:cubicBezTo>
                <a:cubicBezTo>
                  <a:pt x="1968" y="4631"/>
                  <a:pt x="1968" y="4631"/>
                  <a:pt x="1968" y="4631"/>
                </a:cubicBezTo>
                <a:cubicBezTo>
                  <a:pt x="1965" y="4628"/>
                  <a:pt x="1965" y="4628"/>
                  <a:pt x="1965" y="4628"/>
                </a:cubicBezTo>
                <a:cubicBezTo>
                  <a:pt x="1920" y="4538"/>
                  <a:pt x="1920" y="4538"/>
                  <a:pt x="1920" y="4538"/>
                </a:cubicBezTo>
                <a:cubicBezTo>
                  <a:pt x="1917" y="4534"/>
                  <a:pt x="1917" y="4534"/>
                  <a:pt x="1917" y="4534"/>
                </a:cubicBezTo>
                <a:cubicBezTo>
                  <a:pt x="1920" y="4534"/>
                  <a:pt x="1920" y="4534"/>
                  <a:pt x="1920" y="4534"/>
                </a:cubicBezTo>
                <a:cubicBezTo>
                  <a:pt x="1994" y="4483"/>
                  <a:pt x="1994" y="4483"/>
                  <a:pt x="1994" y="4483"/>
                </a:cubicBezTo>
                <a:cubicBezTo>
                  <a:pt x="1998" y="4479"/>
                  <a:pt x="1998" y="4479"/>
                  <a:pt x="1998" y="4479"/>
                </a:cubicBezTo>
                <a:cubicBezTo>
                  <a:pt x="1998" y="4483"/>
                  <a:pt x="1998" y="4483"/>
                  <a:pt x="1998" y="4483"/>
                </a:cubicBezTo>
                <a:cubicBezTo>
                  <a:pt x="2046" y="4570"/>
                  <a:pt x="2046" y="4570"/>
                  <a:pt x="2046" y="4570"/>
                </a:cubicBezTo>
                <a:close/>
                <a:moveTo>
                  <a:pt x="2104" y="4683"/>
                </a:moveTo>
                <a:cubicBezTo>
                  <a:pt x="2104" y="4686"/>
                  <a:pt x="2104" y="4686"/>
                  <a:pt x="2104" y="4686"/>
                </a:cubicBezTo>
                <a:cubicBezTo>
                  <a:pt x="2101" y="4686"/>
                  <a:pt x="2101" y="4686"/>
                  <a:pt x="2101" y="4686"/>
                </a:cubicBezTo>
                <a:cubicBezTo>
                  <a:pt x="2030" y="4741"/>
                  <a:pt x="2030" y="4741"/>
                  <a:pt x="2030" y="4741"/>
                </a:cubicBezTo>
                <a:cubicBezTo>
                  <a:pt x="2027" y="4741"/>
                  <a:pt x="2027" y="4741"/>
                  <a:pt x="2027" y="4741"/>
                </a:cubicBezTo>
                <a:cubicBezTo>
                  <a:pt x="2023" y="4738"/>
                  <a:pt x="2023" y="4738"/>
                  <a:pt x="2023" y="4738"/>
                </a:cubicBezTo>
                <a:cubicBezTo>
                  <a:pt x="1978" y="4651"/>
                  <a:pt x="1978" y="4651"/>
                  <a:pt x="1978" y="4651"/>
                </a:cubicBezTo>
                <a:cubicBezTo>
                  <a:pt x="1975" y="4648"/>
                  <a:pt x="1975" y="4648"/>
                  <a:pt x="1975" y="4648"/>
                </a:cubicBezTo>
                <a:cubicBezTo>
                  <a:pt x="1978" y="4644"/>
                  <a:pt x="1978" y="4644"/>
                  <a:pt x="1978" y="4644"/>
                </a:cubicBezTo>
                <a:cubicBezTo>
                  <a:pt x="2053" y="4593"/>
                  <a:pt x="2053" y="4593"/>
                  <a:pt x="2053" y="4593"/>
                </a:cubicBezTo>
                <a:cubicBezTo>
                  <a:pt x="2056" y="4589"/>
                  <a:pt x="2056" y="4589"/>
                  <a:pt x="2056" y="4589"/>
                </a:cubicBezTo>
                <a:cubicBezTo>
                  <a:pt x="2056" y="4593"/>
                  <a:pt x="2056" y="4593"/>
                  <a:pt x="2056" y="4593"/>
                </a:cubicBezTo>
                <a:cubicBezTo>
                  <a:pt x="2104" y="4683"/>
                  <a:pt x="2104" y="4683"/>
                  <a:pt x="2104" y="4683"/>
                </a:cubicBezTo>
                <a:close/>
                <a:moveTo>
                  <a:pt x="2163" y="4797"/>
                </a:moveTo>
                <a:cubicBezTo>
                  <a:pt x="2166" y="4800"/>
                  <a:pt x="2166" y="4800"/>
                  <a:pt x="2166" y="4800"/>
                </a:cubicBezTo>
                <a:cubicBezTo>
                  <a:pt x="2163" y="4800"/>
                  <a:pt x="2163" y="4800"/>
                  <a:pt x="2163" y="4800"/>
                </a:cubicBezTo>
                <a:cubicBezTo>
                  <a:pt x="2088" y="4855"/>
                  <a:pt x="2088" y="4855"/>
                  <a:pt x="2088" y="4855"/>
                </a:cubicBezTo>
                <a:cubicBezTo>
                  <a:pt x="2085" y="4855"/>
                  <a:pt x="2085" y="4855"/>
                  <a:pt x="2085" y="4855"/>
                </a:cubicBezTo>
                <a:cubicBezTo>
                  <a:pt x="2082" y="4852"/>
                  <a:pt x="2082" y="4852"/>
                  <a:pt x="2082" y="4852"/>
                </a:cubicBezTo>
                <a:cubicBezTo>
                  <a:pt x="2036" y="4764"/>
                  <a:pt x="2036" y="4764"/>
                  <a:pt x="2036" y="4764"/>
                </a:cubicBezTo>
                <a:cubicBezTo>
                  <a:pt x="2036" y="4761"/>
                  <a:pt x="2036" y="4761"/>
                  <a:pt x="2036" y="4761"/>
                </a:cubicBezTo>
                <a:cubicBezTo>
                  <a:pt x="2036" y="4758"/>
                  <a:pt x="2036" y="4758"/>
                  <a:pt x="2036" y="4758"/>
                </a:cubicBezTo>
                <a:cubicBezTo>
                  <a:pt x="2111" y="4706"/>
                  <a:pt x="2111" y="4706"/>
                  <a:pt x="2111" y="4706"/>
                </a:cubicBezTo>
                <a:cubicBezTo>
                  <a:pt x="2114" y="4703"/>
                  <a:pt x="2114" y="4703"/>
                  <a:pt x="2114" y="4703"/>
                </a:cubicBezTo>
                <a:cubicBezTo>
                  <a:pt x="2117" y="4706"/>
                  <a:pt x="2117" y="4706"/>
                  <a:pt x="2117" y="4706"/>
                </a:cubicBezTo>
                <a:cubicBezTo>
                  <a:pt x="2163" y="4797"/>
                  <a:pt x="2163" y="4797"/>
                  <a:pt x="2163" y="4797"/>
                </a:cubicBezTo>
                <a:close/>
                <a:moveTo>
                  <a:pt x="2247" y="4955"/>
                </a:moveTo>
                <a:cubicBezTo>
                  <a:pt x="2250" y="4958"/>
                  <a:pt x="2250" y="4958"/>
                  <a:pt x="2250" y="4958"/>
                </a:cubicBezTo>
                <a:cubicBezTo>
                  <a:pt x="2247" y="4962"/>
                  <a:pt x="2247" y="4962"/>
                  <a:pt x="2247" y="4962"/>
                </a:cubicBezTo>
                <a:cubicBezTo>
                  <a:pt x="2172" y="5013"/>
                  <a:pt x="2172" y="5013"/>
                  <a:pt x="2172" y="5013"/>
                </a:cubicBezTo>
                <a:cubicBezTo>
                  <a:pt x="2169" y="5017"/>
                  <a:pt x="2169" y="5017"/>
                  <a:pt x="2169" y="5017"/>
                </a:cubicBezTo>
                <a:cubicBezTo>
                  <a:pt x="2166" y="5013"/>
                  <a:pt x="2166" y="5013"/>
                  <a:pt x="2166" y="5013"/>
                </a:cubicBezTo>
                <a:cubicBezTo>
                  <a:pt x="2095" y="4877"/>
                  <a:pt x="2095" y="4877"/>
                  <a:pt x="2095" y="4877"/>
                </a:cubicBezTo>
                <a:cubicBezTo>
                  <a:pt x="2095" y="4874"/>
                  <a:pt x="2095" y="4874"/>
                  <a:pt x="2095" y="4874"/>
                </a:cubicBezTo>
                <a:cubicBezTo>
                  <a:pt x="2098" y="4871"/>
                  <a:pt x="2098" y="4871"/>
                  <a:pt x="2098" y="4871"/>
                </a:cubicBezTo>
                <a:cubicBezTo>
                  <a:pt x="2172" y="4819"/>
                  <a:pt x="2172" y="4819"/>
                  <a:pt x="2172" y="4819"/>
                </a:cubicBezTo>
                <a:cubicBezTo>
                  <a:pt x="2176" y="4816"/>
                  <a:pt x="2176" y="4816"/>
                  <a:pt x="2176" y="4816"/>
                </a:cubicBezTo>
                <a:cubicBezTo>
                  <a:pt x="2176" y="4819"/>
                  <a:pt x="2176" y="4819"/>
                  <a:pt x="2176" y="4819"/>
                </a:cubicBezTo>
                <a:cubicBezTo>
                  <a:pt x="2247" y="4955"/>
                  <a:pt x="2247" y="4955"/>
                  <a:pt x="2247" y="4955"/>
                </a:cubicBezTo>
                <a:close/>
                <a:moveTo>
                  <a:pt x="1179" y="3165"/>
                </a:moveTo>
                <a:cubicBezTo>
                  <a:pt x="1182" y="3165"/>
                  <a:pt x="1182" y="3165"/>
                  <a:pt x="1182" y="3165"/>
                </a:cubicBezTo>
                <a:cubicBezTo>
                  <a:pt x="1179" y="3168"/>
                  <a:pt x="1179" y="3168"/>
                  <a:pt x="1179" y="3168"/>
                </a:cubicBezTo>
                <a:cubicBezTo>
                  <a:pt x="1111" y="3220"/>
                  <a:pt x="1111" y="3220"/>
                  <a:pt x="1111" y="3220"/>
                </a:cubicBezTo>
                <a:cubicBezTo>
                  <a:pt x="1107" y="3220"/>
                  <a:pt x="1107" y="3220"/>
                  <a:pt x="1107" y="3220"/>
                </a:cubicBezTo>
                <a:cubicBezTo>
                  <a:pt x="1107" y="3220"/>
                  <a:pt x="1107" y="3220"/>
                  <a:pt x="1107" y="3220"/>
                </a:cubicBezTo>
                <a:cubicBezTo>
                  <a:pt x="1065" y="3139"/>
                  <a:pt x="1065" y="3139"/>
                  <a:pt x="1065" y="3139"/>
                </a:cubicBezTo>
                <a:cubicBezTo>
                  <a:pt x="1065" y="3139"/>
                  <a:pt x="1065" y="3139"/>
                  <a:pt x="1065" y="3139"/>
                </a:cubicBezTo>
                <a:cubicBezTo>
                  <a:pt x="1069" y="3136"/>
                  <a:pt x="1069" y="3136"/>
                  <a:pt x="1069" y="3136"/>
                </a:cubicBezTo>
                <a:cubicBezTo>
                  <a:pt x="1137" y="3084"/>
                  <a:pt x="1137" y="3084"/>
                  <a:pt x="1137" y="3084"/>
                </a:cubicBezTo>
                <a:cubicBezTo>
                  <a:pt x="1137" y="3084"/>
                  <a:pt x="1137" y="3084"/>
                  <a:pt x="1137" y="3084"/>
                </a:cubicBezTo>
                <a:cubicBezTo>
                  <a:pt x="1140" y="3088"/>
                  <a:pt x="1140" y="3088"/>
                  <a:pt x="1140" y="3088"/>
                </a:cubicBezTo>
                <a:cubicBezTo>
                  <a:pt x="1179" y="3165"/>
                  <a:pt x="1179" y="3165"/>
                  <a:pt x="1179" y="3165"/>
                </a:cubicBezTo>
                <a:close/>
                <a:moveTo>
                  <a:pt x="1230" y="3262"/>
                </a:moveTo>
                <a:cubicBezTo>
                  <a:pt x="1234" y="3266"/>
                  <a:pt x="1234" y="3266"/>
                  <a:pt x="1234" y="3266"/>
                </a:cubicBezTo>
                <a:cubicBezTo>
                  <a:pt x="1230" y="3269"/>
                  <a:pt x="1230" y="3269"/>
                  <a:pt x="1230" y="3269"/>
                </a:cubicBezTo>
                <a:cubicBezTo>
                  <a:pt x="1162" y="3321"/>
                  <a:pt x="1162" y="3321"/>
                  <a:pt x="1162" y="3321"/>
                </a:cubicBezTo>
                <a:cubicBezTo>
                  <a:pt x="1159" y="3321"/>
                  <a:pt x="1159" y="3321"/>
                  <a:pt x="1159" y="3321"/>
                </a:cubicBezTo>
                <a:cubicBezTo>
                  <a:pt x="1159" y="3317"/>
                  <a:pt x="1159" y="3317"/>
                  <a:pt x="1159" y="3317"/>
                </a:cubicBezTo>
                <a:cubicBezTo>
                  <a:pt x="1117" y="3240"/>
                  <a:pt x="1117" y="3240"/>
                  <a:pt x="1117" y="3240"/>
                </a:cubicBezTo>
                <a:cubicBezTo>
                  <a:pt x="1117" y="3236"/>
                  <a:pt x="1117" y="3236"/>
                  <a:pt x="1117" y="3236"/>
                </a:cubicBezTo>
                <a:cubicBezTo>
                  <a:pt x="1117" y="3236"/>
                  <a:pt x="1117" y="3236"/>
                  <a:pt x="1117" y="3236"/>
                </a:cubicBezTo>
                <a:cubicBezTo>
                  <a:pt x="1188" y="3185"/>
                  <a:pt x="1188" y="3185"/>
                  <a:pt x="1188" y="3185"/>
                </a:cubicBezTo>
                <a:cubicBezTo>
                  <a:pt x="1188" y="3181"/>
                  <a:pt x="1188" y="3181"/>
                  <a:pt x="1188" y="3181"/>
                </a:cubicBezTo>
                <a:cubicBezTo>
                  <a:pt x="1192" y="3185"/>
                  <a:pt x="1192" y="3185"/>
                  <a:pt x="1192" y="3185"/>
                </a:cubicBezTo>
                <a:cubicBezTo>
                  <a:pt x="1230" y="3262"/>
                  <a:pt x="1230" y="3262"/>
                  <a:pt x="1230" y="3262"/>
                </a:cubicBezTo>
                <a:close/>
                <a:moveTo>
                  <a:pt x="1285" y="3366"/>
                </a:moveTo>
                <a:cubicBezTo>
                  <a:pt x="1285" y="3366"/>
                  <a:pt x="1285" y="3366"/>
                  <a:pt x="1285" y="3366"/>
                </a:cubicBezTo>
                <a:cubicBezTo>
                  <a:pt x="1282" y="3369"/>
                  <a:pt x="1282" y="3369"/>
                  <a:pt x="1282" y="3369"/>
                </a:cubicBezTo>
                <a:cubicBezTo>
                  <a:pt x="1214" y="3421"/>
                  <a:pt x="1214" y="3421"/>
                  <a:pt x="1214" y="3421"/>
                </a:cubicBezTo>
                <a:cubicBezTo>
                  <a:pt x="1211" y="3421"/>
                  <a:pt x="1211" y="3421"/>
                  <a:pt x="1211" y="3421"/>
                </a:cubicBezTo>
                <a:cubicBezTo>
                  <a:pt x="1211" y="3418"/>
                  <a:pt x="1211" y="3418"/>
                  <a:pt x="1211" y="3418"/>
                </a:cubicBezTo>
                <a:cubicBezTo>
                  <a:pt x="1169" y="3340"/>
                  <a:pt x="1169" y="3340"/>
                  <a:pt x="1169" y="3340"/>
                </a:cubicBezTo>
                <a:cubicBezTo>
                  <a:pt x="1169" y="3337"/>
                  <a:pt x="1169" y="3337"/>
                  <a:pt x="1169" y="3337"/>
                </a:cubicBezTo>
                <a:cubicBezTo>
                  <a:pt x="1169" y="3337"/>
                  <a:pt x="1169" y="3337"/>
                  <a:pt x="1169" y="3337"/>
                </a:cubicBezTo>
                <a:cubicBezTo>
                  <a:pt x="1240" y="3285"/>
                  <a:pt x="1240" y="3285"/>
                  <a:pt x="1240" y="3285"/>
                </a:cubicBezTo>
                <a:cubicBezTo>
                  <a:pt x="1240" y="3282"/>
                  <a:pt x="1240" y="3282"/>
                  <a:pt x="1240" y="3282"/>
                </a:cubicBezTo>
                <a:cubicBezTo>
                  <a:pt x="1243" y="3285"/>
                  <a:pt x="1243" y="3285"/>
                  <a:pt x="1243" y="3285"/>
                </a:cubicBezTo>
                <a:cubicBezTo>
                  <a:pt x="1285" y="3366"/>
                  <a:pt x="1285" y="3366"/>
                  <a:pt x="1285" y="3366"/>
                </a:cubicBezTo>
                <a:close/>
                <a:moveTo>
                  <a:pt x="1337" y="3466"/>
                </a:moveTo>
                <a:cubicBezTo>
                  <a:pt x="1337" y="3469"/>
                  <a:pt x="1337" y="3469"/>
                  <a:pt x="1337" y="3469"/>
                </a:cubicBezTo>
                <a:cubicBezTo>
                  <a:pt x="1337" y="3469"/>
                  <a:pt x="1337" y="3469"/>
                  <a:pt x="1337" y="3469"/>
                </a:cubicBezTo>
                <a:cubicBezTo>
                  <a:pt x="1266" y="3521"/>
                  <a:pt x="1266" y="3521"/>
                  <a:pt x="1266" y="3521"/>
                </a:cubicBezTo>
                <a:cubicBezTo>
                  <a:pt x="1263" y="3524"/>
                  <a:pt x="1263" y="3524"/>
                  <a:pt x="1263" y="3524"/>
                </a:cubicBezTo>
                <a:cubicBezTo>
                  <a:pt x="1263" y="3521"/>
                  <a:pt x="1263" y="3521"/>
                  <a:pt x="1263" y="3521"/>
                </a:cubicBezTo>
                <a:cubicBezTo>
                  <a:pt x="1221" y="3440"/>
                  <a:pt x="1221" y="3440"/>
                  <a:pt x="1221" y="3440"/>
                </a:cubicBezTo>
                <a:cubicBezTo>
                  <a:pt x="1221" y="3437"/>
                  <a:pt x="1221" y="3437"/>
                  <a:pt x="1221" y="3437"/>
                </a:cubicBezTo>
                <a:cubicBezTo>
                  <a:pt x="1221" y="3437"/>
                  <a:pt x="1221" y="3437"/>
                  <a:pt x="1221" y="3437"/>
                </a:cubicBezTo>
                <a:cubicBezTo>
                  <a:pt x="1292" y="3385"/>
                  <a:pt x="1292" y="3385"/>
                  <a:pt x="1292" y="3385"/>
                </a:cubicBezTo>
                <a:cubicBezTo>
                  <a:pt x="1295" y="3382"/>
                  <a:pt x="1295" y="3382"/>
                  <a:pt x="1295" y="3382"/>
                </a:cubicBezTo>
                <a:cubicBezTo>
                  <a:pt x="1295" y="3385"/>
                  <a:pt x="1295" y="3385"/>
                  <a:pt x="1295" y="3385"/>
                </a:cubicBezTo>
                <a:cubicBezTo>
                  <a:pt x="1337" y="3466"/>
                  <a:pt x="1337" y="3466"/>
                  <a:pt x="1337" y="3466"/>
                </a:cubicBezTo>
                <a:close/>
                <a:moveTo>
                  <a:pt x="1389" y="3567"/>
                </a:moveTo>
                <a:cubicBezTo>
                  <a:pt x="1392" y="3570"/>
                  <a:pt x="1392" y="3570"/>
                  <a:pt x="1392" y="3570"/>
                </a:cubicBezTo>
                <a:cubicBezTo>
                  <a:pt x="1389" y="3573"/>
                  <a:pt x="1389" y="3573"/>
                  <a:pt x="1389" y="3573"/>
                </a:cubicBezTo>
                <a:cubicBezTo>
                  <a:pt x="1318" y="3625"/>
                  <a:pt x="1318" y="3625"/>
                  <a:pt x="1318" y="3625"/>
                </a:cubicBezTo>
                <a:cubicBezTo>
                  <a:pt x="1318" y="3625"/>
                  <a:pt x="1318" y="3625"/>
                  <a:pt x="1318" y="3625"/>
                </a:cubicBezTo>
                <a:cubicBezTo>
                  <a:pt x="1315" y="3625"/>
                  <a:pt x="1315" y="3625"/>
                  <a:pt x="1315" y="3625"/>
                </a:cubicBezTo>
                <a:cubicBezTo>
                  <a:pt x="1273" y="3544"/>
                  <a:pt x="1273" y="3544"/>
                  <a:pt x="1273" y="3544"/>
                </a:cubicBezTo>
                <a:cubicBezTo>
                  <a:pt x="1273" y="3541"/>
                  <a:pt x="1273" y="3541"/>
                  <a:pt x="1273" y="3541"/>
                </a:cubicBezTo>
                <a:cubicBezTo>
                  <a:pt x="1276" y="3537"/>
                  <a:pt x="1276" y="3537"/>
                  <a:pt x="1276" y="3537"/>
                </a:cubicBezTo>
                <a:cubicBezTo>
                  <a:pt x="1344" y="3486"/>
                  <a:pt x="1344" y="3486"/>
                  <a:pt x="1344" y="3486"/>
                </a:cubicBezTo>
                <a:cubicBezTo>
                  <a:pt x="1347" y="3486"/>
                  <a:pt x="1347" y="3486"/>
                  <a:pt x="1347" y="3486"/>
                </a:cubicBezTo>
                <a:cubicBezTo>
                  <a:pt x="1347" y="3489"/>
                  <a:pt x="1347" y="3489"/>
                  <a:pt x="1347" y="3489"/>
                </a:cubicBezTo>
                <a:cubicBezTo>
                  <a:pt x="1389" y="3567"/>
                  <a:pt x="1389" y="3567"/>
                  <a:pt x="1389" y="3567"/>
                </a:cubicBezTo>
                <a:close/>
                <a:moveTo>
                  <a:pt x="1444" y="3670"/>
                </a:moveTo>
                <a:cubicBezTo>
                  <a:pt x="1444" y="3673"/>
                  <a:pt x="1444" y="3673"/>
                  <a:pt x="1444" y="3673"/>
                </a:cubicBezTo>
                <a:cubicBezTo>
                  <a:pt x="1441" y="3677"/>
                  <a:pt x="1441" y="3677"/>
                  <a:pt x="1441" y="3677"/>
                </a:cubicBezTo>
                <a:cubicBezTo>
                  <a:pt x="1373" y="3728"/>
                  <a:pt x="1373" y="3728"/>
                  <a:pt x="1373" y="3728"/>
                </a:cubicBezTo>
                <a:cubicBezTo>
                  <a:pt x="1370" y="3728"/>
                  <a:pt x="1370" y="3728"/>
                  <a:pt x="1370" y="3728"/>
                </a:cubicBezTo>
                <a:cubicBezTo>
                  <a:pt x="1366" y="3725"/>
                  <a:pt x="1366" y="3725"/>
                  <a:pt x="1366" y="3725"/>
                </a:cubicBezTo>
                <a:cubicBezTo>
                  <a:pt x="1328" y="3644"/>
                  <a:pt x="1328" y="3644"/>
                  <a:pt x="1328" y="3644"/>
                </a:cubicBezTo>
                <a:cubicBezTo>
                  <a:pt x="1324" y="3641"/>
                  <a:pt x="1324" y="3641"/>
                  <a:pt x="1324" y="3641"/>
                </a:cubicBezTo>
                <a:cubicBezTo>
                  <a:pt x="1328" y="3641"/>
                  <a:pt x="1328" y="3641"/>
                  <a:pt x="1328" y="3641"/>
                </a:cubicBezTo>
                <a:cubicBezTo>
                  <a:pt x="1399" y="3589"/>
                  <a:pt x="1399" y="3589"/>
                  <a:pt x="1399" y="3589"/>
                </a:cubicBezTo>
                <a:cubicBezTo>
                  <a:pt x="1399" y="3586"/>
                  <a:pt x="1399" y="3586"/>
                  <a:pt x="1399" y="3586"/>
                </a:cubicBezTo>
                <a:cubicBezTo>
                  <a:pt x="1402" y="3589"/>
                  <a:pt x="1402" y="3589"/>
                  <a:pt x="1402" y="3589"/>
                </a:cubicBezTo>
                <a:cubicBezTo>
                  <a:pt x="1444" y="3670"/>
                  <a:pt x="1444" y="3670"/>
                  <a:pt x="1444" y="3670"/>
                </a:cubicBezTo>
                <a:close/>
                <a:moveTo>
                  <a:pt x="1499" y="3774"/>
                </a:moveTo>
                <a:cubicBezTo>
                  <a:pt x="1499" y="3777"/>
                  <a:pt x="1499" y="3777"/>
                  <a:pt x="1499" y="3777"/>
                </a:cubicBezTo>
                <a:cubicBezTo>
                  <a:pt x="1496" y="3780"/>
                  <a:pt x="1496" y="3780"/>
                  <a:pt x="1496" y="3780"/>
                </a:cubicBezTo>
                <a:cubicBezTo>
                  <a:pt x="1425" y="3832"/>
                  <a:pt x="1425" y="3832"/>
                  <a:pt x="1425" y="3832"/>
                </a:cubicBezTo>
                <a:cubicBezTo>
                  <a:pt x="1425" y="3832"/>
                  <a:pt x="1425" y="3832"/>
                  <a:pt x="1425" y="3832"/>
                </a:cubicBezTo>
                <a:cubicBezTo>
                  <a:pt x="1421" y="3829"/>
                  <a:pt x="1421" y="3829"/>
                  <a:pt x="1421" y="3829"/>
                </a:cubicBezTo>
                <a:cubicBezTo>
                  <a:pt x="1379" y="3748"/>
                  <a:pt x="1379" y="3748"/>
                  <a:pt x="1379" y="3748"/>
                </a:cubicBezTo>
                <a:cubicBezTo>
                  <a:pt x="1379" y="3745"/>
                  <a:pt x="1379" y="3745"/>
                  <a:pt x="1379" y="3745"/>
                </a:cubicBezTo>
                <a:cubicBezTo>
                  <a:pt x="1379" y="3745"/>
                  <a:pt x="1379" y="3745"/>
                  <a:pt x="1379" y="3745"/>
                </a:cubicBezTo>
                <a:cubicBezTo>
                  <a:pt x="1451" y="3693"/>
                  <a:pt x="1451" y="3693"/>
                  <a:pt x="1451" y="3693"/>
                </a:cubicBezTo>
                <a:cubicBezTo>
                  <a:pt x="1454" y="3690"/>
                  <a:pt x="1454" y="3690"/>
                  <a:pt x="1454" y="3690"/>
                </a:cubicBezTo>
                <a:cubicBezTo>
                  <a:pt x="1454" y="3693"/>
                  <a:pt x="1454" y="3693"/>
                  <a:pt x="1454" y="3693"/>
                </a:cubicBezTo>
                <a:cubicBezTo>
                  <a:pt x="1499" y="3774"/>
                  <a:pt x="1499" y="3774"/>
                  <a:pt x="1499" y="3774"/>
                </a:cubicBezTo>
                <a:close/>
                <a:moveTo>
                  <a:pt x="1551" y="3880"/>
                </a:moveTo>
                <a:cubicBezTo>
                  <a:pt x="1554" y="3884"/>
                  <a:pt x="1554" y="3884"/>
                  <a:pt x="1554" y="3884"/>
                </a:cubicBezTo>
                <a:cubicBezTo>
                  <a:pt x="1551" y="3884"/>
                  <a:pt x="1551" y="3884"/>
                  <a:pt x="1551" y="3884"/>
                </a:cubicBezTo>
                <a:cubicBezTo>
                  <a:pt x="1480" y="3936"/>
                  <a:pt x="1480" y="3936"/>
                  <a:pt x="1480" y="3936"/>
                </a:cubicBezTo>
                <a:cubicBezTo>
                  <a:pt x="1476" y="3939"/>
                  <a:pt x="1476" y="3939"/>
                  <a:pt x="1476" y="3939"/>
                </a:cubicBezTo>
                <a:cubicBezTo>
                  <a:pt x="1476" y="3936"/>
                  <a:pt x="1476" y="3936"/>
                  <a:pt x="1476" y="3936"/>
                </a:cubicBezTo>
                <a:cubicBezTo>
                  <a:pt x="1434" y="3851"/>
                  <a:pt x="1434" y="3851"/>
                  <a:pt x="1434" y="3851"/>
                </a:cubicBezTo>
                <a:cubicBezTo>
                  <a:pt x="1431" y="3851"/>
                  <a:pt x="1431" y="3851"/>
                  <a:pt x="1431" y="3851"/>
                </a:cubicBezTo>
                <a:cubicBezTo>
                  <a:pt x="1434" y="3848"/>
                  <a:pt x="1434" y="3848"/>
                  <a:pt x="1434" y="3848"/>
                </a:cubicBezTo>
                <a:cubicBezTo>
                  <a:pt x="1506" y="3796"/>
                  <a:pt x="1506" y="3796"/>
                  <a:pt x="1506" y="3796"/>
                </a:cubicBezTo>
                <a:cubicBezTo>
                  <a:pt x="1509" y="3793"/>
                  <a:pt x="1509" y="3793"/>
                  <a:pt x="1509" y="3793"/>
                </a:cubicBezTo>
                <a:cubicBezTo>
                  <a:pt x="1509" y="3796"/>
                  <a:pt x="1509" y="3796"/>
                  <a:pt x="1509" y="3796"/>
                </a:cubicBezTo>
                <a:cubicBezTo>
                  <a:pt x="1551" y="3880"/>
                  <a:pt x="1551" y="3880"/>
                  <a:pt x="1551" y="3880"/>
                </a:cubicBezTo>
                <a:close/>
                <a:moveTo>
                  <a:pt x="1606" y="3984"/>
                </a:moveTo>
                <a:cubicBezTo>
                  <a:pt x="1609" y="3987"/>
                  <a:pt x="1609" y="3987"/>
                  <a:pt x="1609" y="3987"/>
                </a:cubicBezTo>
                <a:cubicBezTo>
                  <a:pt x="1606" y="3991"/>
                  <a:pt x="1606" y="3991"/>
                  <a:pt x="1606" y="3991"/>
                </a:cubicBezTo>
                <a:cubicBezTo>
                  <a:pt x="1535" y="4042"/>
                  <a:pt x="1535" y="4042"/>
                  <a:pt x="1535" y="4042"/>
                </a:cubicBezTo>
                <a:cubicBezTo>
                  <a:pt x="1531" y="4046"/>
                  <a:pt x="1531" y="4046"/>
                  <a:pt x="1531" y="4046"/>
                </a:cubicBezTo>
                <a:cubicBezTo>
                  <a:pt x="1531" y="4042"/>
                  <a:pt x="1531" y="4042"/>
                  <a:pt x="1531" y="4042"/>
                </a:cubicBezTo>
                <a:cubicBezTo>
                  <a:pt x="1486" y="3958"/>
                  <a:pt x="1486" y="3958"/>
                  <a:pt x="1486" y="3958"/>
                </a:cubicBezTo>
                <a:cubicBezTo>
                  <a:pt x="1486" y="3955"/>
                  <a:pt x="1486" y="3955"/>
                  <a:pt x="1486" y="3955"/>
                </a:cubicBezTo>
                <a:cubicBezTo>
                  <a:pt x="1489" y="3952"/>
                  <a:pt x="1489" y="3952"/>
                  <a:pt x="1489" y="3952"/>
                </a:cubicBezTo>
                <a:cubicBezTo>
                  <a:pt x="1561" y="3900"/>
                  <a:pt x="1561" y="3900"/>
                  <a:pt x="1561" y="3900"/>
                </a:cubicBezTo>
                <a:cubicBezTo>
                  <a:pt x="1561" y="3900"/>
                  <a:pt x="1561" y="3900"/>
                  <a:pt x="1561" y="3900"/>
                </a:cubicBezTo>
                <a:cubicBezTo>
                  <a:pt x="1564" y="3903"/>
                  <a:pt x="1564" y="3903"/>
                  <a:pt x="1564" y="3903"/>
                </a:cubicBezTo>
                <a:cubicBezTo>
                  <a:pt x="1606" y="3984"/>
                  <a:pt x="1606" y="3984"/>
                  <a:pt x="1606" y="3984"/>
                </a:cubicBezTo>
                <a:close/>
                <a:moveTo>
                  <a:pt x="1661" y="4091"/>
                </a:moveTo>
                <a:cubicBezTo>
                  <a:pt x="1664" y="4094"/>
                  <a:pt x="1664" y="4094"/>
                  <a:pt x="1664" y="4094"/>
                </a:cubicBezTo>
                <a:cubicBezTo>
                  <a:pt x="1661" y="4097"/>
                  <a:pt x="1661" y="4097"/>
                  <a:pt x="1661" y="4097"/>
                </a:cubicBezTo>
                <a:cubicBezTo>
                  <a:pt x="1590" y="4149"/>
                  <a:pt x="1590" y="4149"/>
                  <a:pt x="1590" y="4149"/>
                </a:cubicBezTo>
                <a:cubicBezTo>
                  <a:pt x="1586" y="4152"/>
                  <a:pt x="1586" y="4152"/>
                  <a:pt x="1586" y="4152"/>
                </a:cubicBezTo>
                <a:cubicBezTo>
                  <a:pt x="1586" y="4149"/>
                  <a:pt x="1586" y="4149"/>
                  <a:pt x="1586" y="4149"/>
                </a:cubicBezTo>
                <a:cubicBezTo>
                  <a:pt x="1541" y="4065"/>
                  <a:pt x="1541" y="4065"/>
                  <a:pt x="1541" y="4065"/>
                </a:cubicBezTo>
                <a:cubicBezTo>
                  <a:pt x="1541" y="4062"/>
                  <a:pt x="1541" y="4062"/>
                  <a:pt x="1541" y="4062"/>
                </a:cubicBezTo>
                <a:cubicBezTo>
                  <a:pt x="1544" y="4059"/>
                  <a:pt x="1544" y="4059"/>
                  <a:pt x="1544" y="4059"/>
                </a:cubicBezTo>
                <a:cubicBezTo>
                  <a:pt x="1616" y="4007"/>
                  <a:pt x="1616" y="4007"/>
                  <a:pt x="1616" y="4007"/>
                </a:cubicBezTo>
                <a:cubicBezTo>
                  <a:pt x="1619" y="4003"/>
                  <a:pt x="1619" y="4003"/>
                  <a:pt x="1619" y="4003"/>
                </a:cubicBezTo>
                <a:cubicBezTo>
                  <a:pt x="1619" y="4007"/>
                  <a:pt x="1619" y="4007"/>
                  <a:pt x="1619" y="4007"/>
                </a:cubicBezTo>
                <a:cubicBezTo>
                  <a:pt x="1661" y="4091"/>
                  <a:pt x="1661" y="4091"/>
                  <a:pt x="1661" y="4091"/>
                </a:cubicBezTo>
                <a:close/>
                <a:moveTo>
                  <a:pt x="1719" y="4201"/>
                </a:moveTo>
                <a:cubicBezTo>
                  <a:pt x="1719" y="4204"/>
                  <a:pt x="1719" y="4204"/>
                  <a:pt x="1719" y="4204"/>
                </a:cubicBezTo>
                <a:cubicBezTo>
                  <a:pt x="1716" y="4204"/>
                  <a:pt x="1716" y="4204"/>
                  <a:pt x="1716" y="4204"/>
                </a:cubicBezTo>
                <a:cubicBezTo>
                  <a:pt x="1645" y="4256"/>
                  <a:pt x="1645" y="4256"/>
                  <a:pt x="1645" y="4256"/>
                </a:cubicBezTo>
                <a:cubicBezTo>
                  <a:pt x="1641" y="4259"/>
                  <a:pt x="1641" y="4259"/>
                  <a:pt x="1641" y="4259"/>
                </a:cubicBezTo>
                <a:cubicBezTo>
                  <a:pt x="1641" y="4256"/>
                  <a:pt x="1641" y="4256"/>
                  <a:pt x="1641" y="4256"/>
                </a:cubicBezTo>
                <a:cubicBezTo>
                  <a:pt x="1596" y="4172"/>
                  <a:pt x="1596" y="4172"/>
                  <a:pt x="1596" y="4172"/>
                </a:cubicBezTo>
                <a:cubicBezTo>
                  <a:pt x="1596" y="4169"/>
                  <a:pt x="1596" y="4169"/>
                  <a:pt x="1596" y="4169"/>
                </a:cubicBezTo>
                <a:cubicBezTo>
                  <a:pt x="1599" y="4165"/>
                  <a:pt x="1599" y="4165"/>
                  <a:pt x="1599" y="4165"/>
                </a:cubicBezTo>
                <a:cubicBezTo>
                  <a:pt x="1671" y="4114"/>
                  <a:pt x="1671" y="4114"/>
                  <a:pt x="1671" y="4114"/>
                </a:cubicBezTo>
                <a:cubicBezTo>
                  <a:pt x="1674" y="4114"/>
                  <a:pt x="1674" y="4114"/>
                  <a:pt x="1674" y="4114"/>
                </a:cubicBezTo>
                <a:cubicBezTo>
                  <a:pt x="1674" y="4117"/>
                  <a:pt x="1674" y="4117"/>
                  <a:pt x="1674" y="4117"/>
                </a:cubicBezTo>
                <a:cubicBezTo>
                  <a:pt x="1719" y="4201"/>
                  <a:pt x="1719" y="4201"/>
                  <a:pt x="1719" y="4201"/>
                </a:cubicBezTo>
                <a:close/>
                <a:moveTo>
                  <a:pt x="1774" y="4308"/>
                </a:moveTo>
                <a:cubicBezTo>
                  <a:pt x="1777" y="4311"/>
                  <a:pt x="1777" y="4311"/>
                  <a:pt x="1777" y="4311"/>
                </a:cubicBezTo>
                <a:cubicBezTo>
                  <a:pt x="1774" y="4314"/>
                  <a:pt x="1774" y="4314"/>
                  <a:pt x="1774" y="4314"/>
                </a:cubicBezTo>
                <a:cubicBezTo>
                  <a:pt x="1703" y="4366"/>
                  <a:pt x="1703" y="4366"/>
                  <a:pt x="1703" y="4366"/>
                </a:cubicBezTo>
                <a:cubicBezTo>
                  <a:pt x="1700" y="4369"/>
                  <a:pt x="1700" y="4369"/>
                  <a:pt x="1700" y="4369"/>
                </a:cubicBezTo>
                <a:cubicBezTo>
                  <a:pt x="1696" y="4366"/>
                  <a:pt x="1696" y="4366"/>
                  <a:pt x="1696" y="4366"/>
                </a:cubicBezTo>
                <a:cubicBezTo>
                  <a:pt x="1654" y="4279"/>
                  <a:pt x="1654" y="4279"/>
                  <a:pt x="1654" y="4279"/>
                </a:cubicBezTo>
                <a:cubicBezTo>
                  <a:pt x="1651" y="4275"/>
                  <a:pt x="1651" y="4275"/>
                  <a:pt x="1651" y="4275"/>
                </a:cubicBezTo>
                <a:cubicBezTo>
                  <a:pt x="1654" y="4275"/>
                  <a:pt x="1654" y="4275"/>
                  <a:pt x="1654" y="4275"/>
                </a:cubicBezTo>
                <a:cubicBezTo>
                  <a:pt x="1726" y="4220"/>
                  <a:pt x="1726" y="4220"/>
                  <a:pt x="1726" y="4220"/>
                </a:cubicBezTo>
                <a:cubicBezTo>
                  <a:pt x="1729" y="4220"/>
                  <a:pt x="1729" y="4220"/>
                  <a:pt x="1729" y="4220"/>
                </a:cubicBezTo>
                <a:cubicBezTo>
                  <a:pt x="1732" y="4224"/>
                  <a:pt x="1732" y="4224"/>
                  <a:pt x="1732" y="4224"/>
                </a:cubicBezTo>
                <a:cubicBezTo>
                  <a:pt x="1774" y="4308"/>
                  <a:pt x="1774" y="4308"/>
                  <a:pt x="1774" y="4308"/>
                </a:cubicBezTo>
                <a:close/>
                <a:moveTo>
                  <a:pt x="1832" y="4418"/>
                </a:moveTo>
                <a:cubicBezTo>
                  <a:pt x="1832" y="4421"/>
                  <a:pt x="1832" y="4421"/>
                  <a:pt x="1832" y="4421"/>
                </a:cubicBezTo>
                <a:cubicBezTo>
                  <a:pt x="1829" y="4424"/>
                  <a:pt x="1829" y="4424"/>
                  <a:pt x="1829" y="4424"/>
                </a:cubicBezTo>
                <a:cubicBezTo>
                  <a:pt x="1758" y="4476"/>
                  <a:pt x="1758" y="4476"/>
                  <a:pt x="1758" y="4476"/>
                </a:cubicBezTo>
                <a:cubicBezTo>
                  <a:pt x="1755" y="4476"/>
                  <a:pt x="1755" y="4476"/>
                  <a:pt x="1755" y="4476"/>
                </a:cubicBezTo>
                <a:cubicBezTo>
                  <a:pt x="1755" y="4473"/>
                  <a:pt x="1755" y="4473"/>
                  <a:pt x="1755" y="4473"/>
                </a:cubicBezTo>
                <a:cubicBezTo>
                  <a:pt x="1709" y="4389"/>
                  <a:pt x="1709" y="4389"/>
                  <a:pt x="1709" y="4389"/>
                </a:cubicBezTo>
                <a:cubicBezTo>
                  <a:pt x="1706" y="4385"/>
                  <a:pt x="1706" y="4385"/>
                  <a:pt x="1706" y="4385"/>
                </a:cubicBezTo>
                <a:cubicBezTo>
                  <a:pt x="1709" y="4382"/>
                  <a:pt x="1709" y="4382"/>
                  <a:pt x="1709" y="4382"/>
                </a:cubicBezTo>
                <a:cubicBezTo>
                  <a:pt x="1784" y="4330"/>
                  <a:pt x="1784" y="4330"/>
                  <a:pt x="1784" y="4330"/>
                </a:cubicBezTo>
                <a:cubicBezTo>
                  <a:pt x="1784" y="4327"/>
                  <a:pt x="1784" y="4327"/>
                  <a:pt x="1784" y="4327"/>
                </a:cubicBezTo>
                <a:cubicBezTo>
                  <a:pt x="1787" y="4330"/>
                  <a:pt x="1787" y="4330"/>
                  <a:pt x="1787" y="4330"/>
                </a:cubicBezTo>
                <a:cubicBezTo>
                  <a:pt x="1832" y="4418"/>
                  <a:pt x="1832" y="4418"/>
                  <a:pt x="1832" y="4418"/>
                </a:cubicBezTo>
                <a:close/>
                <a:moveTo>
                  <a:pt x="1891" y="4528"/>
                </a:moveTo>
                <a:cubicBezTo>
                  <a:pt x="1891" y="4531"/>
                  <a:pt x="1891" y="4531"/>
                  <a:pt x="1891" y="4531"/>
                </a:cubicBezTo>
                <a:cubicBezTo>
                  <a:pt x="1887" y="4534"/>
                  <a:pt x="1887" y="4534"/>
                  <a:pt x="1887" y="4534"/>
                </a:cubicBezTo>
                <a:cubicBezTo>
                  <a:pt x="1816" y="4586"/>
                  <a:pt x="1816" y="4586"/>
                  <a:pt x="1816" y="4586"/>
                </a:cubicBezTo>
                <a:cubicBezTo>
                  <a:pt x="1813" y="4589"/>
                  <a:pt x="1813" y="4589"/>
                  <a:pt x="1813" y="4589"/>
                </a:cubicBezTo>
                <a:cubicBezTo>
                  <a:pt x="1810" y="4586"/>
                  <a:pt x="1810" y="4586"/>
                  <a:pt x="1810" y="4586"/>
                </a:cubicBezTo>
                <a:cubicBezTo>
                  <a:pt x="1764" y="4499"/>
                  <a:pt x="1764" y="4499"/>
                  <a:pt x="1764" y="4499"/>
                </a:cubicBezTo>
                <a:cubicBezTo>
                  <a:pt x="1764" y="4495"/>
                  <a:pt x="1764" y="4495"/>
                  <a:pt x="1764" y="4495"/>
                </a:cubicBezTo>
                <a:cubicBezTo>
                  <a:pt x="1768" y="4492"/>
                  <a:pt x="1768" y="4492"/>
                  <a:pt x="1768" y="4492"/>
                </a:cubicBezTo>
                <a:cubicBezTo>
                  <a:pt x="1839" y="4440"/>
                  <a:pt x="1839" y="4440"/>
                  <a:pt x="1839" y="4440"/>
                </a:cubicBezTo>
                <a:cubicBezTo>
                  <a:pt x="1842" y="4437"/>
                  <a:pt x="1842" y="4437"/>
                  <a:pt x="1842" y="4437"/>
                </a:cubicBezTo>
                <a:cubicBezTo>
                  <a:pt x="1845" y="4440"/>
                  <a:pt x="1845" y="4440"/>
                  <a:pt x="1845" y="4440"/>
                </a:cubicBezTo>
                <a:cubicBezTo>
                  <a:pt x="1891" y="4528"/>
                  <a:pt x="1891" y="4528"/>
                  <a:pt x="1891" y="4528"/>
                </a:cubicBezTo>
                <a:close/>
                <a:moveTo>
                  <a:pt x="1949" y="4641"/>
                </a:moveTo>
                <a:cubicBezTo>
                  <a:pt x="1949" y="4644"/>
                  <a:pt x="1949" y="4644"/>
                  <a:pt x="1949" y="4644"/>
                </a:cubicBezTo>
                <a:cubicBezTo>
                  <a:pt x="1946" y="4644"/>
                  <a:pt x="1946" y="4644"/>
                  <a:pt x="1946" y="4644"/>
                </a:cubicBezTo>
                <a:cubicBezTo>
                  <a:pt x="1871" y="4696"/>
                  <a:pt x="1871" y="4696"/>
                  <a:pt x="1871" y="4696"/>
                </a:cubicBezTo>
                <a:cubicBezTo>
                  <a:pt x="1871" y="4699"/>
                  <a:pt x="1871" y="4699"/>
                  <a:pt x="1871" y="4699"/>
                </a:cubicBezTo>
                <a:cubicBezTo>
                  <a:pt x="1868" y="4696"/>
                  <a:pt x="1868" y="4696"/>
                  <a:pt x="1868" y="4696"/>
                </a:cubicBezTo>
                <a:cubicBezTo>
                  <a:pt x="1823" y="4609"/>
                  <a:pt x="1823" y="4609"/>
                  <a:pt x="1823" y="4609"/>
                </a:cubicBezTo>
                <a:cubicBezTo>
                  <a:pt x="1823" y="4605"/>
                  <a:pt x="1823" y="4605"/>
                  <a:pt x="1823" y="4605"/>
                </a:cubicBezTo>
                <a:cubicBezTo>
                  <a:pt x="1823" y="4602"/>
                  <a:pt x="1823" y="4602"/>
                  <a:pt x="1823" y="4602"/>
                </a:cubicBezTo>
                <a:cubicBezTo>
                  <a:pt x="1897" y="4550"/>
                  <a:pt x="1897" y="4550"/>
                  <a:pt x="1897" y="4550"/>
                </a:cubicBezTo>
                <a:cubicBezTo>
                  <a:pt x="1900" y="4550"/>
                  <a:pt x="1900" y="4550"/>
                  <a:pt x="1900" y="4550"/>
                </a:cubicBezTo>
                <a:cubicBezTo>
                  <a:pt x="1900" y="4554"/>
                  <a:pt x="1900" y="4554"/>
                  <a:pt x="1900" y="4554"/>
                </a:cubicBezTo>
                <a:cubicBezTo>
                  <a:pt x="1949" y="4641"/>
                  <a:pt x="1949" y="4641"/>
                  <a:pt x="1949" y="4641"/>
                </a:cubicBezTo>
                <a:close/>
                <a:moveTo>
                  <a:pt x="2007" y="4751"/>
                </a:moveTo>
                <a:cubicBezTo>
                  <a:pt x="2007" y="4754"/>
                  <a:pt x="2007" y="4754"/>
                  <a:pt x="2007" y="4754"/>
                </a:cubicBezTo>
                <a:cubicBezTo>
                  <a:pt x="2004" y="4758"/>
                  <a:pt x="2004" y="4758"/>
                  <a:pt x="2004" y="4758"/>
                </a:cubicBezTo>
                <a:cubicBezTo>
                  <a:pt x="1930" y="4809"/>
                  <a:pt x="1930" y="4809"/>
                  <a:pt x="1930" y="4809"/>
                </a:cubicBezTo>
                <a:cubicBezTo>
                  <a:pt x="1930" y="4813"/>
                  <a:pt x="1930" y="4813"/>
                  <a:pt x="1930" y="4813"/>
                </a:cubicBezTo>
                <a:cubicBezTo>
                  <a:pt x="1926" y="4809"/>
                  <a:pt x="1926" y="4809"/>
                  <a:pt x="1926" y="4809"/>
                </a:cubicBezTo>
                <a:cubicBezTo>
                  <a:pt x="1881" y="4719"/>
                  <a:pt x="1881" y="4719"/>
                  <a:pt x="1881" y="4719"/>
                </a:cubicBezTo>
                <a:cubicBezTo>
                  <a:pt x="1878" y="4719"/>
                  <a:pt x="1878" y="4719"/>
                  <a:pt x="1878" y="4719"/>
                </a:cubicBezTo>
                <a:cubicBezTo>
                  <a:pt x="1881" y="4716"/>
                  <a:pt x="1881" y="4716"/>
                  <a:pt x="1881" y="4716"/>
                </a:cubicBezTo>
                <a:cubicBezTo>
                  <a:pt x="1955" y="4664"/>
                  <a:pt x="1955" y="4664"/>
                  <a:pt x="1955" y="4664"/>
                </a:cubicBezTo>
                <a:cubicBezTo>
                  <a:pt x="1959" y="4661"/>
                  <a:pt x="1959" y="4661"/>
                  <a:pt x="1959" y="4661"/>
                </a:cubicBezTo>
                <a:cubicBezTo>
                  <a:pt x="1959" y="4664"/>
                  <a:pt x="1959" y="4664"/>
                  <a:pt x="1959" y="4664"/>
                </a:cubicBezTo>
                <a:cubicBezTo>
                  <a:pt x="2007" y="4751"/>
                  <a:pt x="2007" y="4751"/>
                  <a:pt x="2007" y="4751"/>
                </a:cubicBezTo>
                <a:close/>
                <a:moveTo>
                  <a:pt x="2065" y="4864"/>
                </a:moveTo>
                <a:cubicBezTo>
                  <a:pt x="2065" y="4868"/>
                  <a:pt x="2065" y="4868"/>
                  <a:pt x="2065" y="4868"/>
                </a:cubicBezTo>
                <a:cubicBezTo>
                  <a:pt x="2062" y="4871"/>
                  <a:pt x="2062" y="4871"/>
                  <a:pt x="2062" y="4871"/>
                </a:cubicBezTo>
                <a:cubicBezTo>
                  <a:pt x="1991" y="4923"/>
                  <a:pt x="1991" y="4923"/>
                  <a:pt x="1991" y="4923"/>
                </a:cubicBezTo>
                <a:cubicBezTo>
                  <a:pt x="1988" y="4926"/>
                  <a:pt x="1988" y="4926"/>
                  <a:pt x="1988" y="4926"/>
                </a:cubicBezTo>
                <a:cubicBezTo>
                  <a:pt x="1985" y="4923"/>
                  <a:pt x="1985" y="4923"/>
                  <a:pt x="1985" y="4923"/>
                </a:cubicBezTo>
                <a:cubicBezTo>
                  <a:pt x="1939" y="4832"/>
                  <a:pt x="1939" y="4832"/>
                  <a:pt x="1939" y="4832"/>
                </a:cubicBezTo>
                <a:cubicBezTo>
                  <a:pt x="1936" y="4829"/>
                  <a:pt x="1936" y="4829"/>
                  <a:pt x="1936" y="4829"/>
                </a:cubicBezTo>
                <a:cubicBezTo>
                  <a:pt x="1939" y="4829"/>
                  <a:pt x="1939" y="4829"/>
                  <a:pt x="1939" y="4829"/>
                </a:cubicBezTo>
                <a:cubicBezTo>
                  <a:pt x="2014" y="4774"/>
                  <a:pt x="2014" y="4774"/>
                  <a:pt x="2014" y="4774"/>
                </a:cubicBezTo>
                <a:cubicBezTo>
                  <a:pt x="2017" y="4774"/>
                  <a:pt x="2017" y="4774"/>
                  <a:pt x="2017" y="4774"/>
                </a:cubicBezTo>
                <a:cubicBezTo>
                  <a:pt x="2020" y="4777"/>
                  <a:pt x="2020" y="4777"/>
                  <a:pt x="2020" y="4777"/>
                </a:cubicBezTo>
                <a:cubicBezTo>
                  <a:pt x="2065" y="4864"/>
                  <a:pt x="2065" y="4864"/>
                  <a:pt x="2065" y="4864"/>
                </a:cubicBezTo>
                <a:close/>
                <a:moveTo>
                  <a:pt x="2150" y="5026"/>
                </a:moveTo>
                <a:cubicBezTo>
                  <a:pt x="2150" y="5030"/>
                  <a:pt x="2150" y="5030"/>
                  <a:pt x="2150" y="5030"/>
                </a:cubicBezTo>
                <a:cubicBezTo>
                  <a:pt x="2146" y="5033"/>
                  <a:pt x="2146" y="5033"/>
                  <a:pt x="2146" y="5033"/>
                </a:cubicBezTo>
                <a:cubicBezTo>
                  <a:pt x="2072" y="5085"/>
                  <a:pt x="2072" y="5085"/>
                  <a:pt x="2072" y="5085"/>
                </a:cubicBezTo>
                <a:cubicBezTo>
                  <a:pt x="2069" y="5088"/>
                  <a:pt x="2069" y="5088"/>
                  <a:pt x="2069" y="5088"/>
                </a:cubicBezTo>
                <a:cubicBezTo>
                  <a:pt x="2069" y="5085"/>
                  <a:pt x="2069" y="5085"/>
                  <a:pt x="2069" y="5085"/>
                </a:cubicBezTo>
                <a:cubicBezTo>
                  <a:pt x="1998" y="4949"/>
                  <a:pt x="1998" y="4949"/>
                  <a:pt x="1998" y="4949"/>
                </a:cubicBezTo>
                <a:cubicBezTo>
                  <a:pt x="1994" y="4945"/>
                  <a:pt x="1994" y="4945"/>
                  <a:pt x="1994" y="4945"/>
                </a:cubicBezTo>
                <a:cubicBezTo>
                  <a:pt x="1998" y="4942"/>
                  <a:pt x="1998" y="4942"/>
                  <a:pt x="1998" y="4942"/>
                </a:cubicBezTo>
                <a:cubicBezTo>
                  <a:pt x="2072" y="4890"/>
                  <a:pt x="2072" y="4890"/>
                  <a:pt x="2072" y="4890"/>
                </a:cubicBezTo>
                <a:cubicBezTo>
                  <a:pt x="2075" y="4887"/>
                  <a:pt x="2075" y="4887"/>
                  <a:pt x="2075" y="4887"/>
                </a:cubicBezTo>
                <a:cubicBezTo>
                  <a:pt x="2078" y="4890"/>
                  <a:pt x="2078" y="4890"/>
                  <a:pt x="2078" y="4890"/>
                </a:cubicBezTo>
                <a:cubicBezTo>
                  <a:pt x="2150" y="5026"/>
                  <a:pt x="2150" y="5026"/>
                  <a:pt x="2150" y="5026"/>
                </a:cubicBezTo>
                <a:close/>
                <a:moveTo>
                  <a:pt x="1088" y="3233"/>
                </a:moveTo>
                <a:cubicBezTo>
                  <a:pt x="1091" y="3233"/>
                  <a:pt x="1091" y="3233"/>
                  <a:pt x="1091" y="3233"/>
                </a:cubicBezTo>
                <a:cubicBezTo>
                  <a:pt x="1088" y="3236"/>
                  <a:pt x="1088" y="3236"/>
                  <a:pt x="1088" y="3236"/>
                </a:cubicBezTo>
                <a:cubicBezTo>
                  <a:pt x="1020" y="3288"/>
                  <a:pt x="1020" y="3288"/>
                  <a:pt x="1020" y="3288"/>
                </a:cubicBezTo>
                <a:cubicBezTo>
                  <a:pt x="1017" y="3288"/>
                  <a:pt x="1017" y="3288"/>
                  <a:pt x="1017" y="3288"/>
                </a:cubicBezTo>
                <a:cubicBezTo>
                  <a:pt x="1017" y="3285"/>
                  <a:pt x="1017" y="3285"/>
                  <a:pt x="1017" y="3285"/>
                </a:cubicBezTo>
                <a:cubicBezTo>
                  <a:pt x="975" y="3207"/>
                  <a:pt x="975" y="3207"/>
                  <a:pt x="975" y="3207"/>
                </a:cubicBezTo>
                <a:cubicBezTo>
                  <a:pt x="975" y="3204"/>
                  <a:pt x="975" y="3204"/>
                  <a:pt x="975" y="3204"/>
                </a:cubicBezTo>
                <a:cubicBezTo>
                  <a:pt x="978" y="3204"/>
                  <a:pt x="978" y="3204"/>
                  <a:pt x="978" y="3204"/>
                </a:cubicBezTo>
                <a:cubicBezTo>
                  <a:pt x="1046" y="3152"/>
                  <a:pt x="1046" y="3152"/>
                  <a:pt x="1046" y="3152"/>
                </a:cubicBezTo>
                <a:cubicBezTo>
                  <a:pt x="1049" y="3152"/>
                  <a:pt x="1049" y="3152"/>
                  <a:pt x="1049" y="3152"/>
                </a:cubicBezTo>
                <a:cubicBezTo>
                  <a:pt x="1049" y="3152"/>
                  <a:pt x="1049" y="3152"/>
                  <a:pt x="1049" y="3152"/>
                </a:cubicBezTo>
                <a:cubicBezTo>
                  <a:pt x="1088" y="3233"/>
                  <a:pt x="1088" y="3233"/>
                  <a:pt x="1088" y="3233"/>
                </a:cubicBezTo>
                <a:close/>
                <a:moveTo>
                  <a:pt x="1140" y="3330"/>
                </a:moveTo>
                <a:cubicBezTo>
                  <a:pt x="1143" y="3334"/>
                  <a:pt x="1143" y="3334"/>
                  <a:pt x="1143" y="3334"/>
                </a:cubicBezTo>
                <a:cubicBezTo>
                  <a:pt x="1140" y="3337"/>
                  <a:pt x="1140" y="3337"/>
                  <a:pt x="1140" y="3337"/>
                </a:cubicBezTo>
                <a:cubicBezTo>
                  <a:pt x="1072" y="3385"/>
                  <a:pt x="1072" y="3385"/>
                  <a:pt x="1072" y="3385"/>
                </a:cubicBezTo>
                <a:cubicBezTo>
                  <a:pt x="1069" y="3389"/>
                  <a:pt x="1069" y="3389"/>
                  <a:pt x="1069" y="3389"/>
                </a:cubicBezTo>
                <a:cubicBezTo>
                  <a:pt x="1065" y="3385"/>
                  <a:pt x="1065" y="3385"/>
                  <a:pt x="1065" y="3385"/>
                </a:cubicBezTo>
                <a:cubicBezTo>
                  <a:pt x="1027" y="3308"/>
                  <a:pt x="1027" y="3308"/>
                  <a:pt x="1027" y="3308"/>
                </a:cubicBezTo>
                <a:cubicBezTo>
                  <a:pt x="1027" y="3304"/>
                  <a:pt x="1027" y="3304"/>
                  <a:pt x="1027" y="3304"/>
                </a:cubicBezTo>
                <a:cubicBezTo>
                  <a:pt x="1027" y="3304"/>
                  <a:pt x="1027" y="3304"/>
                  <a:pt x="1027" y="3304"/>
                </a:cubicBezTo>
                <a:cubicBezTo>
                  <a:pt x="1094" y="3253"/>
                  <a:pt x="1094" y="3253"/>
                  <a:pt x="1094" y="3253"/>
                </a:cubicBezTo>
                <a:cubicBezTo>
                  <a:pt x="1098" y="3249"/>
                  <a:pt x="1098" y="3249"/>
                  <a:pt x="1098" y="3249"/>
                </a:cubicBezTo>
                <a:cubicBezTo>
                  <a:pt x="1101" y="3253"/>
                  <a:pt x="1101" y="3253"/>
                  <a:pt x="1101" y="3253"/>
                </a:cubicBezTo>
                <a:cubicBezTo>
                  <a:pt x="1140" y="3330"/>
                  <a:pt x="1140" y="3330"/>
                  <a:pt x="1140" y="3330"/>
                </a:cubicBezTo>
                <a:close/>
                <a:moveTo>
                  <a:pt x="1192" y="3431"/>
                </a:moveTo>
                <a:cubicBezTo>
                  <a:pt x="1195" y="3434"/>
                  <a:pt x="1195" y="3434"/>
                  <a:pt x="1195" y="3434"/>
                </a:cubicBezTo>
                <a:cubicBezTo>
                  <a:pt x="1192" y="3437"/>
                  <a:pt x="1192" y="3437"/>
                  <a:pt x="1192" y="3437"/>
                </a:cubicBezTo>
                <a:cubicBezTo>
                  <a:pt x="1124" y="3489"/>
                  <a:pt x="1124" y="3489"/>
                  <a:pt x="1124" y="3489"/>
                </a:cubicBezTo>
                <a:cubicBezTo>
                  <a:pt x="1120" y="3489"/>
                  <a:pt x="1120" y="3489"/>
                  <a:pt x="1120" y="3489"/>
                </a:cubicBezTo>
                <a:cubicBezTo>
                  <a:pt x="1117" y="3486"/>
                  <a:pt x="1117" y="3486"/>
                  <a:pt x="1117" y="3486"/>
                </a:cubicBezTo>
                <a:cubicBezTo>
                  <a:pt x="1078" y="3408"/>
                  <a:pt x="1078" y="3408"/>
                  <a:pt x="1078" y="3408"/>
                </a:cubicBezTo>
                <a:cubicBezTo>
                  <a:pt x="1075" y="3405"/>
                  <a:pt x="1075" y="3405"/>
                  <a:pt x="1075" y="3405"/>
                </a:cubicBezTo>
                <a:cubicBezTo>
                  <a:pt x="1078" y="3405"/>
                  <a:pt x="1078" y="3405"/>
                  <a:pt x="1078" y="3405"/>
                </a:cubicBezTo>
                <a:cubicBezTo>
                  <a:pt x="1146" y="3353"/>
                  <a:pt x="1146" y="3353"/>
                  <a:pt x="1146" y="3353"/>
                </a:cubicBezTo>
                <a:cubicBezTo>
                  <a:pt x="1149" y="3350"/>
                  <a:pt x="1149" y="3350"/>
                  <a:pt x="1149" y="3350"/>
                </a:cubicBezTo>
                <a:cubicBezTo>
                  <a:pt x="1153" y="3353"/>
                  <a:pt x="1153" y="3353"/>
                  <a:pt x="1153" y="3353"/>
                </a:cubicBezTo>
                <a:cubicBezTo>
                  <a:pt x="1192" y="3431"/>
                  <a:pt x="1192" y="3431"/>
                  <a:pt x="1192" y="3431"/>
                </a:cubicBezTo>
                <a:close/>
                <a:moveTo>
                  <a:pt x="1243" y="3534"/>
                </a:moveTo>
                <a:cubicBezTo>
                  <a:pt x="1247" y="3537"/>
                  <a:pt x="1247" y="3537"/>
                  <a:pt x="1247" y="3537"/>
                </a:cubicBezTo>
                <a:cubicBezTo>
                  <a:pt x="1243" y="3537"/>
                  <a:pt x="1243" y="3537"/>
                  <a:pt x="1243" y="3537"/>
                </a:cubicBezTo>
                <a:cubicBezTo>
                  <a:pt x="1175" y="3589"/>
                  <a:pt x="1175" y="3589"/>
                  <a:pt x="1175" y="3589"/>
                </a:cubicBezTo>
                <a:cubicBezTo>
                  <a:pt x="1172" y="3592"/>
                  <a:pt x="1172" y="3592"/>
                  <a:pt x="1172" y="3592"/>
                </a:cubicBezTo>
                <a:cubicBezTo>
                  <a:pt x="1169" y="3589"/>
                  <a:pt x="1169" y="3589"/>
                  <a:pt x="1169" y="3589"/>
                </a:cubicBezTo>
                <a:cubicBezTo>
                  <a:pt x="1130" y="3508"/>
                  <a:pt x="1130" y="3508"/>
                  <a:pt x="1130" y="3508"/>
                </a:cubicBezTo>
                <a:cubicBezTo>
                  <a:pt x="1127" y="3505"/>
                  <a:pt x="1127" y="3505"/>
                  <a:pt x="1127" y="3505"/>
                </a:cubicBezTo>
                <a:cubicBezTo>
                  <a:pt x="1130" y="3505"/>
                  <a:pt x="1130" y="3505"/>
                  <a:pt x="1130" y="3505"/>
                </a:cubicBezTo>
                <a:cubicBezTo>
                  <a:pt x="1198" y="3453"/>
                  <a:pt x="1198" y="3453"/>
                  <a:pt x="1198" y="3453"/>
                </a:cubicBezTo>
                <a:cubicBezTo>
                  <a:pt x="1201" y="3450"/>
                  <a:pt x="1201" y="3450"/>
                  <a:pt x="1201" y="3450"/>
                </a:cubicBezTo>
                <a:cubicBezTo>
                  <a:pt x="1205" y="3453"/>
                  <a:pt x="1205" y="3453"/>
                  <a:pt x="1205" y="3453"/>
                </a:cubicBezTo>
                <a:cubicBezTo>
                  <a:pt x="1243" y="3534"/>
                  <a:pt x="1243" y="3534"/>
                  <a:pt x="1243" y="3534"/>
                </a:cubicBezTo>
                <a:close/>
                <a:moveTo>
                  <a:pt x="1298" y="3635"/>
                </a:moveTo>
                <a:cubicBezTo>
                  <a:pt x="1298" y="3638"/>
                  <a:pt x="1298" y="3638"/>
                  <a:pt x="1298" y="3638"/>
                </a:cubicBezTo>
                <a:cubicBezTo>
                  <a:pt x="1295" y="3641"/>
                  <a:pt x="1295" y="3641"/>
                  <a:pt x="1295" y="3641"/>
                </a:cubicBezTo>
                <a:cubicBezTo>
                  <a:pt x="1227" y="3693"/>
                  <a:pt x="1227" y="3693"/>
                  <a:pt x="1227" y="3693"/>
                </a:cubicBezTo>
                <a:cubicBezTo>
                  <a:pt x="1224" y="3693"/>
                  <a:pt x="1224" y="3693"/>
                  <a:pt x="1224" y="3693"/>
                </a:cubicBezTo>
                <a:cubicBezTo>
                  <a:pt x="1224" y="3690"/>
                  <a:pt x="1224" y="3690"/>
                  <a:pt x="1224" y="3690"/>
                </a:cubicBezTo>
                <a:cubicBezTo>
                  <a:pt x="1182" y="3609"/>
                  <a:pt x="1182" y="3609"/>
                  <a:pt x="1182" y="3609"/>
                </a:cubicBezTo>
                <a:cubicBezTo>
                  <a:pt x="1179" y="3609"/>
                  <a:pt x="1179" y="3609"/>
                  <a:pt x="1179" y="3609"/>
                </a:cubicBezTo>
                <a:cubicBezTo>
                  <a:pt x="1182" y="3605"/>
                  <a:pt x="1182" y="3605"/>
                  <a:pt x="1182" y="3605"/>
                </a:cubicBezTo>
                <a:cubicBezTo>
                  <a:pt x="1253" y="3554"/>
                  <a:pt x="1253" y="3554"/>
                  <a:pt x="1253" y="3554"/>
                </a:cubicBezTo>
                <a:cubicBezTo>
                  <a:pt x="1253" y="3554"/>
                  <a:pt x="1253" y="3554"/>
                  <a:pt x="1253" y="3554"/>
                </a:cubicBezTo>
                <a:cubicBezTo>
                  <a:pt x="1256" y="3557"/>
                  <a:pt x="1256" y="3557"/>
                  <a:pt x="1256" y="3557"/>
                </a:cubicBezTo>
                <a:cubicBezTo>
                  <a:pt x="1298" y="3635"/>
                  <a:pt x="1298" y="3635"/>
                  <a:pt x="1298" y="3635"/>
                </a:cubicBezTo>
                <a:close/>
                <a:moveTo>
                  <a:pt x="1350" y="3738"/>
                </a:moveTo>
                <a:cubicBezTo>
                  <a:pt x="1353" y="3741"/>
                  <a:pt x="1353" y="3741"/>
                  <a:pt x="1353" y="3741"/>
                </a:cubicBezTo>
                <a:cubicBezTo>
                  <a:pt x="1350" y="3745"/>
                  <a:pt x="1350" y="3745"/>
                  <a:pt x="1350" y="3745"/>
                </a:cubicBezTo>
                <a:cubicBezTo>
                  <a:pt x="1279" y="3796"/>
                  <a:pt x="1279" y="3796"/>
                  <a:pt x="1279" y="3796"/>
                </a:cubicBezTo>
                <a:cubicBezTo>
                  <a:pt x="1276" y="3796"/>
                  <a:pt x="1276" y="3796"/>
                  <a:pt x="1276" y="3796"/>
                </a:cubicBezTo>
                <a:cubicBezTo>
                  <a:pt x="1276" y="3793"/>
                  <a:pt x="1276" y="3793"/>
                  <a:pt x="1276" y="3793"/>
                </a:cubicBezTo>
                <a:cubicBezTo>
                  <a:pt x="1234" y="3712"/>
                  <a:pt x="1234" y="3712"/>
                  <a:pt x="1234" y="3712"/>
                </a:cubicBezTo>
                <a:cubicBezTo>
                  <a:pt x="1234" y="3709"/>
                  <a:pt x="1234" y="3709"/>
                  <a:pt x="1234" y="3709"/>
                </a:cubicBezTo>
                <a:cubicBezTo>
                  <a:pt x="1234" y="3709"/>
                  <a:pt x="1234" y="3709"/>
                  <a:pt x="1234" y="3709"/>
                </a:cubicBezTo>
                <a:cubicBezTo>
                  <a:pt x="1305" y="3657"/>
                  <a:pt x="1305" y="3657"/>
                  <a:pt x="1305" y="3657"/>
                </a:cubicBezTo>
                <a:cubicBezTo>
                  <a:pt x="1308" y="3654"/>
                  <a:pt x="1308" y="3654"/>
                  <a:pt x="1308" y="3654"/>
                </a:cubicBezTo>
                <a:cubicBezTo>
                  <a:pt x="1308" y="3657"/>
                  <a:pt x="1308" y="3657"/>
                  <a:pt x="1308" y="3657"/>
                </a:cubicBezTo>
                <a:cubicBezTo>
                  <a:pt x="1350" y="3738"/>
                  <a:pt x="1350" y="3738"/>
                  <a:pt x="1350" y="3738"/>
                </a:cubicBezTo>
                <a:close/>
                <a:moveTo>
                  <a:pt x="1405" y="3845"/>
                </a:moveTo>
                <a:cubicBezTo>
                  <a:pt x="1405" y="3845"/>
                  <a:pt x="1405" y="3845"/>
                  <a:pt x="1405" y="3845"/>
                </a:cubicBezTo>
                <a:cubicBezTo>
                  <a:pt x="1402" y="3848"/>
                  <a:pt x="1402" y="3848"/>
                  <a:pt x="1402" y="3848"/>
                </a:cubicBezTo>
                <a:cubicBezTo>
                  <a:pt x="1334" y="3900"/>
                  <a:pt x="1334" y="3900"/>
                  <a:pt x="1334" y="3900"/>
                </a:cubicBezTo>
                <a:cubicBezTo>
                  <a:pt x="1331" y="3903"/>
                  <a:pt x="1331" y="3903"/>
                  <a:pt x="1331" y="3903"/>
                </a:cubicBezTo>
                <a:cubicBezTo>
                  <a:pt x="1328" y="3900"/>
                  <a:pt x="1328" y="3900"/>
                  <a:pt x="1328" y="3900"/>
                </a:cubicBezTo>
                <a:cubicBezTo>
                  <a:pt x="1285" y="3816"/>
                  <a:pt x="1285" y="3816"/>
                  <a:pt x="1285" y="3816"/>
                </a:cubicBezTo>
                <a:cubicBezTo>
                  <a:pt x="1285" y="3813"/>
                  <a:pt x="1285" y="3813"/>
                  <a:pt x="1285" y="3813"/>
                </a:cubicBezTo>
                <a:cubicBezTo>
                  <a:pt x="1289" y="3813"/>
                  <a:pt x="1289" y="3813"/>
                  <a:pt x="1289" y="3813"/>
                </a:cubicBezTo>
                <a:cubicBezTo>
                  <a:pt x="1357" y="3761"/>
                  <a:pt x="1357" y="3761"/>
                  <a:pt x="1357" y="3761"/>
                </a:cubicBezTo>
                <a:cubicBezTo>
                  <a:pt x="1360" y="3758"/>
                  <a:pt x="1360" y="3758"/>
                  <a:pt x="1360" y="3758"/>
                </a:cubicBezTo>
                <a:cubicBezTo>
                  <a:pt x="1363" y="3761"/>
                  <a:pt x="1363" y="3761"/>
                  <a:pt x="1363" y="3761"/>
                </a:cubicBezTo>
                <a:cubicBezTo>
                  <a:pt x="1405" y="3845"/>
                  <a:pt x="1405" y="3845"/>
                  <a:pt x="1405" y="3845"/>
                </a:cubicBezTo>
                <a:close/>
                <a:moveTo>
                  <a:pt x="1457" y="3948"/>
                </a:moveTo>
                <a:cubicBezTo>
                  <a:pt x="1460" y="3952"/>
                  <a:pt x="1460" y="3952"/>
                  <a:pt x="1460" y="3952"/>
                </a:cubicBezTo>
                <a:cubicBezTo>
                  <a:pt x="1457" y="3952"/>
                  <a:pt x="1457" y="3952"/>
                  <a:pt x="1457" y="3952"/>
                </a:cubicBezTo>
                <a:cubicBezTo>
                  <a:pt x="1386" y="4003"/>
                  <a:pt x="1386" y="4003"/>
                  <a:pt x="1386" y="4003"/>
                </a:cubicBezTo>
                <a:cubicBezTo>
                  <a:pt x="1383" y="4007"/>
                  <a:pt x="1383" y="4007"/>
                  <a:pt x="1383" y="4007"/>
                </a:cubicBezTo>
                <a:cubicBezTo>
                  <a:pt x="1383" y="4003"/>
                  <a:pt x="1383" y="4003"/>
                  <a:pt x="1383" y="4003"/>
                </a:cubicBezTo>
                <a:cubicBezTo>
                  <a:pt x="1340" y="3919"/>
                  <a:pt x="1340" y="3919"/>
                  <a:pt x="1340" y="3919"/>
                </a:cubicBezTo>
                <a:cubicBezTo>
                  <a:pt x="1337" y="3919"/>
                  <a:pt x="1337" y="3919"/>
                  <a:pt x="1337" y="3919"/>
                </a:cubicBezTo>
                <a:cubicBezTo>
                  <a:pt x="1340" y="3916"/>
                  <a:pt x="1340" y="3916"/>
                  <a:pt x="1340" y="3916"/>
                </a:cubicBezTo>
                <a:cubicBezTo>
                  <a:pt x="1412" y="3864"/>
                  <a:pt x="1412" y="3864"/>
                  <a:pt x="1412" y="3864"/>
                </a:cubicBezTo>
                <a:cubicBezTo>
                  <a:pt x="1415" y="3861"/>
                  <a:pt x="1415" y="3861"/>
                  <a:pt x="1415" y="3861"/>
                </a:cubicBezTo>
                <a:cubicBezTo>
                  <a:pt x="1415" y="3864"/>
                  <a:pt x="1415" y="3864"/>
                  <a:pt x="1415" y="3864"/>
                </a:cubicBezTo>
                <a:cubicBezTo>
                  <a:pt x="1457" y="3948"/>
                  <a:pt x="1457" y="3948"/>
                  <a:pt x="1457" y="3948"/>
                </a:cubicBezTo>
                <a:close/>
                <a:moveTo>
                  <a:pt x="1512" y="4055"/>
                </a:moveTo>
                <a:cubicBezTo>
                  <a:pt x="1515" y="4059"/>
                  <a:pt x="1515" y="4059"/>
                  <a:pt x="1515" y="4059"/>
                </a:cubicBezTo>
                <a:cubicBezTo>
                  <a:pt x="1512" y="4059"/>
                  <a:pt x="1512" y="4059"/>
                  <a:pt x="1512" y="4059"/>
                </a:cubicBezTo>
                <a:cubicBezTo>
                  <a:pt x="1441" y="4110"/>
                  <a:pt x="1441" y="4110"/>
                  <a:pt x="1441" y="4110"/>
                </a:cubicBezTo>
                <a:cubicBezTo>
                  <a:pt x="1438" y="4114"/>
                  <a:pt x="1438" y="4114"/>
                  <a:pt x="1438" y="4114"/>
                </a:cubicBezTo>
                <a:cubicBezTo>
                  <a:pt x="1438" y="4110"/>
                  <a:pt x="1438" y="4110"/>
                  <a:pt x="1438" y="4110"/>
                </a:cubicBezTo>
                <a:cubicBezTo>
                  <a:pt x="1392" y="4026"/>
                  <a:pt x="1392" y="4026"/>
                  <a:pt x="1392" y="4026"/>
                </a:cubicBezTo>
                <a:cubicBezTo>
                  <a:pt x="1392" y="4023"/>
                  <a:pt x="1392" y="4023"/>
                  <a:pt x="1392" y="4023"/>
                </a:cubicBezTo>
                <a:cubicBezTo>
                  <a:pt x="1395" y="4023"/>
                  <a:pt x="1395" y="4023"/>
                  <a:pt x="1395" y="4023"/>
                </a:cubicBezTo>
                <a:cubicBezTo>
                  <a:pt x="1467" y="3971"/>
                  <a:pt x="1467" y="3971"/>
                  <a:pt x="1467" y="3971"/>
                </a:cubicBezTo>
                <a:cubicBezTo>
                  <a:pt x="1470" y="3968"/>
                  <a:pt x="1470" y="3968"/>
                  <a:pt x="1470" y="3968"/>
                </a:cubicBezTo>
                <a:cubicBezTo>
                  <a:pt x="1470" y="3971"/>
                  <a:pt x="1470" y="3971"/>
                  <a:pt x="1470" y="3971"/>
                </a:cubicBezTo>
                <a:cubicBezTo>
                  <a:pt x="1512" y="4055"/>
                  <a:pt x="1512" y="4055"/>
                  <a:pt x="1512" y="4055"/>
                </a:cubicBezTo>
                <a:close/>
                <a:moveTo>
                  <a:pt x="1567" y="4162"/>
                </a:moveTo>
                <a:cubicBezTo>
                  <a:pt x="1570" y="4165"/>
                  <a:pt x="1570" y="4165"/>
                  <a:pt x="1570" y="4165"/>
                </a:cubicBezTo>
                <a:cubicBezTo>
                  <a:pt x="1567" y="4165"/>
                  <a:pt x="1567" y="4165"/>
                  <a:pt x="1567" y="4165"/>
                </a:cubicBezTo>
                <a:cubicBezTo>
                  <a:pt x="1496" y="4217"/>
                  <a:pt x="1496" y="4217"/>
                  <a:pt x="1496" y="4217"/>
                </a:cubicBezTo>
                <a:cubicBezTo>
                  <a:pt x="1493" y="4220"/>
                  <a:pt x="1493" y="4220"/>
                  <a:pt x="1493" y="4220"/>
                </a:cubicBezTo>
                <a:cubicBezTo>
                  <a:pt x="1489" y="4217"/>
                  <a:pt x="1489" y="4217"/>
                  <a:pt x="1489" y="4217"/>
                </a:cubicBezTo>
                <a:cubicBezTo>
                  <a:pt x="1447" y="4133"/>
                  <a:pt x="1447" y="4133"/>
                  <a:pt x="1447" y="4133"/>
                </a:cubicBezTo>
                <a:cubicBezTo>
                  <a:pt x="1447" y="4130"/>
                  <a:pt x="1447" y="4130"/>
                  <a:pt x="1447" y="4130"/>
                </a:cubicBezTo>
                <a:cubicBezTo>
                  <a:pt x="1447" y="4127"/>
                  <a:pt x="1447" y="4127"/>
                  <a:pt x="1447" y="4127"/>
                </a:cubicBezTo>
                <a:cubicBezTo>
                  <a:pt x="1522" y="4075"/>
                  <a:pt x="1522" y="4075"/>
                  <a:pt x="1522" y="4075"/>
                </a:cubicBezTo>
                <a:cubicBezTo>
                  <a:pt x="1522" y="4075"/>
                  <a:pt x="1522" y="4075"/>
                  <a:pt x="1522" y="4075"/>
                </a:cubicBezTo>
                <a:cubicBezTo>
                  <a:pt x="1525" y="4078"/>
                  <a:pt x="1525" y="4078"/>
                  <a:pt x="1525" y="4078"/>
                </a:cubicBezTo>
                <a:cubicBezTo>
                  <a:pt x="1567" y="4162"/>
                  <a:pt x="1567" y="4162"/>
                  <a:pt x="1567" y="4162"/>
                </a:cubicBezTo>
                <a:close/>
                <a:moveTo>
                  <a:pt x="1622" y="4269"/>
                </a:moveTo>
                <a:cubicBezTo>
                  <a:pt x="1625" y="4272"/>
                  <a:pt x="1625" y="4272"/>
                  <a:pt x="1625" y="4272"/>
                </a:cubicBezTo>
                <a:cubicBezTo>
                  <a:pt x="1622" y="4275"/>
                  <a:pt x="1622" y="4275"/>
                  <a:pt x="1622" y="4275"/>
                </a:cubicBezTo>
                <a:cubicBezTo>
                  <a:pt x="1551" y="4327"/>
                  <a:pt x="1551" y="4327"/>
                  <a:pt x="1551" y="4327"/>
                </a:cubicBezTo>
                <a:cubicBezTo>
                  <a:pt x="1548" y="4327"/>
                  <a:pt x="1548" y="4327"/>
                  <a:pt x="1548" y="4327"/>
                </a:cubicBezTo>
                <a:cubicBezTo>
                  <a:pt x="1544" y="4324"/>
                  <a:pt x="1544" y="4324"/>
                  <a:pt x="1544" y="4324"/>
                </a:cubicBezTo>
                <a:cubicBezTo>
                  <a:pt x="1502" y="4240"/>
                  <a:pt x="1502" y="4240"/>
                  <a:pt x="1502" y="4240"/>
                </a:cubicBezTo>
                <a:cubicBezTo>
                  <a:pt x="1502" y="4237"/>
                  <a:pt x="1502" y="4237"/>
                  <a:pt x="1502" y="4237"/>
                </a:cubicBezTo>
                <a:cubicBezTo>
                  <a:pt x="1502" y="4233"/>
                  <a:pt x="1502" y="4233"/>
                  <a:pt x="1502" y="4233"/>
                </a:cubicBezTo>
                <a:cubicBezTo>
                  <a:pt x="1574" y="4185"/>
                  <a:pt x="1574" y="4185"/>
                  <a:pt x="1574" y="4185"/>
                </a:cubicBezTo>
                <a:cubicBezTo>
                  <a:pt x="1577" y="4182"/>
                  <a:pt x="1577" y="4182"/>
                  <a:pt x="1577" y="4182"/>
                </a:cubicBezTo>
                <a:cubicBezTo>
                  <a:pt x="1580" y="4185"/>
                  <a:pt x="1580" y="4185"/>
                  <a:pt x="1580" y="4185"/>
                </a:cubicBezTo>
                <a:cubicBezTo>
                  <a:pt x="1622" y="4269"/>
                  <a:pt x="1622" y="4269"/>
                  <a:pt x="1622" y="4269"/>
                </a:cubicBezTo>
                <a:close/>
                <a:moveTo>
                  <a:pt x="1680" y="4379"/>
                </a:moveTo>
                <a:cubicBezTo>
                  <a:pt x="1680" y="4382"/>
                  <a:pt x="1680" y="4382"/>
                  <a:pt x="1680" y="4382"/>
                </a:cubicBezTo>
                <a:cubicBezTo>
                  <a:pt x="1677" y="4382"/>
                  <a:pt x="1677" y="4382"/>
                  <a:pt x="1677" y="4382"/>
                </a:cubicBezTo>
                <a:cubicBezTo>
                  <a:pt x="1606" y="4434"/>
                  <a:pt x="1606" y="4434"/>
                  <a:pt x="1606" y="4434"/>
                </a:cubicBezTo>
                <a:cubicBezTo>
                  <a:pt x="1603" y="4437"/>
                  <a:pt x="1603" y="4437"/>
                  <a:pt x="1603" y="4437"/>
                </a:cubicBezTo>
                <a:cubicBezTo>
                  <a:pt x="1603" y="4434"/>
                  <a:pt x="1603" y="4434"/>
                  <a:pt x="1603" y="4434"/>
                </a:cubicBezTo>
                <a:cubicBezTo>
                  <a:pt x="1557" y="4347"/>
                  <a:pt x="1557" y="4347"/>
                  <a:pt x="1557" y="4347"/>
                </a:cubicBezTo>
                <a:cubicBezTo>
                  <a:pt x="1557" y="4343"/>
                  <a:pt x="1557" y="4343"/>
                  <a:pt x="1557" y="4343"/>
                </a:cubicBezTo>
                <a:cubicBezTo>
                  <a:pt x="1561" y="4343"/>
                  <a:pt x="1561" y="4343"/>
                  <a:pt x="1561" y="4343"/>
                </a:cubicBezTo>
                <a:cubicBezTo>
                  <a:pt x="1632" y="4292"/>
                  <a:pt x="1632" y="4292"/>
                  <a:pt x="1632" y="4292"/>
                </a:cubicBezTo>
                <a:cubicBezTo>
                  <a:pt x="1635" y="4288"/>
                  <a:pt x="1635" y="4288"/>
                  <a:pt x="1635" y="4288"/>
                </a:cubicBezTo>
                <a:cubicBezTo>
                  <a:pt x="1635" y="4292"/>
                  <a:pt x="1635" y="4292"/>
                  <a:pt x="1635" y="4292"/>
                </a:cubicBezTo>
                <a:cubicBezTo>
                  <a:pt x="1680" y="4379"/>
                  <a:pt x="1680" y="4379"/>
                  <a:pt x="1680" y="4379"/>
                </a:cubicBezTo>
                <a:close/>
                <a:moveTo>
                  <a:pt x="1735" y="4489"/>
                </a:moveTo>
                <a:cubicBezTo>
                  <a:pt x="1739" y="4489"/>
                  <a:pt x="1739" y="4489"/>
                  <a:pt x="1739" y="4489"/>
                </a:cubicBezTo>
                <a:cubicBezTo>
                  <a:pt x="1735" y="4492"/>
                  <a:pt x="1735" y="4492"/>
                  <a:pt x="1735" y="4492"/>
                </a:cubicBezTo>
                <a:cubicBezTo>
                  <a:pt x="1661" y="4544"/>
                  <a:pt x="1661" y="4544"/>
                  <a:pt x="1661" y="4544"/>
                </a:cubicBezTo>
                <a:cubicBezTo>
                  <a:pt x="1658" y="4547"/>
                  <a:pt x="1658" y="4547"/>
                  <a:pt x="1658" y="4547"/>
                </a:cubicBezTo>
                <a:cubicBezTo>
                  <a:pt x="1658" y="4544"/>
                  <a:pt x="1658" y="4544"/>
                  <a:pt x="1658" y="4544"/>
                </a:cubicBezTo>
                <a:cubicBezTo>
                  <a:pt x="1612" y="4457"/>
                  <a:pt x="1612" y="4457"/>
                  <a:pt x="1612" y="4457"/>
                </a:cubicBezTo>
                <a:cubicBezTo>
                  <a:pt x="1612" y="4453"/>
                  <a:pt x="1612" y="4453"/>
                  <a:pt x="1612" y="4453"/>
                </a:cubicBezTo>
                <a:cubicBezTo>
                  <a:pt x="1616" y="4453"/>
                  <a:pt x="1616" y="4453"/>
                  <a:pt x="1616" y="4453"/>
                </a:cubicBezTo>
                <a:cubicBezTo>
                  <a:pt x="1687" y="4398"/>
                  <a:pt x="1687" y="4398"/>
                  <a:pt x="1687" y="4398"/>
                </a:cubicBezTo>
                <a:cubicBezTo>
                  <a:pt x="1690" y="4398"/>
                  <a:pt x="1690" y="4398"/>
                  <a:pt x="1690" y="4398"/>
                </a:cubicBezTo>
                <a:cubicBezTo>
                  <a:pt x="1690" y="4402"/>
                  <a:pt x="1690" y="4402"/>
                  <a:pt x="1690" y="4402"/>
                </a:cubicBezTo>
                <a:cubicBezTo>
                  <a:pt x="1735" y="4489"/>
                  <a:pt x="1735" y="4489"/>
                  <a:pt x="1735" y="4489"/>
                </a:cubicBezTo>
                <a:close/>
                <a:moveTo>
                  <a:pt x="1794" y="4599"/>
                </a:moveTo>
                <a:cubicBezTo>
                  <a:pt x="1794" y="4602"/>
                  <a:pt x="1794" y="4602"/>
                  <a:pt x="1794" y="4602"/>
                </a:cubicBezTo>
                <a:cubicBezTo>
                  <a:pt x="1790" y="4602"/>
                  <a:pt x="1790" y="4602"/>
                  <a:pt x="1790" y="4602"/>
                </a:cubicBezTo>
                <a:cubicBezTo>
                  <a:pt x="1719" y="4654"/>
                  <a:pt x="1719" y="4654"/>
                  <a:pt x="1719" y="4654"/>
                </a:cubicBezTo>
                <a:cubicBezTo>
                  <a:pt x="1716" y="4657"/>
                  <a:pt x="1716" y="4657"/>
                  <a:pt x="1716" y="4657"/>
                </a:cubicBezTo>
                <a:cubicBezTo>
                  <a:pt x="1713" y="4654"/>
                  <a:pt x="1713" y="4654"/>
                  <a:pt x="1713" y="4654"/>
                </a:cubicBezTo>
                <a:cubicBezTo>
                  <a:pt x="1671" y="4567"/>
                  <a:pt x="1671" y="4567"/>
                  <a:pt x="1671" y="4567"/>
                </a:cubicBezTo>
                <a:cubicBezTo>
                  <a:pt x="1667" y="4563"/>
                  <a:pt x="1667" y="4563"/>
                  <a:pt x="1667" y="4563"/>
                </a:cubicBezTo>
                <a:cubicBezTo>
                  <a:pt x="1671" y="4560"/>
                  <a:pt x="1671" y="4560"/>
                  <a:pt x="1671" y="4560"/>
                </a:cubicBezTo>
                <a:cubicBezTo>
                  <a:pt x="1742" y="4508"/>
                  <a:pt x="1742" y="4508"/>
                  <a:pt x="1742" y="4508"/>
                </a:cubicBezTo>
                <a:cubicBezTo>
                  <a:pt x="1745" y="4508"/>
                  <a:pt x="1745" y="4508"/>
                  <a:pt x="1745" y="4508"/>
                </a:cubicBezTo>
                <a:cubicBezTo>
                  <a:pt x="1748" y="4512"/>
                  <a:pt x="1748" y="4512"/>
                  <a:pt x="1748" y="4512"/>
                </a:cubicBezTo>
                <a:cubicBezTo>
                  <a:pt x="1794" y="4599"/>
                  <a:pt x="1794" y="4599"/>
                  <a:pt x="1794" y="4599"/>
                </a:cubicBezTo>
                <a:close/>
                <a:moveTo>
                  <a:pt x="1849" y="4709"/>
                </a:moveTo>
                <a:cubicBezTo>
                  <a:pt x="1852" y="4712"/>
                  <a:pt x="1852" y="4712"/>
                  <a:pt x="1852" y="4712"/>
                </a:cubicBezTo>
                <a:cubicBezTo>
                  <a:pt x="1849" y="4716"/>
                  <a:pt x="1849" y="4716"/>
                  <a:pt x="1849" y="4716"/>
                </a:cubicBezTo>
                <a:cubicBezTo>
                  <a:pt x="1774" y="4767"/>
                  <a:pt x="1774" y="4767"/>
                  <a:pt x="1774" y="4767"/>
                </a:cubicBezTo>
                <a:cubicBezTo>
                  <a:pt x="1774" y="4771"/>
                  <a:pt x="1774" y="4771"/>
                  <a:pt x="1774" y="4771"/>
                </a:cubicBezTo>
                <a:cubicBezTo>
                  <a:pt x="1771" y="4767"/>
                  <a:pt x="1771" y="4767"/>
                  <a:pt x="1771" y="4767"/>
                </a:cubicBezTo>
                <a:cubicBezTo>
                  <a:pt x="1726" y="4677"/>
                  <a:pt x="1726" y="4677"/>
                  <a:pt x="1726" y="4677"/>
                </a:cubicBezTo>
                <a:cubicBezTo>
                  <a:pt x="1726" y="4673"/>
                  <a:pt x="1726" y="4673"/>
                  <a:pt x="1726" y="4673"/>
                </a:cubicBezTo>
                <a:cubicBezTo>
                  <a:pt x="1729" y="4673"/>
                  <a:pt x="1729" y="4673"/>
                  <a:pt x="1729" y="4673"/>
                </a:cubicBezTo>
                <a:cubicBezTo>
                  <a:pt x="1800" y="4622"/>
                  <a:pt x="1800" y="4622"/>
                  <a:pt x="1800" y="4622"/>
                </a:cubicBezTo>
                <a:cubicBezTo>
                  <a:pt x="1803" y="4618"/>
                  <a:pt x="1803" y="4618"/>
                  <a:pt x="1803" y="4618"/>
                </a:cubicBezTo>
                <a:cubicBezTo>
                  <a:pt x="1803" y="4622"/>
                  <a:pt x="1803" y="4622"/>
                  <a:pt x="1803" y="4622"/>
                </a:cubicBezTo>
                <a:cubicBezTo>
                  <a:pt x="1849" y="4709"/>
                  <a:pt x="1849" y="4709"/>
                  <a:pt x="1849" y="4709"/>
                </a:cubicBezTo>
                <a:close/>
                <a:moveTo>
                  <a:pt x="1907" y="4822"/>
                </a:moveTo>
                <a:cubicBezTo>
                  <a:pt x="1910" y="4826"/>
                  <a:pt x="1910" y="4826"/>
                  <a:pt x="1910" y="4826"/>
                </a:cubicBezTo>
                <a:cubicBezTo>
                  <a:pt x="1907" y="4826"/>
                  <a:pt x="1907" y="4826"/>
                  <a:pt x="1907" y="4826"/>
                </a:cubicBezTo>
                <a:cubicBezTo>
                  <a:pt x="1832" y="4881"/>
                  <a:pt x="1832" y="4881"/>
                  <a:pt x="1832" y="4881"/>
                </a:cubicBezTo>
                <a:cubicBezTo>
                  <a:pt x="1829" y="4881"/>
                  <a:pt x="1829" y="4881"/>
                  <a:pt x="1829" y="4881"/>
                </a:cubicBezTo>
                <a:cubicBezTo>
                  <a:pt x="1829" y="4877"/>
                  <a:pt x="1829" y="4877"/>
                  <a:pt x="1829" y="4877"/>
                </a:cubicBezTo>
                <a:cubicBezTo>
                  <a:pt x="1784" y="4790"/>
                  <a:pt x="1784" y="4790"/>
                  <a:pt x="1784" y="4790"/>
                </a:cubicBezTo>
                <a:cubicBezTo>
                  <a:pt x="1781" y="4787"/>
                  <a:pt x="1781" y="4787"/>
                  <a:pt x="1781" y="4787"/>
                </a:cubicBezTo>
                <a:cubicBezTo>
                  <a:pt x="1784" y="4784"/>
                  <a:pt x="1784" y="4784"/>
                  <a:pt x="1784" y="4784"/>
                </a:cubicBezTo>
                <a:cubicBezTo>
                  <a:pt x="1858" y="4732"/>
                  <a:pt x="1858" y="4732"/>
                  <a:pt x="1858" y="4732"/>
                </a:cubicBezTo>
                <a:cubicBezTo>
                  <a:pt x="1862" y="4732"/>
                  <a:pt x="1862" y="4732"/>
                  <a:pt x="1862" y="4732"/>
                </a:cubicBezTo>
                <a:cubicBezTo>
                  <a:pt x="1862" y="4735"/>
                  <a:pt x="1862" y="4735"/>
                  <a:pt x="1862" y="4735"/>
                </a:cubicBezTo>
                <a:cubicBezTo>
                  <a:pt x="1907" y="4822"/>
                  <a:pt x="1907" y="4822"/>
                  <a:pt x="1907" y="4822"/>
                </a:cubicBezTo>
                <a:close/>
                <a:moveTo>
                  <a:pt x="1965" y="4936"/>
                </a:moveTo>
                <a:cubicBezTo>
                  <a:pt x="1968" y="4939"/>
                  <a:pt x="1968" y="4939"/>
                  <a:pt x="1968" y="4939"/>
                </a:cubicBezTo>
                <a:cubicBezTo>
                  <a:pt x="1965" y="4942"/>
                  <a:pt x="1965" y="4942"/>
                  <a:pt x="1965" y="4942"/>
                </a:cubicBezTo>
                <a:cubicBezTo>
                  <a:pt x="1891" y="4994"/>
                  <a:pt x="1891" y="4994"/>
                  <a:pt x="1891" y="4994"/>
                </a:cubicBezTo>
                <a:cubicBezTo>
                  <a:pt x="1887" y="4994"/>
                  <a:pt x="1887" y="4994"/>
                  <a:pt x="1887" y="4994"/>
                </a:cubicBezTo>
                <a:cubicBezTo>
                  <a:pt x="1887" y="4994"/>
                  <a:pt x="1887" y="4994"/>
                  <a:pt x="1887" y="4994"/>
                </a:cubicBezTo>
                <a:cubicBezTo>
                  <a:pt x="1842" y="4903"/>
                  <a:pt x="1842" y="4903"/>
                  <a:pt x="1842" y="4903"/>
                </a:cubicBezTo>
                <a:cubicBezTo>
                  <a:pt x="1839" y="4900"/>
                  <a:pt x="1839" y="4900"/>
                  <a:pt x="1839" y="4900"/>
                </a:cubicBezTo>
                <a:cubicBezTo>
                  <a:pt x="1842" y="4897"/>
                  <a:pt x="1842" y="4897"/>
                  <a:pt x="1842" y="4897"/>
                </a:cubicBezTo>
                <a:cubicBezTo>
                  <a:pt x="1917" y="4845"/>
                  <a:pt x="1917" y="4845"/>
                  <a:pt x="1917" y="4845"/>
                </a:cubicBezTo>
                <a:cubicBezTo>
                  <a:pt x="1920" y="4842"/>
                  <a:pt x="1920" y="4842"/>
                  <a:pt x="1920" y="4842"/>
                </a:cubicBezTo>
                <a:cubicBezTo>
                  <a:pt x="1920" y="4845"/>
                  <a:pt x="1920" y="4845"/>
                  <a:pt x="1920" y="4845"/>
                </a:cubicBezTo>
                <a:cubicBezTo>
                  <a:pt x="1965" y="4936"/>
                  <a:pt x="1965" y="4936"/>
                  <a:pt x="1965" y="4936"/>
                </a:cubicBezTo>
                <a:close/>
                <a:moveTo>
                  <a:pt x="2049" y="5097"/>
                </a:moveTo>
                <a:cubicBezTo>
                  <a:pt x="2053" y="5101"/>
                  <a:pt x="2053" y="5101"/>
                  <a:pt x="2053" y="5101"/>
                </a:cubicBezTo>
                <a:cubicBezTo>
                  <a:pt x="2049" y="5101"/>
                  <a:pt x="2049" y="5101"/>
                  <a:pt x="2049" y="5101"/>
                </a:cubicBezTo>
                <a:cubicBezTo>
                  <a:pt x="1975" y="5156"/>
                  <a:pt x="1975" y="5156"/>
                  <a:pt x="1975" y="5156"/>
                </a:cubicBezTo>
                <a:cubicBezTo>
                  <a:pt x="1972" y="5156"/>
                  <a:pt x="1972" y="5156"/>
                  <a:pt x="1972" y="5156"/>
                </a:cubicBezTo>
                <a:cubicBezTo>
                  <a:pt x="1968" y="5152"/>
                  <a:pt x="1968" y="5152"/>
                  <a:pt x="1968" y="5152"/>
                </a:cubicBezTo>
                <a:cubicBezTo>
                  <a:pt x="1900" y="5017"/>
                  <a:pt x="1900" y="5017"/>
                  <a:pt x="1900" y="5017"/>
                </a:cubicBezTo>
                <a:cubicBezTo>
                  <a:pt x="1897" y="5013"/>
                  <a:pt x="1897" y="5013"/>
                  <a:pt x="1897" y="5013"/>
                </a:cubicBezTo>
                <a:cubicBezTo>
                  <a:pt x="1900" y="5013"/>
                  <a:pt x="1900" y="5013"/>
                  <a:pt x="1900" y="5013"/>
                </a:cubicBezTo>
                <a:cubicBezTo>
                  <a:pt x="1975" y="4958"/>
                  <a:pt x="1975" y="4958"/>
                  <a:pt x="1975" y="4958"/>
                </a:cubicBezTo>
                <a:cubicBezTo>
                  <a:pt x="1978" y="4958"/>
                  <a:pt x="1978" y="4958"/>
                  <a:pt x="1978" y="4958"/>
                </a:cubicBezTo>
                <a:cubicBezTo>
                  <a:pt x="1978" y="4962"/>
                  <a:pt x="1978" y="4962"/>
                  <a:pt x="1978" y="4962"/>
                </a:cubicBezTo>
                <a:cubicBezTo>
                  <a:pt x="2049" y="5097"/>
                  <a:pt x="2049" y="5097"/>
                  <a:pt x="2049" y="5097"/>
                </a:cubicBezTo>
                <a:close/>
                <a:moveTo>
                  <a:pt x="1001" y="3298"/>
                </a:moveTo>
                <a:cubicBezTo>
                  <a:pt x="1001" y="3301"/>
                  <a:pt x="1001" y="3301"/>
                  <a:pt x="1001" y="3301"/>
                </a:cubicBezTo>
                <a:cubicBezTo>
                  <a:pt x="997" y="3304"/>
                  <a:pt x="997" y="3304"/>
                  <a:pt x="997" y="3304"/>
                </a:cubicBezTo>
                <a:cubicBezTo>
                  <a:pt x="929" y="3353"/>
                  <a:pt x="929" y="3353"/>
                  <a:pt x="929" y="3353"/>
                </a:cubicBezTo>
                <a:cubicBezTo>
                  <a:pt x="926" y="3356"/>
                  <a:pt x="926" y="3356"/>
                  <a:pt x="926" y="3356"/>
                </a:cubicBezTo>
                <a:cubicBezTo>
                  <a:pt x="926" y="3353"/>
                  <a:pt x="926" y="3353"/>
                  <a:pt x="926" y="3353"/>
                </a:cubicBezTo>
                <a:cubicBezTo>
                  <a:pt x="887" y="3275"/>
                  <a:pt x="887" y="3275"/>
                  <a:pt x="887" y="3275"/>
                </a:cubicBezTo>
                <a:cubicBezTo>
                  <a:pt x="884" y="3272"/>
                  <a:pt x="884" y="3272"/>
                  <a:pt x="884" y="3272"/>
                </a:cubicBezTo>
                <a:cubicBezTo>
                  <a:pt x="887" y="3269"/>
                  <a:pt x="887" y="3269"/>
                  <a:pt x="887" y="3269"/>
                </a:cubicBezTo>
                <a:cubicBezTo>
                  <a:pt x="955" y="3220"/>
                  <a:pt x="955" y="3220"/>
                  <a:pt x="955" y="3220"/>
                </a:cubicBezTo>
                <a:cubicBezTo>
                  <a:pt x="959" y="3217"/>
                  <a:pt x="959" y="3217"/>
                  <a:pt x="959" y="3217"/>
                </a:cubicBezTo>
                <a:cubicBezTo>
                  <a:pt x="959" y="3220"/>
                  <a:pt x="959" y="3220"/>
                  <a:pt x="959" y="3220"/>
                </a:cubicBezTo>
                <a:cubicBezTo>
                  <a:pt x="1001" y="3298"/>
                  <a:pt x="1001" y="3298"/>
                  <a:pt x="1001" y="3298"/>
                </a:cubicBezTo>
                <a:close/>
                <a:moveTo>
                  <a:pt x="1049" y="3398"/>
                </a:moveTo>
                <a:cubicBezTo>
                  <a:pt x="1052" y="3401"/>
                  <a:pt x="1052" y="3401"/>
                  <a:pt x="1052" y="3401"/>
                </a:cubicBezTo>
                <a:cubicBezTo>
                  <a:pt x="1049" y="3405"/>
                  <a:pt x="1049" y="3405"/>
                  <a:pt x="1049" y="3405"/>
                </a:cubicBezTo>
                <a:cubicBezTo>
                  <a:pt x="981" y="3453"/>
                  <a:pt x="981" y="3453"/>
                  <a:pt x="981" y="3453"/>
                </a:cubicBezTo>
                <a:cubicBezTo>
                  <a:pt x="978" y="3456"/>
                  <a:pt x="978" y="3456"/>
                  <a:pt x="978" y="3456"/>
                </a:cubicBezTo>
                <a:cubicBezTo>
                  <a:pt x="975" y="3453"/>
                  <a:pt x="975" y="3453"/>
                  <a:pt x="975" y="3453"/>
                </a:cubicBezTo>
                <a:cubicBezTo>
                  <a:pt x="936" y="3376"/>
                  <a:pt x="936" y="3376"/>
                  <a:pt x="936" y="3376"/>
                </a:cubicBezTo>
                <a:cubicBezTo>
                  <a:pt x="936" y="3372"/>
                  <a:pt x="936" y="3372"/>
                  <a:pt x="936" y="3372"/>
                </a:cubicBezTo>
                <a:cubicBezTo>
                  <a:pt x="939" y="3369"/>
                  <a:pt x="939" y="3369"/>
                  <a:pt x="939" y="3369"/>
                </a:cubicBezTo>
                <a:cubicBezTo>
                  <a:pt x="1007" y="3321"/>
                  <a:pt x="1007" y="3321"/>
                  <a:pt x="1007" y="3321"/>
                </a:cubicBezTo>
                <a:cubicBezTo>
                  <a:pt x="1007" y="3317"/>
                  <a:pt x="1007" y="3317"/>
                  <a:pt x="1007" y="3317"/>
                </a:cubicBezTo>
                <a:cubicBezTo>
                  <a:pt x="1010" y="3321"/>
                  <a:pt x="1010" y="3321"/>
                  <a:pt x="1010" y="3321"/>
                </a:cubicBezTo>
                <a:cubicBezTo>
                  <a:pt x="1049" y="3398"/>
                  <a:pt x="1049" y="3398"/>
                  <a:pt x="1049" y="3398"/>
                </a:cubicBezTo>
                <a:close/>
                <a:moveTo>
                  <a:pt x="1101" y="3499"/>
                </a:moveTo>
                <a:cubicBezTo>
                  <a:pt x="1104" y="3502"/>
                  <a:pt x="1104" y="3502"/>
                  <a:pt x="1104" y="3502"/>
                </a:cubicBezTo>
                <a:cubicBezTo>
                  <a:pt x="1101" y="3505"/>
                  <a:pt x="1101" y="3505"/>
                  <a:pt x="1101" y="3505"/>
                </a:cubicBezTo>
                <a:cubicBezTo>
                  <a:pt x="1030" y="3554"/>
                  <a:pt x="1030" y="3554"/>
                  <a:pt x="1030" y="3554"/>
                </a:cubicBezTo>
                <a:cubicBezTo>
                  <a:pt x="1030" y="3557"/>
                  <a:pt x="1030" y="3557"/>
                  <a:pt x="1030" y="3557"/>
                </a:cubicBezTo>
                <a:cubicBezTo>
                  <a:pt x="1027" y="3554"/>
                  <a:pt x="1027" y="3554"/>
                  <a:pt x="1027" y="3554"/>
                </a:cubicBezTo>
                <a:cubicBezTo>
                  <a:pt x="988" y="3476"/>
                  <a:pt x="988" y="3476"/>
                  <a:pt x="988" y="3476"/>
                </a:cubicBezTo>
                <a:cubicBezTo>
                  <a:pt x="984" y="3473"/>
                  <a:pt x="984" y="3473"/>
                  <a:pt x="984" y="3473"/>
                </a:cubicBezTo>
                <a:cubicBezTo>
                  <a:pt x="988" y="3469"/>
                  <a:pt x="988" y="3469"/>
                  <a:pt x="988" y="3469"/>
                </a:cubicBezTo>
                <a:cubicBezTo>
                  <a:pt x="1056" y="3418"/>
                  <a:pt x="1056" y="3418"/>
                  <a:pt x="1056" y="3418"/>
                </a:cubicBezTo>
                <a:cubicBezTo>
                  <a:pt x="1059" y="3418"/>
                  <a:pt x="1059" y="3418"/>
                  <a:pt x="1059" y="3418"/>
                </a:cubicBezTo>
                <a:cubicBezTo>
                  <a:pt x="1062" y="3421"/>
                  <a:pt x="1062" y="3421"/>
                  <a:pt x="1062" y="3421"/>
                </a:cubicBezTo>
                <a:cubicBezTo>
                  <a:pt x="1101" y="3499"/>
                  <a:pt x="1101" y="3499"/>
                  <a:pt x="1101" y="3499"/>
                </a:cubicBezTo>
                <a:close/>
                <a:moveTo>
                  <a:pt x="1153" y="3602"/>
                </a:moveTo>
                <a:cubicBezTo>
                  <a:pt x="1156" y="3605"/>
                  <a:pt x="1156" y="3605"/>
                  <a:pt x="1156" y="3605"/>
                </a:cubicBezTo>
                <a:cubicBezTo>
                  <a:pt x="1153" y="3605"/>
                  <a:pt x="1153" y="3605"/>
                  <a:pt x="1153" y="3605"/>
                </a:cubicBezTo>
                <a:cubicBezTo>
                  <a:pt x="1082" y="3657"/>
                  <a:pt x="1082" y="3657"/>
                  <a:pt x="1082" y="3657"/>
                </a:cubicBezTo>
                <a:cubicBezTo>
                  <a:pt x="1082" y="3657"/>
                  <a:pt x="1082" y="3657"/>
                  <a:pt x="1082" y="3657"/>
                </a:cubicBezTo>
                <a:cubicBezTo>
                  <a:pt x="1078" y="3657"/>
                  <a:pt x="1078" y="3657"/>
                  <a:pt x="1078" y="3657"/>
                </a:cubicBezTo>
                <a:cubicBezTo>
                  <a:pt x="1039" y="3576"/>
                  <a:pt x="1039" y="3576"/>
                  <a:pt x="1039" y="3576"/>
                </a:cubicBezTo>
                <a:cubicBezTo>
                  <a:pt x="1036" y="3573"/>
                  <a:pt x="1036" y="3573"/>
                  <a:pt x="1036" y="3573"/>
                </a:cubicBezTo>
                <a:cubicBezTo>
                  <a:pt x="1039" y="3570"/>
                  <a:pt x="1039" y="3570"/>
                  <a:pt x="1039" y="3570"/>
                </a:cubicBezTo>
                <a:cubicBezTo>
                  <a:pt x="1107" y="3521"/>
                  <a:pt x="1107" y="3521"/>
                  <a:pt x="1107" y="3521"/>
                </a:cubicBezTo>
                <a:cubicBezTo>
                  <a:pt x="1111" y="3518"/>
                  <a:pt x="1111" y="3518"/>
                  <a:pt x="1111" y="3518"/>
                </a:cubicBezTo>
                <a:cubicBezTo>
                  <a:pt x="1111" y="3521"/>
                  <a:pt x="1111" y="3521"/>
                  <a:pt x="1111" y="3521"/>
                </a:cubicBezTo>
                <a:cubicBezTo>
                  <a:pt x="1153" y="3602"/>
                  <a:pt x="1153" y="3602"/>
                  <a:pt x="1153" y="3602"/>
                </a:cubicBezTo>
                <a:close/>
                <a:moveTo>
                  <a:pt x="1205" y="3703"/>
                </a:moveTo>
                <a:cubicBezTo>
                  <a:pt x="1208" y="3706"/>
                  <a:pt x="1208" y="3706"/>
                  <a:pt x="1208" y="3706"/>
                </a:cubicBezTo>
                <a:cubicBezTo>
                  <a:pt x="1205" y="3709"/>
                  <a:pt x="1205" y="3709"/>
                  <a:pt x="1205" y="3709"/>
                </a:cubicBezTo>
                <a:cubicBezTo>
                  <a:pt x="1133" y="3761"/>
                  <a:pt x="1133" y="3761"/>
                  <a:pt x="1133" y="3761"/>
                </a:cubicBezTo>
                <a:cubicBezTo>
                  <a:pt x="1133" y="3761"/>
                  <a:pt x="1133" y="3761"/>
                  <a:pt x="1133" y="3761"/>
                </a:cubicBezTo>
                <a:cubicBezTo>
                  <a:pt x="1130" y="3758"/>
                  <a:pt x="1130" y="3758"/>
                  <a:pt x="1130" y="3758"/>
                </a:cubicBezTo>
                <a:cubicBezTo>
                  <a:pt x="1091" y="3677"/>
                  <a:pt x="1091" y="3677"/>
                  <a:pt x="1091" y="3677"/>
                </a:cubicBezTo>
                <a:cubicBezTo>
                  <a:pt x="1088" y="3677"/>
                  <a:pt x="1088" y="3677"/>
                  <a:pt x="1088" y="3677"/>
                </a:cubicBezTo>
                <a:cubicBezTo>
                  <a:pt x="1091" y="3673"/>
                  <a:pt x="1091" y="3673"/>
                  <a:pt x="1091" y="3673"/>
                </a:cubicBezTo>
                <a:cubicBezTo>
                  <a:pt x="1159" y="3622"/>
                  <a:pt x="1159" y="3622"/>
                  <a:pt x="1159" y="3622"/>
                </a:cubicBezTo>
                <a:cubicBezTo>
                  <a:pt x="1162" y="3622"/>
                  <a:pt x="1162" y="3622"/>
                  <a:pt x="1162" y="3622"/>
                </a:cubicBezTo>
                <a:cubicBezTo>
                  <a:pt x="1166" y="3622"/>
                  <a:pt x="1166" y="3622"/>
                  <a:pt x="1166" y="3622"/>
                </a:cubicBezTo>
                <a:cubicBezTo>
                  <a:pt x="1205" y="3703"/>
                  <a:pt x="1205" y="3703"/>
                  <a:pt x="1205" y="3703"/>
                </a:cubicBezTo>
                <a:close/>
                <a:moveTo>
                  <a:pt x="1260" y="3806"/>
                </a:moveTo>
                <a:cubicBezTo>
                  <a:pt x="1260" y="3809"/>
                  <a:pt x="1260" y="3809"/>
                  <a:pt x="1260" y="3809"/>
                </a:cubicBezTo>
                <a:cubicBezTo>
                  <a:pt x="1256" y="3813"/>
                  <a:pt x="1256" y="3813"/>
                  <a:pt x="1256" y="3813"/>
                </a:cubicBezTo>
                <a:cubicBezTo>
                  <a:pt x="1188" y="3864"/>
                  <a:pt x="1188" y="3864"/>
                  <a:pt x="1188" y="3864"/>
                </a:cubicBezTo>
                <a:cubicBezTo>
                  <a:pt x="1185" y="3864"/>
                  <a:pt x="1185" y="3864"/>
                  <a:pt x="1185" y="3864"/>
                </a:cubicBezTo>
                <a:cubicBezTo>
                  <a:pt x="1182" y="3861"/>
                  <a:pt x="1182" y="3861"/>
                  <a:pt x="1182" y="3861"/>
                </a:cubicBezTo>
                <a:cubicBezTo>
                  <a:pt x="1143" y="3780"/>
                  <a:pt x="1143" y="3780"/>
                  <a:pt x="1143" y="3780"/>
                </a:cubicBezTo>
                <a:cubicBezTo>
                  <a:pt x="1140" y="3777"/>
                  <a:pt x="1140" y="3777"/>
                  <a:pt x="1140" y="3777"/>
                </a:cubicBezTo>
                <a:cubicBezTo>
                  <a:pt x="1143" y="3777"/>
                  <a:pt x="1143" y="3777"/>
                  <a:pt x="1143" y="3777"/>
                </a:cubicBezTo>
                <a:cubicBezTo>
                  <a:pt x="1211" y="3725"/>
                  <a:pt x="1211" y="3725"/>
                  <a:pt x="1211" y="3725"/>
                </a:cubicBezTo>
                <a:cubicBezTo>
                  <a:pt x="1214" y="3722"/>
                  <a:pt x="1214" y="3722"/>
                  <a:pt x="1214" y="3722"/>
                </a:cubicBezTo>
                <a:cubicBezTo>
                  <a:pt x="1217" y="3725"/>
                  <a:pt x="1217" y="3725"/>
                  <a:pt x="1217" y="3725"/>
                </a:cubicBezTo>
                <a:cubicBezTo>
                  <a:pt x="1260" y="3806"/>
                  <a:pt x="1260" y="3806"/>
                  <a:pt x="1260" y="3806"/>
                </a:cubicBezTo>
                <a:close/>
                <a:moveTo>
                  <a:pt x="1311" y="3913"/>
                </a:moveTo>
                <a:cubicBezTo>
                  <a:pt x="1311" y="3913"/>
                  <a:pt x="1311" y="3913"/>
                  <a:pt x="1311" y="3913"/>
                </a:cubicBezTo>
                <a:cubicBezTo>
                  <a:pt x="1311" y="3916"/>
                  <a:pt x="1311" y="3916"/>
                  <a:pt x="1311" y="3916"/>
                </a:cubicBezTo>
                <a:cubicBezTo>
                  <a:pt x="1240" y="3968"/>
                  <a:pt x="1240" y="3968"/>
                  <a:pt x="1240" y="3968"/>
                </a:cubicBezTo>
                <a:cubicBezTo>
                  <a:pt x="1237" y="3971"/>
                  <a:pt x="1237" y="3971"/>
                  <a:pt x="1237" y="3971"/>
                </a:cubicBezTo>
                <a:cubicBezTo>
                  <a:pt x="1237" y="3968"/>
                  <a:pt x="1237" y="3968"/>
                  <a:pt x="1237" y="3968"/>
                </a:cubicBezTo>
                <a:cubicBezTo>
                  <a:pt x="1195" y="3884"/>
                  <a:pt x="1195" y="3884"/>
                  <a:pt x="1195" y="3884"/>
                </a:cubicBezTo>
                <a:cubicBezTo>
                  <a:pt x="1192" y="3880"/>
                  <a:pt x="1192" y="3880"/>
                  <a:pt x="1192" y="3880"/>
                </a:cubicBezTo>
                <a:cubicBezTo>
                  <a:pt x="1195" y="3880"/>
                  <a:pt x="1195" y="3880"/>
                  <a:pt x="1195" y="3880"/>
                </a:cubicBezTo>
                <a:cubicBezTo>
                  <a:pt x="1266" y="3829"/>
                  <a:pt x="1266" y="3829"/>
                  <a:pt x="1266" y="3829"/>
                </a:cubicBezTo>
                <a:cubicBezTo>
                  <a:pt x="1269" y="3825"/>
                  <a:pt x="1269" y="3825"/>
                  <a:pt x="1269" y="3825"/>
                </a:cubicBezTo>
                <a:cubicBezTo>
                  <a:pt x="1269" y="3829"/>
                  <a:pt x="1269" y="3829"/>
                  <a:pt x="1269" y="3829"/>
                </a:cubicBezTo>
                <a:cubicBezTo>
                  <a:pt x="1311" y="3913"/>
                  <a:pt x="1311" y="3913"/>
                  <a:pt x="1311" y="3913"/>
                </a:cubicBezTo>
                <a:close/>
                <a:moveTo>
                  <a:pt x="1363" y="4016"/>
                </a:moveTo>
                <a:cubicBezTo>
                  <a:pt x="1366" y="4020"/>
                  <a:pt x="1366" y="4020"/>
                  <a:pt x="1366" y="4020"/>
                </a:cubicBezTo>
                <a:cubicBezTo>
                  <a:pt x="1363" y="4023"/>
                  <a:pt x="1363" y="4023"/>
                  <a:pt x="1363" y="4023"/>
                </a:cubicBezTo>
                <a:cubicBezTo>
                  <a:pt x="1292" y="4071"/>
                  <a:pt x="1292" y="4071"/>
                  <a:pt x="1292" y="4071"/>
                </a:cubicBezTo>
                <a:cubicBezTo>
                  <a:pt x="1292" y="4075"/>
                  <a:pt x="1292" y="4075"/>
                  <a:pt x="1292" y="4075"/>
                </a:cubicBezTo>
                <a:cubicBezTo>
                  <a:pt x="1289" y="4071"/>
                  <a:pt x="1289" y="4071"/>
                  <a:pt x="1289" y="4071"/>
                </a:cubicBezTo>
                <a:cubicBezTo>
                  <a:pt x="1247" y="3987"/>
                  <a:pt x="1247" y="3987"/>
                  <a:pt x="1247" y="3987"/>
                </a:cubicBezTo>
                <a:cubicBezTo>
                  <a:pt x="1247" y="3987"/>
                  <a:pt x="1247" y="3987"/>
                  <a:pt x="1247" y="3987"/>
                </a:cubicBezTo>
                <a:cubicBezTo>
                  <a:pt x="1247" y="3984"/>
                  <a:pt x="1247" y="3984"/>
                  <a:pt x="1247" y="3984"/>
                </a:cubicBezTo>
                <a:cubicBezTo>
                  <a:pt x="1318" y="3932"/>
                  <a:pt x="1318" y="3932"/>
                  <a:pt x="1318" y="3932"/>
                </a:cubicBezTo>
                <a:cubicBezTo>
                  <a:pt x="1321" y="3932"/>
                  <a:pt x="1321" y="3932"/>
                  <a:pt x="1321" y="3932"/>
                </a:cubicBezTo>
                <a:cubicBezTo>
                  <a:pt x="1321" y="3932"/>
                  <a:pt x="1321" y="3932"/>
                  <a:pt x="1321" y="3932"/>
                </a:cubicBezTo>
                <a:cubicBezTo>
                  <a:pt x="1363" y="4016"/>
                  <a:pt x="1363" y="4016"/>
                  <a:pt x="1363" y="4016"/>
                </a:cubicBezTo>
                <a:close/>
                <a:moveTo>
                  <a:pt x="1418" y="4123"/>
                </a:moveTo>
                <a:cubicBezTo>
                  <a:pt x="1421" y="4127"/>
                  <a:pt x="1421" y="4127"/>
                  <a:pt x="1421" y="4127"/>
                </a:cubicBezTo>
                <a:cubicBezTo>
                  <a:pt x="1418" y="4127"/>
                  <a:pt x="1418" y="4127"/>
                  <a:pt x="1418" y="4127"/>
                </a:cubicBezTo>
                <a:cubicBezTo>
                  <a:pt x="1347" y="4178"/>
                  <a:pt x="1347" y="4178"/>
                  <a:pt x="1347" y="4178"/>
                </a:cubicBezTo>
                <a:cubicBezTo>
                  <a:pt x="1344" y="4182"/>
                  <a:pt x="1344" y="4182"/>
                  <a:pt x="1344" y="4182"/>
                </a:cubicBezTo>
                <a:cubicBezTo>
                  <a:pt x="1344" y="4178"/>
                  <a:pt x="1344" y="4178"/>
                  <a:pt x="1344" y="4178"/>
                </a:cubicBezTo>
                <a:cubicBezTo>
                  <a:pt x="1302" y="4094"/>
                  <a:pt x="1302" y="4094"/>
                  <a:pt x="1302" y="4094"/>
                </a:cubicBezTo>
                <a:cubicBezTo>
                  <a:pt x="1298" y="4091"/>
                  <a:pt x="1298" y="4091"/>
                  <a:pt x="1298" y="4091"/>
                </a:cubicBezTo>
                <a:cubicBezTo>
                  <a:pt x="1302" y="4091"/>
                  <a:pt x="1302" y="4091"/>
                  <a:pt x="1302" y="4091"/>
                </a:cubicBezTo>
                <a:cubicBezTo>
                  <a:pt x="1373" y="4039"/>
                  <a:pt x="1373" y="4039"/>
                  <a:pt x="1373" y="4039"/>
                </a:cubicBezTo>
                <a:cubicBezTo>
                  <a:pt x="1376" y="4036"/>
                  <a:pt x="1376" y="4036"/>
                  <a:pt x="1376" y="4036"/>
                </a:cubicBezTo>
                <a:cubicBezTo>
                  <a:pt x="1376" y="4039"/>
                  <a:pt x="1376" y="4039"/>
                  <a:pt x="1376" y="4039"/>
                </a:cubicBezTo>
                <a:cubicBezTo>
                  <a:pt x="1418" y="4123"/>
                  <a:pt x="1418" y="4123"/>
                  <a:pt x="1418" y="4123"/>
                </a:cubicBezTo>
                <a:close/>
                <a:moveTo>
                  <a:pt x="1473" y="4230"/>
                </a:moveTo>
                <a:cubicBezTo>
                  <a:pt x="1473" y="4233"/>
                  <a:pt x="1473" y="4233"/>
                  <a:pt x="1473" y="4233"/>
                </a:cubicBezTo>
                <a:cubicBezTo>
                  <a:pt x="1473" y="4233"/>
                  <a:pt x="1473" y="4233"/>
                  <a:pt x="1473" y="4233"/>
                </a:cubicBezTo>
                <a:cubicBezTo>
                  <a:pt x="1402" y="4285"/>
                  <a:pt x="1402" y="4285"/>
                  <a:pt x="1402" y="4285"/>
                </a:cubicBezTo>
                <a:cubicBezTo>
                  <a:pt x="1399" y="4288"/>
                  <a:pt x="1399" y="4288"/>
                  <a:pt x="1399" y="4288"/>
                </a:cubicBezTo>
                <a:cubicBezTo>
                  <a:pt x="1395" y="4285"/>
                  <a:pt x="1395" y="4285"/>
                  <a:pt x="1395" y="4285"/>
                </a:cubicBezTo>
                <a:cubicBezTo>
                  <a:pt x="1353" y="4201"/>
                  <a:pt x="1353" y="4201"/>
                  <a:pt x="1353" y="4201"/>
                </a:cubicBezTo>
                <a:cubicBezTo>
                  <a:pt x="1353" y="4198"/>
                  <a:pt x="1353" y="4198"/>
                  <a:pt x="1353" y="4198"/>
                </a:cubicBezTo>
                <a:cubicBezTo>
                  <a:pt x="1353" y="4198"/>
                  <a:pt x="1353" y="4198"/>
                  <a:pt x="1353" y="4198"/>
                </a:cubicBezTo>
                <a:cubicBezTo>
                  <a:pt x="1425" y="4146"/>
                  <a:pt x="1425" y="4146"/>
                  <a:pt x="1425" y="4146"/>
                </a:cubicBezTo>
                <a:cubicBezTo>
                  <a:pt x="1428" y="4143"/>
                  <a:pt x="1428" y="4143"/>
                  <a:pt x="1428" y="4143"/>
                </a:cubicBezTo>
                <a:cubicBezTo>
                  <a:pt x="1431" y="4146"/>
                  <a:pt x="1431" y="4146"/>
                  <a:pt x="1431" y="4146"/>
                </a:cubicBezTo>
                <a:cubicBezTo>
                  <a:pt x="1473" y="4230"/>
                  <a:pt x="1473" y="4230"/>
                  <a:pt x="1473" y="4230"/>
                </a:cubicBezTo>
                <a:close/>
                <a:moveTo>
                  <a:pt x="1528" y="4337"/>
                </a:moveTo>
                <a:cubicBezTo>
                  <a:pt x="1531" y="4340"/>
                  <a:pt x="1531" y="4340"/>
                  <a:pt x="1531" y="4340"/>
                </a:cubicBezTo>
                <a:cubicBezTo>
                  <a:pt x="1528" y="4343"/>
                  <a:pt x="1528" y="4343"/>
                  <a:pt x="1528" y="4343"/>
                </a:cubicBezTo>
                <a:cubicBezTo>
                  <a:pt x="1457" y="4395"/>
                  <a:pt x="1457" y="4395"/>
                  <a:pt x="1457" y="4395"/>
                </a:cubicBezTo>
                <a:cubicBezTo>
                  <a:pt x="1454" y="4395"/>
                  <a:pt x="1454" y="4395"/>
                  <a:pt x="1454" y="4395"/>
                </a:cubicBezTo>
                <a:cubicBezTo>
                  <a:pt x="1451" y="4392"/>
                  <a:pt x="1451" y="4392"/>
                  <a:pt x="1451" y="4392"/>
                </a:cubicBezTo>
                <a:cubicBezTo>
                  <a:pt x="1408" y="4308"/>
                  <a:pt x="1408" y="4308"/>
                  <a:pt x="1408" y="4308"/>
                </a:cubicBezTo>
                <a:cubicBezTo>
                  <a:pt x="1405" y="4305"/>
                  <a:pt x="1405" y="4305"/>
                  <a:pt x="1405" y="4305"/>
                </a:cubicBezTo>
                <a:cubicBezTo>
                  <a:pt x="1408" y="4305"/>
                  <a:pt x="1408" y="4305"/>
                  <a:pt x="1408" y="4305"/>
                </a:cubicBezTo>
                <a:cubicBezTo>
                  <a:pt x="1480" y="4253"/>
                  <a:pt x="1480" y="4253"/>
                  <a:pt x="1480" y="4253"/>
                </a:cubicBezTo>
                <a:cubicBezTo>
                  <a:pt x="1483" y="4249"/>
                  <a:pt x="1483" y="4249"/>
                  <a:pt x="1483" y="4249"/>
                </a:cubicBezTo>
                <a:cubicBezTo>
                  <a:pt x="1486" y="4253"/>
                  <a:pt x="1486" y="4253"/>
                  <a:pt x="1486" y="4253"/>
                </a:cubicBezTo>
                <a:cubicBezTo>
                  <a:pt x="1528" y="4337"/>
                  <a:pt x="1528" y="4337"/>
                  <a:pt x="1528" y="4337"/>
                </a:cubicBezTo>
                <a:close/>
                <a:moveTo>
                  <a:pt x="1583" y="4447"/>
                </a:moveTo>
                <a:cubicBezTo>
                  <a:pt x="1586" y="4450"/>
                  <a:pt x="1586" y="4450"/>
                  <a:pt x="1586" y="4450"/>
                </a:cubicBezTo>
                <a:cubicBezTo>
                  <a:pt x="1583" y="4450"/>
                  <a:pt x="1583" y="4450"/>
                  <a:pt x="1583" y="4450"/>
                </a:cubicBezTo>
                <a:cubicBezTo>
                  <a:pt x="1512" y="4505"/>
                  <a:pt x="1512" y="4505"/>
                  <a:pt x="1512" y="4505"/>
                </a:cubicBezTo>
                <a:cubicBezTo>
                  <a:pt x="1509" y="4505"/>
                  <a:pt x="1509" y="4505"/>
                  <a:pt x="1509" y="4505"/>
                </a:cubicBezTo>
                <a:cubicBezTo>
                  <a:pt x="1506" y="4502"/>
                  <a:pt x="1506" y="4502"/>
                  <a:pt x="1506" y="4502"/>
                </a:cubicBezTo>
                <a:cubicBezTo>
                  <a:pt x="1463" y="4418"/>
                  <a:pt x="1463" y="4418"/>
                  <a:pt x="1463" y="4418"/>
                </a:cubicBezTo>
                <a:cubicBezTo>
                  <a:pt x="1460" y="4415"/>
                  <a:pt x="1460" y="4415"/>
                  <a:pt x="1460" y="4415"/>
                </a:cubicBezTo>
                <a:cubicBezTo>
                  <a:pt x="1463" y="4411"/>
                  <a:pt x="1463" y="4411"/>
                  <a:pt x="1463" y="4411"/>
                </a:cubicBezTo>
                <a:cubicBezTo>
                  <a:pt x="1535" y="4360"/>
                  <a:pt x="1535" y="4360"/>
                  <a:pt x="1535" y="4360"/>
                </a:cubicBezTo>
                <a:cubicBezTo>
                  <a:pt x="1538" y="4356"/>
                  <a:pt x="1538" y="4356"/>
                  <a:pt x="1538" y="4356"/>
                </a:cubicBezTo>
                <a:cubicBezTo>
                  <a:pt x="1541" y="4360"/>
                  <a:pt x="1541" y="4360"/>
                  <a:pt x="1541" y="4360"/>
                </a:cubicBezTo>
                <a:cubicBezTo>
                  <a:pt x="1583" y="4447"/>
                  <a:pt x="1583" y="4447"/>
                  <a:pt x="1583" y="4447"/>
                </a:cubicBezTo>
                <a:close/>
                <a:moveTo>
                  <a:pt x="1638" y="4557"/>
                </a:moveTo>
                <a:cubicBezTo>
                  <a:pt x="1641" y="4560"/>
                  <a:pt x="1641" y="4560"/>
                  <a:pt x="1641" y="4560"/>
                </a:cubicBezTo>
                <a:cubicBezTo>
                  <a:pt x="1638" y="4560"/>
                  <a:pt x="1638" y="4560"/>
                  <a:pt x="1638" y="4560"/>
                </a:cubicBezTo>
                <a:cubicBezTo>
                  <a:pt x="1567" y="4615"/>
                  <a:pt x="1567" y="4615"/>
                  <a:pt x="1567" y="4615"/>
                </a:cubicBezTo>
                <a:cubicBezTo>
                  <a:pt x="1564" y="4615"/>
                  <a:pt x="1564" y="4615"/>
                  <a:pt x="1564" y="4615"/>
                </a:cubicBezTo>
                <a:cubicBezTo>
                  <a:pt x="1561" y="4612"/>
                  <a:pt x="1561" y="4612"/>
                  <a:pt x="1561" y="4612"/>
                </a:cubicBezTo>
                <a:cubicBezTo>
                  <a:pt x="1518" y="4525"/>
                  <a:pt x="1518" y="4525"/>
                  <a:pt x="1518" y="4525"/>
                </a:cubicBezTo>
                <a:cubicBezTo>
                  <a:pt x="1515" y="4521"/>
                  <a:pt x="1515" y="4521"/>
                  <a:pt x="1515" y="4521"/>
                </a:cubicBezTo>
                <a:cubicBezTo>
                  <a:pt x="1518" y="4521"/>
                  <a:pt x="1518" y="4521"/>
                  <a:pt x="1518" y="4521"/>
                </a:cubicBezTo>
                <a:cubicBezTo>
                  <a:pt x="1590" y="4470"/>
                  <a:pt x="1590" y="4470"/>
                  <a:pt x="1590" y="4470"/>
                </a:cubicBezTo>
                <a:cubicBezTo>
                  <a:pt x="1593" y="4466"/>
                  <a:pt x="1593" y="4466"/>
                  <a:pt x="1593" y="4466"/>
                </a:cubicBezTo>
                <a:cubicBezTo>
                  <a:pt x="1596" y="4470"/>
                  <a:pt x="1596" y="4470"/>
                  <a:pt x="1596" y="4470"/>
                </a:cubicBezTo>
                <a:cubicBezTo>
                  <a:pt x="1638" y="4557"/>
                  <a:pt x="1638" y="4557"/>
                  <a:pt x="1638" y="4557"/>
                </a:cubicBezTo>
                <a:close/>
                <a:moveTo>
                  <a:pt x="1696" y="4667"/>
                </a:moveTo>
                <a:cubicBezTo>
                  <a:pt x="1696" y="4670"/>
                  <a:pt x="1696" y="4670"/>
                  <a:pt x="1696" y="4670"/>
                </a:cubicBezTo>
                <a:cubicBezTo>
                  <a:pt x="1696" y="4673"/>
                  <a:pt x="1696" y="4673"/>
                  <a:pt x="1696" y="4673"/>
                </a:cubicBezTo>
                <a:cubicBezTo>
                  <a:pt x="1622" y="4725"/>
                  <a:pt x="1622" y="4725"/>
                  <a:pt x="1622" y="4725"/>
                </a:cubicBezTo>
                <a:cubicBezTo>
                  <a:pt x="1619" y="4725"/>
                  <a:pt x="1619" y="4725"/>
                  <a:pt x="1619" y="4725"/>
                </a:cubicBezTo>
                <a:cubicBezTo>
                  <a:pt x="1619" y="4722"/>
                  <a:pt x="1619" y="4722"/>
                  <a:pt x="1619" y="4722"/>
                </a:cubicBezTo>
                <a:cubicBezTo>
                  <a:pt x="1574" y="4635"/>
                  <a:pt x="1574" y="4635"/>
                  <a:pt x="1574" y="4635"/>
                </a:cubicBezTo>
                <a:cubicBezTo>
                  <a:pt x="1574" y="4631"/>
                  <a:pt x="1574" y="4631"/>
                  <a:pt x="1574" y="4631"/>
                </a:cubicBezTo>
                <a:cubicBezTo>
                  <a:pt x="1574" y="4631"/>
                  <a:pt x="1574" y="4631"/>
                  <a:pt x="1574" y="4631"/>
                </a:cubicBezTo>
                <a:cubicBezTo>
                  <a:pt x="1648" y="4580"/>
                  <a:pt x="1648" y="4580"/>
                  <a:pt x="1648" y="4580"/>
                </a:cubicBezTo>
                <a:cubicBezTo>
                  <a:pt x="1651" y="4576"/>
                  <a:pt x="1651" y="4576"/>
                  <a:pt x="1651" y="4576"/>
                </a:cubicBezTo>
                <a:cubicBezTo>
                  <a:pt x="1651" y="4580"/>
                  <a:pt x="1651" y="4580"/>
                  <a:pt x="1651" y="4580"/>
                </a:cubicBezTo>
                <a:cubicBezTo>
                  <a:pt x="1696" y="4667"/>
                  <a:pt x="1696" y="4667"/>
                  <a:pt x="1696" y="4667"/>
                </a:cubicBezTo>
                <a:close/>
                <a:moveTo>
                  <a:pt x="1755" y="4780"/>
                </a:moveTo>
                <a:cubicBezTo>
                  <a:pt x="1755" y="4784"/>
                  <a:pt x="1755" y="4784"/>
                  <a:pt x="1755" y="4784"/>
                </a:cubicBezTo>
                <a:cubicBezTo>
                  <a:pt x="1752" y="4784"/>
                  <a:pt x="1752" y="4784"/>
                  <a:pt x="1752" y="4784"/>
                </a:cubicBezTo>
                <a:cubicBezTo>
                  <a:pt x="1680" y="4835"/>
                  <a:pt x="1680" y="4835"/>
                  <a:pt x="1680" y="4835"/>
                </a:cubicBezTo>
                <a:cubicBezTo>
                  <a:pt x="1677" y="4839"/>
                  <a:pt x="1677" y="4839"/>
                  <a:pt x="1677" y="4839"/>
                </a:cubicBezTo>
                <a:cubicBezTo>
                  <a:pt x="1674" y="4835"/>
                  <a:pt x="1674" y="4835"/>
                  <a:pt x="1674" y="4835"/>
                </a:cubicBezTo>
                <a:cubicBezTo>
                  <a:pt x="1629" y="4748"/>
                  <a:pt x="1629" y="4748"/>
                  <a:pt x="1629" y="4748"/>
                </a:cubicBezTo>
                <a:cubicBezTo>
                  <a:pt x="1629" y="4745"/>
                  <a:pt x="1629" y="4745"/>
                  <a:pt x="1629" y="4745"/>
                </a:cubicBezTo>
                <a:cubicBezTo>
                  <a:pt x="1632" y="4741"/>
                  <a:pt x="1632" y="4741"/>
                  <a:pt x="1632" y="4741"/>
                </a:cubicBezTo>
                <a:cubicBezTo>
                  <a:pt x="1703" y="4690"/>
                  <a:pt x="1703" y="4690"/>
                  <a:pt x="1703" y="4690"/>
                </a:cubicBezTo>
                <a:cubicBezTo>
                  <a:pt x="1706" y="4690"/>
                  <a:pt x="1706" y="4690"/>
                  <a:pt x="1706" y="4690"/>
                </a:cubicBezTo>
                <a:cubicBezTo>
                  <a:pt x="1709" y="4690"/>
                  <a:pt x="1709" y="4690"/>
                  <a:pt x="1709" y="4690"/>
                </a:cubicBezTo>
                <a:cubicBezTo>
                  <a:pt x="1755" y="4780"/>
                  <a:pt x="1755" y="4780"/>
                  <a:pt x="1755" y="4780"/>
                </a:cubicBezTo>
                <a:close/>
                <a:moveTo>
                  <a:pt x="1810" y="4894"/>
                </a:moveTo>
                <a:cubicBezTo>
                  <a:pt x="1813" y="4894"/>
                  <a:pt x="1813" y="4894"/>
                  <a:pt x="1813" y="4894"/>
                </a:cubicBezTo>
                <a:cubicBezTo>
                  <a:pt x="1810" y="4897"/>
                  <a:pt x="1810" y="4897"/>
                  <a:pt x="1810" y="4897"/>
                </a:cubicBezTo>
                <a:cubicBezTo>
                  <a:pt x="1735" y="4949"/>
                  <a:pt x="1735" y="4949"/>
                  <a:pt x="1735" y="4949"/>
                </a:cubicBezTo>
                <a:cubicBezTo>
                  <a:pt x="1732" y="4952"/>
                  <a:pt x="1732" y="4952"/>
                  <a:pt x="1732" y="4952"/>
                </a:cubicBezTo>
                <a:cubicBezTo>
                  <a:pt x="1732" y="4949"/>
                  <a:pt x="1732" y="4949"/>
                  <a:pt x="1732" y="4949"/>
                </a:cubicBezTo>
                <a:cubicBezTo>
                  <a:pt x="1687" y="4858"/>
                  <a:pt x="1687" y="4858"/>
                  <a:pt x="1687" y="4858"/>
                </a:cubicBezTo>
                <a:cubicBezTo>
                  <a:pt x="1684" y="4855"/>
                  <a:pt x="1684" y="4855"/>
                  <a:pt x="1684" y="4855"/>
                </a:cubicBezTo>
                <a:cubicBezTo>
                  <a:pt x="1687" y="4855"/>
                  <a:pt x="1687" y="4855"/>
                  <a:pt x="1687" y="4855"/>
                </a:cubicBezTo>
                <a:cubicBezTo>
                  <a:pt x="1761" y="4803"/>
                  <a:pt x="1761" y="4803"/>
                  <a:pt x="1761" y="4803"/>
                </a:cubicBezTo>
                <a:cubicBezTo>
                  <a:pt x="1764" y="4800"/>
                  <a:pt x="1764" y="4800"/>
                  <a:pt x="1764" y="4800"/>
                </a:cubicBezTo>
                <a:cubicBezTo>
                  <a:pt x="1764" y="4803"/>
                  <a:pt x="1764" y="4803"/>
                  <a:pt x="1764" y="4803"/>
                </a:cubicBezTo>
                <a:cubicBezTo>
                  <a:pt x="1810" y="4894"/>
                  <a:pt x="1810" y="4894"/>
                  <a:pt x="1810" y="4894"/>
                </a:cubicBezTo>
                <a:close/>
                <a:moveTo>
                  <a:pt x="1868" y="5007"/>
                </a:moveTo>
                <a:cubicBezTo>
                  <a:pt x="1871" y="5010"/>
                  <a:pt x="1871" y="5010"/>
                  <a:pt x="1871" y="5010"/>
                </a:cubicBezTo>
                <a:cubicBezTo>
                  <a:pt x="1868" y="5010"/>
                  <a:pt x="1868" y="5010"/>
                  <a:pt x="1868" y="5010"/>
                </a:cubicBezTo>
                <a:cubicBezTo>
                  <a:pt x="1794" y="5065"/>
                  <a:pt x="1794" y="5065"/>
                  <a:pt x="1794" y="5065"/>
                </a:cubicBezTo>
                <a:cubicBezTo>
                  <a:pt x="1790" y="5065"/>
                  <a:pt x="1790" y="5065"/>
                  <a:pt x="1790" y="5065"/>
                </a:cubicBezTo>
                <a:cubicBezTo>
                  <a:pt x="1790" y="5062"/>
                  <a:pt x="1790" y="5062"/>
                  <a:pt x="1790" y="5062"/>
                </a:cubicBezTo>
                <a:cubicBezTo>
                  <a:pt x="1745" y="4971"/>
                  <a:pt x="1745" y="4971"/>
                  <a:pt x="1745" y="4971"/>
                </a:cubicBezTo>
                <a:cubicBezTo>
                  <a:pt x="1742" y="4968"/>
                  <a:pt x="1742" y="4968"/>
                  <a:pt x="1742" y="4968"/>
                </a:cubicBezTo>
                <a:cubicBezTo>
                  <a:pt x="1745" y="4968"/>
                  <a:pt x="1745" y="4968"/>
                  <a:pt x="1745" y="4968"/>
                </a:cubicBezTo>
                <a:cubicBezTo>
                  <a:pt x="1819" y="4916"/>
                  <a:pt x="1819" y="4916"/>
                  <a:pt x="1819" y="4916"/>
                </a:cubicBezTo>
                <a:cubicBezTo>
                  <a:pt x="1823" y="4913"/>
                  <a:pt x="1823" y="4913"/>
                  <a:pt x="1823" y="4913"/>
                </a:cubicBezTo>
                <a:cubicBezTo>
                  <a:pt x="1823" y="4916"/>
                  <a:pt x="1823" y="4916"/>
                  <a:pt x="1823" y="4916"/>
                </a:cubicBezTo>
                <a:cubicBezTo>
                  <a:pt x="1868" y="5007"/>
                  <a:pt x="1868" y="5007"/>
                  <a:pt x="1868" y="5007"/>
                </a:cubicBezTo>
                <a:close/>
                <a:moveTo>
                  <a:pt x="1949" y="5165"/>
                </a:moveTo>
                <a:cubicBezTo>
                  <a:pt x="1952" y="5169"/>
                  <a:pt x="1952" y="5169"/>
                  <a:pt x="1952" y="5169"/>
                </a:cubicBezTo>
                <a:cubicBezTo>
                  <a:pt x="1949" y="5172"/>
                  <a:pt x="1949" y="5172"/>
                  <a:pt x="1949" y="5172"/>
                </a:cubicBezTo>
                <a:cubicBezTo>
                  <a:pt x="1875" y="5224"/>
                  <a:pt x="1875" y="5224"/>
                  <a:pt x="1875" y="5224"/>
                </a:cubicBezTo>
                <a:cubicBezTo>
                  <a:pt x="1871" y="5227"/>
                  <a:pt x="1871" y="5227"/>
                  <a:pt x="1871" y="5227"/>
                </a:cubicBezTo>
                <a:cubicBezTo>
                  <a:pt x="1871" y="5224"/>
                  <a:pt x="1871" y="5224"/>
                  <a:pt x="1871" y="5224"/>
                </a:cubicBezTo>
                <a:cubicBezTo>
                  <a:pt x="1800" y="5088"/>
                  <a:pt x="1800" y="5088"/>
                  <a:pt x="1800" y="5088"/>
                </a:cubicBezTo>
                <a:cubicBezTo>
                  <a:pt x="1800" y="5085"/>
                  <a:pt x="1800" y="5085"/>
                  <a:pt x="1800" y="5085"/>
                </a:cubicBezTo>
                <a:cubicBezTo>
                  <a:pt x="1803" y="5081"/>
                  <a:pt x="1803" y="5081"/>
                  <a:pt x="1803" y="5081"/>
                </a:cubicBezTo>
                <a:cubicBezTo>
                  <a:pt x="1878" y="5030"/>
                  <a:pt x="1878" y="5030"/>
                  <a:pt x="1878" y="5030"/>
                </a:cubicBezTo>
                <a:cubicBezTo>
                  <a:pt x="1881" y="5026"/>
                  <a:pt x="1881" y="5026"/>
                  <a:pt x="1881" y="5026"/>
                </a:cubicBezTo>
                <a:cubicBezTo>
                  <a:pt x="1881" y="5030"/>
                  <a:pt x="1881" y="5030"/>
                  <a:pt x="1881" y="5030"/>
                </a:cubicBezTo>
                <a:cubicBezTo>
                  <a:pt x="1949" y="5165"/>
                  <a:pt x="1949" y="5165"/>
                  <a:pt x="1949" y="5165"/>
                </a:cubicBezTo>
                <a:close/>
                <a:moveTo>
                  <a:pt x="910" y="3366"/>
                </a:moveTo>
                <a:cubicBezTo>
                  <a:pt x="910" y="3369"/>
                  <a:pt x="910" y="3369"/>
                  <a:pt x="910" y="3369"/>
                </a:cubicBezTo>
                <a:cubicBezTo>
                  <a:pt x="907" y="3369"/>
                  <a:pt x="907" y="3369"/>
                  <a:pt x="907" y="3369"/>
                </a:cubicBezTo>
                <a:cubicBezTo>
                  <a:pt x="839" y="3421"/>
                  <a:pt x="839" y="3421"/>
                  <a:pt x="839" y="3421"/>
                </a:cubicBezTo>
                <a:cubicBezTo>
                  <a:pt x="836" y="3424"/>
                  <a:pt x="836" y="3424"/>
                  <a:pt x="836" y="3424"/>
                </a:cubicBezTo>
                <a:cubicBezTo>
                  <a:pt x="836" y="3421"/>
                  <a:pt x="836" y="3421"/>
                  <a:pt x="836" y="3421"/>
                </a:cubicBezTo>
                <a:cubicBezTo>
                  <a:pt x="797" y="3343"/>
                  <a:pt x="797" y="3343"/>
                  <a:pt x="797" y="3343"/>
                </a:cubicBezTo>
                <a:cubicBezTo>
                  <a:pt x="797" y="3340"/>
                  <a:pt x="797" y="3340"/>
                  <a:pt x="797" y="3340"/>
                </a:cubicBezTo>
                <a:cubicBezTo>
                  <a:pt x="797" y="3337"/>
                  <a:pt x="797" y="3337"/>
                  <a:pt x="797" y="3337"/>
                </a:cubicBezTo>
                <a:cubicBezTo>
                  <a:pt x="865" y="3288"/>
                  <a:pt x="865" y="3288"/>
                  <a:pt x="865" y="3288"/>
                </a:cubicBezTo>
                <a:cubicBezTo>
                  <a:pt x="868" y="3285"/>
                  <a:pt x="868" y="3285"/>
                  <a:pt x="868" y="3285"/>
                </a:cubicBezTo>
                <a:cubicBezTo>
                  <a:pt x="868" y="3288"/>
                  <a:pt x="868" y="3288"/>
                  <a:pt x="868" y="3288"/>
                </a:cubicBezTo>
                <a:cubicBezTo>
                  <a:pt x="910" y="3366"/>
                  <a:pt x="910" y="3366"/>
                  <a:pt x="910" y="3366"/>
                </a:cubicBezTo>
                <a:close/>
                <a:moveTo>
                  <a:pt x="959" y="3466"/>
                </a:moveTo>
                <a:cubicBezTo>
                  <a:pt x="962" y="3469"/>
                  <a:pt x="962" y="3469"/>
                  <a:pt x="962" y="3469"/>
                </a:cubicBezTo>
                <a:cubicBezTo>
                  <a:pt x="959" y="3469"/>
                  <a:pt x="959" y="3469"/>
                  <a:pt x="959" y="3469"/>
                </a:cubicBezTo>
                <a:cubicBezTo>
                  <a:pt x="891" y="3521"/>
                  <a:pt x="891" y="3521"/>
                  <a:pt x="891" y="3521"/>
                </a:cubicBezTo>
                <a:cubicBezTo>
                  <a:pt x="887" y="3524"/>
                  <a:pt x="887" y="3524"/>
                  <a:pt x="887" y="3524"/>
                </a:cubicBezTo>
                <a:cubicBezTo>
                  <a:pt x="887" y="3521"/>
                  <a:pt x="887" y="3521"/>
                  <a:pt x="887" y="3521"/>
                </a:cubicBezTo>
                <a:cubicBezTo>
                  <a:pt x="845" y="3440"/>
                  <a:pt x="845" y="3440"/>
                  <a:pt x="845" y="3440"/>
                </a:cubicBezTo>
                <a:cubicBezTo>
                  <a:pt x="845" y="3437"/>
                  <a:pt x="845" y="3437"/>
                  <a:pt x="845" y="3437"/>
                </a:cubicBezTo>
                <a:cubicBezTo>
                  <a:pt x="848" y="3437"/>
                  <a:pt x="848" y="3437"/>
                  <a:pt x="848" y="3437"/>
                </a:cubicBezTo>
                <a:cubicBezTo>
                  <a:pt x="916" y="3385"/>
                  <a:pt x="916" y="3385"/>
                  <a:pt x="916" y="3385"/>
                </a:cubicBezTo>
                <a:cubicBezTo>
                  <a:pt x="920" y="3385"/>
                  <a:pt x="920" y="3385"/>
                  <a:pt x="920" y="3385"/>
                </a:cubicBezTo>
                <a:cubicBezTo>
                  <a:pt x="920" y="3389"/>
                  <a:pt x="920" y="3389"/>
                  <a:pt x="920" y="3389"/>
                </a:cubicBezTo>
                <a:cubicBezTo>
                  <a:pt x="959" y="3466"/>
                  <a:pt x="959" y="3466"/>
                  <a:pt x="959" y="3466"/>
                </a:cubicBezTo>
                <a:close/>
                <a:moveTo>
                  <a:pt x="1010" y="3567"/>
                </a:moveTo>
                <a:cubicBezTo>
                  <a:pt x="1010" y="3570"/>
                  <a:pt x="1010" y="3570"/>
                  <a:pt x="1010" y="3570"/>
                </a:cubicBezTo>
                <a:cubicBezTo>
                  <a:pt x="1010" y="3573"/>
                  <a:pt x="1010" y="3573"/>
                  <a:pt x="1010" y="3573"/>
                </a:cubicBezTo>
                <a:cubicBezTo>
                  <a:pt x="939" y="3622"/>
                  <a:pt x="939" y="3622"/>
                  <a:pt x="939" y="3622"/>
                </a:cubicBezTo>
                <a:cubicBezTo>
                  <a:pt x="939" y="3625"/>
                  <a:pt x="939" y="3625"/>
                  <a:pt x="939" y="3625"/>
                </a:cubicBezTo>
                <a:cubicBezTo>
                  <a:pt x="936" y="3622"/>
                  <a:pt x="936" y="3622"/>
                  <a:pt x="936" y="3622"/>
                </a:cubicBezTo>
                <a:cubicBezTo>
                  <a:pt x="897" y="3541"/>
                  <a:pt x="897" y="3541"/>
                  <a:pt x="897" y="3541"/>
                </a:cubicBezTo>
                <a:cubicBezTo>
                  <a:pt x="894" y="3541"/>
                  <a:pt x="894" y="3541"/>
                  <a:pt x="894" y="3541"/>
                </a:cubicBezTo>
                <a:cubicBezTo>
                  <a:pt x="897" y="3537"/>
                  <a:pt x="897" y="3537"/>
                  <a:pt x="897" y="3537"/>
                </a:cubicBezTo>
                <a:cubicBezTo>
                  <a:pt x="965" y="3486"/>
                  <a:pt x="965" y="3486"/>
                  <a:pt x="965" y="3486"/>
                </a:cubicBezTo>
                <a:cubicBezTo>
                  <a:pt x="968" y="3486"/>
                  <a:pt x="968" y="3486"/>
                  <a:pt x="968" y="3486"/>
                </a:cubicBezTo>
                <a:cubicBezTo>
                  <a:pt x="971" y="3489"/>
                  <a:pt x="971" y="3489"/>
                  <a:pt x="971" y="3489"/>
                </a:cubicBezTo>
                <a:cubicBezTo>
                  <a:pt x="1010" y="3567"/>
                  <a:pt x="1010" y="3567"/>
                  <a:pt x="1010" y="3567"/>
                </a:cubicBezTo>
                <a:close/>
                <a:moveTo>
                  <a:pt x="1062" y="3670"/>
                </a:moveTo>
                <a:cubicBezTo>
                  <a:pt x="1062" y="3673"/>
                  <a:pt x="1062" y="3673"/>
                  <a:pt x="1062" y="3673"/>
                </a:cubicBezTo>
                <a:cubicBezTo>
                  <a:pt x="1059" y="3673"/>
                  <a:pt x="1059" y="3673"/>
                  <a:pt x="1059" y="3673"/>
                </a:cubicBezTo>
                <a:cubicBezTo>
                  <a:pt x="991" y="3725"/>
                  <a:pt x="991" y="3725"/>
                  <a:pt x="991" y="3725"/>
                </a:cubicBezTo>
                <a:cubicBezTo>
                  <a:pt x="988" y="3725"/>
                  <a:pt x="988" y="3725"/>
                  <a:pt x="988" y="3725"/>
                </a:cubicBezTo>
                <a:cubicBezTo>
                  <a:pt x="988" y="3722"/>
                  <a:pt x="988" y="3722"/>
                  <a:pt x="988" y="3722"/>
                </a:cubicBezTo>
                <a:cubicBezTo>
                  <a:pt x="946" y="3644"/>
                  <a:pt x="946" y="3644"/>
                  <a:pt x="946" y="3644"/>
                </a:cubicBezTo>
                <a:cubicBezTo>
                  <a:pt x="946" y="3641"/>
                  <a:pt x="946" y="3641"/>
                  <a:pt x="946" y="3641"/>
                </a:cubicBezTo>
                <a:cubicBezTo>
                  <a:pt x="949" y="3638"/>
                  <a:pt x="949" y="3638"/>
                  <a:pt x="949" y="3638"/>
                </a:cubicBezTo>
                <a:cubicBezTo>
                  <a:pt x="1017" y="3589"/>
                  <a:pt x="1017" y="3589"/>
                  <a:pt x="1017" y="3589"/>
                </a:cubicBezTo>
                <a:cubicBezTo>
                  <a:pt x="1020" y="3586"/>
                  <a:pt x="1020" y="3586"/>
                  <a:pt x="1020" y="3586"/>
                </a:cubicBezTo>
                <a:cubicBezTo>
                  <a:pt x="1020" y="3589"/>
                  <a:pt x="1020" y="3589"/>
                  <a:pt x="1020" y="3589"/>
                </a:cubicBezTo>
                <a:cubicBezTo>
                  <a:pt x="1062" y="3670"/>
                  <a:pt x="1062" y="3670"/>
                  <a:pt x="1062" y="3670"/>
                </a:cubicBezTo>
                <a:close/>
                <a:moveTo>
                  <a:pt x="1114" y="3770"/>
                </a:moveTo>
                <a:cubicBezTo>
                  <a:pt x="1114" y="3774"/>
                  <a:pt x="1114" y="3774"/>
                  <a:pt x="1114" y="3774"/>
                </a:cubicBezTo>
                <a:cubicBezTo>
                  <a:pt x="1114" y="3777"/>
                  <a:pt x="1114" y="3777"/>
                  <a:pt x="1114" y="3777"/>
                </a:cubicBezTo>
                <a:cubicBezTo>
                  <a:pt x="1043" y="3829"/>
                  <a:pt x="1043" y="3829"/>
                  <a:pt x="1043" y="3829"/>
                </a:cubicBezTo>
                <a:cubicBezTo>
                  <a:pt x="1039" y="3829"/>
                  <a:pt x="1039" y="3829"/>
                  <a:pt x="1039" y="3829"/>
                </a:cubicBezTo>
                <a:cubicBezTo>
                  <a:pt x="1039" y="3825"/>
                  <a:pt x="1039" y="3825"/>
                  <a:pt x="1039" y="3825"/>
                </a:cubicBezTo>
                <a:cubicBezTo>
                  <a:pt x="997" y="3745"/>
                  <a:pt x="997" y="3745"/>
                  <a:pt x="997" y="3745"/>
                </a:cubicBezTo>
                <a:cubicBezTo>
                  <a:pt x="997" y="3741"/>
                  <a:pt x="997" y="3741"/>
                  <a:pt x="997" y="3741"/>
                </a:cubicBezTo>
                <a:cubicBezTo>
                  <a:pt x="1001" y="3741"/>
                  <a:pt x="1001" y="3741"/>
                  <a:pt x="1001" y="3741"/>
                </a:cubicBezTo>
                <a:cubicBezTo>
                  <a:pt x="1069" y="3690"/>
                  <a:pt x="1069" y="3690"/>
                  <a:pt x="1069" y="3690"/>
                </a:cubicBezTo>
                <a:cubicBezTo>
                  <a:pt x="1072" y="3686"/>
                  <a:pt x="1072" y="3686"/>
                  <a:pt x="1072" y="3686"/>
                </a:cubicBezTo>
                <a:cubicBezTo>
                  <a:pt x="1072" y="3690"/>
                  <a:pt x="1072" y="3690"/>
                  <a:pt x="1072" y="3690"/>
                </a:cubicBezTo>
                <a:cubicBezTo>
                  <a:pt x="1114" y="3770"/>
                  <a:pt x="1114" y="3770"/>
                  <a:pt x="1114" y="3770"/>
                </a:cubicBezTo>
                <a:close/>
                <a:moveTo>
                  <a:pt x="1166" y="3874"/>
                </a:moveTo>
                <a:cubicBezTo>
                  <a:pt x="1166" y="3877"/>
                  <a:pt x="1166" y="3877"/>
                  <a:pt x="1166" y="3877"/>
                </a:cubicBezTo>
                <a:cubicBezTo>
                  <a:pt x="1166" y="3880"/>
                  <a:pt x="1166" y="3880"/>
                  <a:pt x="1166" y="3880"/>
                </a:cubicBezTo>
                <a:cubicBezTo>
                  <a:pt x="1094" y="3932"/>
                  <a:pt x="1094" y="3932"/>
                  <a:pt x="1094" y="3932"/>
                </a:cubicBezTo>
                <a:cubicBezTo>
                  <a:pt x="1091" y="3932"/>
                  <a:pt x="1091" y="3932"/>
                  <a:pt x="1091" y="3932"/>
                </a:cubicBezTo>
                <a:cubicBezTo>
                  <a:pt x="1091" y="3929"/>
                  <a:pt x="1091" y="3929"/>
                  <a:pt x="1091" y="3929"/>
                </a:cubicBezTo>
                <a:cubicBezTo>
                  <a:pt x="1049" y="3848"/>
                  <a:pt x="1049" y="3848"/>
                  <a:pt x="1049" y="3848"/>
                </a:cubicBezTo>
                <a:cubicBezTo>
                  <a:pt x="1049" y="3845"/>
                  <a:pt x="1049" y="3845"/>
                  <a:pt x="1049" y="3845"/>
                </a:cubicBezTo>
                <a:cubicBezTo>
                  <a:pt x="1052" y="3845"/>
                  <a:pt x="1052" y="3845"/>
                  <a:pt x="1052" y="3845"/>
                </a:cubicBezTo>
                <a:cubicBezTo>
                  <a:pt x="1120" y="3793"/>
                  <a:pt x="1120" y="3793"/>
                  <a:pt x="1120" y="3793"/>
                </a:cubicBezTo>
                <a:cubicBezTo>
                  <a:pt x="1124" y="3790"/>
                  <a:pt x="1124" y="3790"/>
                  <a:pt x="1124" y="3790"/>
                </a:cubicBezTo>
                <a:cubicBezTo>
                  <a:pt x="1124" y="3793"/>
                  <a:pt x="1124" y="3793"/>
                  <a:pt x="1124" y="3793"/>
                </a:cubicBezTo>
                <a:cubicBezTo>
                  <a:pt x="1166" y="3874"/>
                  <a:pt x="1166" y="3874"/>
                  <a:pt x="1166" y="3874"/>
                </a:cubicBezTo>
                <a:close/>
                <a:moveTo>
                  <a:pt x="1217" y="3981"/>
                </a:moveTo>
                <a:cubicBezTo>
                  <a:pt x="1221" y="3984"/>
                  <a:pt x="1221" y="3984"/>
                  <a:pt x="1221" y="3984"/>
                </a:cubicBezTo>
                <a:cubicBezTo>
                  <a:pt x="1217" y="3984"/>
                  <a:pt x="1217" y="3984"/>
                  <a:pt x="1217" y="3984"/>
                </a:cubicBezTo>
                <a:cubicBezTo>
                  <a:pt x="1146" y="4036"/>
                  <a:pt x="1146" y="4036"/>
                  <a:pt x="1146" y="4036"/>
                </a:cubicBezTo>
                <a:cubicBezTo>
                  <a:pt x="1143" y="4036"/>
                  <a:pt x="1143" y="4036"/>
                  <a:pt x="1143" y="4036"/>
                </a:cubicBezTo>
                <a:cubicBezTo>
                  <a:pt x="1143" y="4036"/>
                  <a:pt x="1143" y="4036"/>
                  <a:pt x="1143" y="4036"/>
                </a:cubicBezTo>
                <a:cubicBezTo>
                  <a:pt x="1101" y="3952"/>
                  <a:pt x="1101" y="3952"/>
                  <a:pt x="1101" y="3952"/>
                </a:cubicBezTo>
                <a:cubicBezTo>
                  <a:pt x="1101" y="3948"/>
                  <a:pt x="1101" y="3948"/>
                  <a:pt x="1101" y="3948"/>
                </a:cubicBezTo>
                <a:cubicBezTo>
                  <a:pt x="1104" y="3948"/>
                  <a:pt x="1104" y="3948"/>
                  <a:pt x="1104" y="3948"/>
                </a:cubicBezTo>
                <a:cubicBezTo>
                  <a:pt x="1172" y="3897"/>
                  <a:pt x="1172" y="3897"/>
                  <a:pt x="1172" y="3897"/>
                </a:cubicBezTo>
                <a:cubicBezTo>
                  <a:pt x="1175" y="3893"/>
                  <a:pt x="1175" y="3893"/>
                  <a:pt x="1175" y="3893"/>
                </a:cubicBezTo>
                <a:cubicBezTo>
                  <a:pt x="1175" y="3897"/>
                  <a:pt x="1175" y="3897"/>
                  <a:pt x="1175" y="3897"/>
                </a:cubicBezTo>
                <a:cubicBezTo>
                  <a:pt x="1217" y="3981"/>
                  <a:pt x="1217" y="3981"/>
                  <a:pt x="1217" y="3981"/>
                </a:cubicBezTo>
                <a:close/>
                <a:moveTo>
                  <a:pt x="1273" y="4084"/>
                </a:moveTo>
                <a:cubicBezTo>
                  <a:pt x="1273" y="4088"/>
                  <a:pt x="1273" y="4088"/>
                  <a:pt x="1273" y="4088"/>
                </a:cubicBezTo>
                <a:cubicBezTo>
                  <a:pt x="1269" y="4091"/>
                  <a:pt x="1269" y="4091"/>
                  <a:pt x="1269" y="4091"/>
                </a:cubicBezTo>
                <a:cubicBezTo>
                  <a:pt x="1201" y="4139"/>
                  <a:pt x="1201" y="4139"/>
                  <a:pt x="1201" y="4139"/>
                </a:cubicBezTo>
                <a:cubicBezTo>
                  <a:pt x="1198" y="4143"/>
                  <a:pt x="1198" y="4143"/>
                  <a:pt x="1198" y="4143"/>
                </a:cubicBezTo>
                <a:cubicBezTo>
                  <a:pt x="1195" y="4139"/>
                  <a:pt x="1195" y="4139"/>
                  <a:pt x="1195" y="4139"/>
                </a:cubicBezTo>
                <a:cubicBezTo>
                  <a:pt x="1153" y="4055"/>
                  <a:pt x="1153" y="4055"/>
                  <a:pt x="1153" y="4055"/>
                </a:cubicBezTo>
                <a:cubicBezTo>
                  <a:pt x="1153" y="4055"/>
                  <a:pt x="1153" y="4055"/>
                  <a:pt x="1153" y="4055"/>
                </a:cubicBezTo>
                <a:cubicBezTo>
                  <a:pt x="1156" y="4052"/>
                  <a:pt x="1156" y="4052"/>
                  <a:pt x="1156" y="4052"/>
                </a:cubicBezTo>
                <a:cubicBezTo>
                  <a:pt x="1224" y="4000"/>
                  <a:pt x="1224" y="4000"/>
                  <a:pt x="1224" y="4000"/>
                </a:cubicBezTo>
                <a:cubicBezTo>
                  <a:pt x="1227" y="4000"/>
                  <a:pt x="1227" y="4000"/>
                  <a:pt x="1227" y="4000"/>
                </a:cubicBezTo>
                <a:cubicBezTo>
                  <a:pt x="1230" y="4000"/>
                  <a:pt x="1230" y="4000"/>
                  <a:pt x="1230" y="4000"/>
                </a:cubicBezTo>
                <a:cubicBezTo>
                  <a:pt x="1273" y="4084"/>
                  <a:pt x="1273" y="4084"/>
                  <a:pt x="1273" y="4084"/>
                </a:cubicBezTo>
                <a:close/>
                <a:moveTo>
                  <a:pt x="1324" y="4191"/>
                </a:moveTo>
                <a:cubicBezTo>
                  <a:pt x="1328" y="4194"/>
                  <a:pt x="1328" y="4194"/>
                  <a:pt x="1328" y="4194"/>
                </a:cubicBezTo>
                <a:cubicBezTo>
                  <a:pt x="1324" y="4194"/>
                  <a:pt x="1324" y="4194"/>
                  <a:pt x="1324" y="4194"/>
                </a:cubicBezTo>
                <a:cubicBezTo>
                  <a:pt x="1253" y="4246"/>
                  <a:pt x="1253" y="4246"/>
                  <a:pt x="1253" y="4246"/>
                </a:cubicBezTo>
                <a:cubicBezTo>
                  <a:pt x="1250" y="4249"/>
                  <a:pt x="1250" y="4249"/>
                  <a:pt x="1250" y="4249"/>
                </a:cubicBezTo>
                <a:cubicBezTo>
                  <a:pt x="1250" y="4246"/>
                  <a:pt x="1250" y="4246"/>
                  <a:pt x="1250" y="4246"/>
                </a:cubicBezTo>
                <a:cubicBezTo>
                  <a:pt x="1208" y="4162"/>
                  <a:pt x="1208" y="4162"/>
                  <a:pt x="1208" y="4162"/>
                </a:cubicBezTo>
                <a:cubicBezTo>
                  <a:pt x="1205" y="4159"/>
                  <a:pt x="1205" y="4159"/>
                  <a:pt x="1205" y="4159"/>
                </a:cubicBezTo>
                <a:cubicBezTo>
                  <a:pt x="1208" y="4159"/>
                  <a:pt x="1208" y="4159"/>
                  <a:pt x="1208" y="4159"/>
                </a:cubicBezTo>
                <a:cubicBezTo>
                  <a:pt x="1279" y="4107"/>
                  <a:pt x="1279" y="4107"/>
                  <a:pt x="1279" y="4107"/>
                </a:cubicBezTo>
                <a:cubicBezTo>
                  <a:pt x="1282" y="4104"/>
                  <a:pt x="1282" y="4104"/>
                  <a:pt x="1282" y="4104"/>
                </a:cubicBezTo>
                <a:cubicBezTo>
                  <a:pt x="1282" y="4107"/>
                  <a:pt x="1282" y="4107"/>
                  <a:pt x="1282" y="4107"/>
                </a:cubicBezTo>
                <a:cubicBezTo>
                  <a:pt x="1324" y="4191"/>
                  <a:pt x="1324" y="4191"/>
                  <a:pt x="1324" y="4191"/>
                </a:cubicBezTo>
                <a:close/>
                <a:moveTo>
                  <a:pt x="1379" y="4298"/>
                </a:moveTo>
                <a:cubicBezTo>
                  <a:pt x="1379" y="4301"/>
                  <a:pt x="1379" y="4301"/>
                  <a:pt x="1379" y="4301"/>
                </a:cubicBezTo>
                <a:cubicBezTo>
                  <a:pt x="1379" y="4305"/>
                  <a:pt x="1379" y="4305"/>
                  <a:pt x="1379" y="4305"/>
                </a:cubicBezTo>
                <a:cubicBezTo>
                  <a:pt x="1308" y="4356"/>
                  <a:pt x="1308" y="4356"/>
                  <a:pt x="1308" y="4356"/>
                </a:cubicBezTo>
                <a:cubicBezTo>
                  <a:pt x="1305" y="4356"/>
                  <a:pt x="1305" y="4356"/>
                  <a:pt x="1305" y="4356"/>
                </a:cubicBezTo>
                <a:cubicBezTo>
                  <a:pt x="1302" y="4353"/>
                  <a:pt x="1302" y="4353"/>
                  <a:pt x="1302" y="4353"/>
                </a:cubicBezTo>
                <a:cubicBezTo>
                  <a:pt x="1260" y="4269"/>
                  <a:pt x="1260" y="4269"/>
                  <a:pt x="1260" y="4269"/>
                </a:cubicBezTo>
                <a:cubicBezTo>
                  <a:pt x="1260" y="4266"/>
                  <a:pt x="1260" y="4266"/>
                  <a:pt x="1260" y="4266"/>
                </a:cubicBezTo>
                <a:cubicBezTo>
                  <a:pt x="1263" y="4266"/>
                  <a:pt x="1263" y="4266"/>
                  <a:pt x="1263" y="4266"/>
                </a:cubicBezTo>
                <a:cubicBezTo>
                  <a:pt x="1331" y="4214"/>
                  <a:pt x="1331" y="4214"/>
                  <a:pt x="1331" y="4214"/>
                </a:cubicBezTo>
                <a:cubicBezTo>
                  <a:pt x="1334" y="4211"/>
                  <a:pt x="1334" y="4211"/>
                  <a:pt x="1334" y="4211"/>
                </a:cubicBezTo>
                <a:cubicBezTo>
                  <a:pt x="1337" y="4214"/>
                  <a:pt x="1337" y="4214"/>
                  <a:pt x="1337" y="4214"/>
                </a:cubicBezTo>
                <a:cubicBezTo>
                  <a:pt x="1379" y="4298"/>
                  <a:pt x="1379" y="4298"/>
                  <a:pt x="1379" y="4298"/>
                </a:cubicBezTo>
                <a:close/>
                <a:moveTo>
                  <a:pt x="1434" y="4408"/>
                </a:moveTo>
                <a:cubicBezTo>
                  <a:pt x="1434" y="4408"/>
                  <a:pt x="1434" y="4408"/>
                  <a:pt x="1434" y="4408"/>
                </a:cubicBezTo>
                <a:cubicBezTo>
                  <a:pt x="1431" y="4411"/>
                  <a:pt x="1431" y="4411"/>
                  <a:pt x="1431" y="4411"/>
                </a:cubicBezTo>
                <a:cubicBezTo>
                  <a:pt x="1360" y="4463"/>
                  <a:pt x="1360" y="4463"/>
                  <a:pt x="1360" y="4463"/>
                </a:cubicBezTo>
                <a:cubicBezTo>
                  <a:pt x="1357" y="4466"/>
                  <a:pt x="1357" y="4466"/>
                  <a:pt x="1357" y="4466"/>
                </a:cubicBezTo>
                <a:cubicBezTo>
                  <a:pt x="1357" y="4463"/>
                  <a:pt x="1357" y="4463"/>
                  <a:pt x="1357" y="4463"/>
                </a:cubicBezTo>
                <a:cubicBezTo>
                  <a:pt x="1315" y="4376"/>
                  <a:pt x="1315" y="4376"/>
                  <a:pt x="1315" y="4376"/>
                </a:cubicBezTo>
                <a:cubicBezTo>
                  <a:pt x="1311" y="4372"/>
                  <a:pt x="1311" y="4372"/>
                  <a:pt x="1311" y="4372"/>
                </a:cubicBezTo>
                <a:cubicBezTo>
                  <a:pt x="1315" y="4372"/>
                  <a:pt x="1315" y="4372"/>
                  <a:pt x="1315" y="4372"/>
                </a:cubicBezTo>
                <a:cubicBezTo>
                  <a:pt x="1386" y="4321"/>
                  <a:pt x="1386" y="4321"/>
                  <a:pt x="1386" y="4321"/>
                </a:cubicBezTo>
                <a:cubicBezTo>
                  <a:pt x="1389" y="4317"/>
                  <a:pt x="1389" y="4317"/>
                  <a:pt x="1389" y="4317"/>
                </a:cubicBezTo>
                <a:cubicBezTo>
                  <a:pt x="1389" y="4321"/>
                  <a:pt x="1389" y="4321"/>
                  <a:pt x="1389" y="4321"/>
                </a:cubicBezTo>
                <a:cubicBezTo>
                  <a:pt x="1434" y="4408"/>
                  <a:pt x="1434" y="4408"/>
                  <a:pt x="1434" y="4408"/>
                </a:cubicBezTo>
                <a:close/>
                <a:moveTo>
                  <a:pt x="1489" y="4515"/>
                </a:moveTo>
                <a:cubicBezTo>
                  <a:pt x="1489" y="4518"/>
                  <a:pt x="1489" y="4518"/>
                  <a:pt x="1489" y="4518"/>
                </a:cubicBezTo>
                <a:cubicBezTo>
                  <a:pt x="1486" y="4521"/>
                  <a:pt x="1486" y="4521"/>
                  <a:pt x="1486" y="4521"/>
                </a:cubicBezTo>
                <a:cubicBezTo>
                  <a:pt x="1415" y="4573"/>
                  <a:pt x="1415" y="4573"/>
                  <a:pt x="1415" y="4573"/>
                </a:cubicBezTo>
                <a:cubicBezTo>
                  <a:pt x="1412" y="4573"/>
                  <a:pt x="1412" y="4573"/>
                  <a:pt x="1412" y="4573"/>
                </a:cubicBezTo>
                <a:cubicBezTo>
                  <a:pt x="1412" y="4570"/>
                  <a:pt x="1412" y="4570"/>
                  <a:pt x="1412" y="4570"/>
                </a:cubicBezTo>
                <a:cubicBezTo>
                  <a:pt x="1370" y="4486"/>
                  <a:pt x="1370" y="4486"/>
                  <a:pt x="1370" y="4486"/>
                </a:cubicBezTo>
                <a:cubicBezTo>
                  <a:pt x="1366" y="4483"/>
                  <a:pt x="1366" y="4483"/>
                  <a:pt x="1366" y="4483"/>
                </a:cubicBezTo>
                <a:cubicBezTo>
                  <a:pt x="1370" y="4479"/>
                  <a:pt x="1370" y="4479"/>
                  <a:pt x="1370" y="4479"/>
                </a:cubicBezTo>
                <a:cubicBezTo>
                  <a:pt x="1441" y="4427"/>
                  <a:pt x="1441" y="4427"/>
                  <a:pt x="1441" y="4427"/>
                </a:cubicBezTo>
                <a:cubicBezTo>
                  <a:pt x="1444" y="4427"/>
                  <a:pt x="1444" y="4427"/>
                  <a:pt x="1444" y="4427"/>
                </a:cubicBezTo>
                <a:cubicBezTo>
                  <a:pt x="1444" y="4431"/>
                  <a:pt x="1444" y="4431"/>
                  <a:pt x="1444" y="4431"/>
                </a:cubicBezTo>
                <a:cubicBezTo>
                  <a:pt x="1489" y="4515"/>
                  <a:pt x="1489" y="4515"/>
                  <a:pt x="1489" y="4515"/>
                </a:cubicBezTo>
                <a:close/>
                <a:moveTo>
                  <a:pt x="1544" y="4625"/>
                </a:moveTo>
                <a:cubicBezTo>
                  <a:pt x="1544" y="4628"/>
                  <a:pt x="1544" y="4628"/>
                  <a:pt x="1544" y="4628"/>
                </a:cubicBezTo>
                <a:cubicBezTo>
                  <a:pt x="1544" y="4631"/>
                  <a:pt x="1544" y="4631"/>
                  <a:pt x="1544" y="4631"/>
                </a:cubicBezTo>
                <a:cubicBezTo>
                  <a:pt x="1470" y="4683"/>
                  <a:pt x="1470" y="4683"/>
                  <a:pt x="1470" y="4683"/>
                </a:cubicBezTo>
                <a:cubicBezTo>
                  <a:pt x="1467" y="4683"/>
                  <a:pt x="1467" y="4683"/>
                  <a:pt x="1467" y="4683"/>
                </a:cubicBezTo>
                <a:cubicBezTo>
                  <a:pt x="1467" y="4680"/>
                  <a:pt x="1467" y="4680"/>
                  <a:pt x="1467" y="4680"/>
                </a:cubicBezTo>
                <a:cubicBezTo>
                  <a:pt x="1421" y="4596"/>
                  <a:pt x="1421" y="4596"/>
                  <a:pt x="1421" y="4596"/>
                </a:cubicBezTo>
                <a:cubicBezTo>
                  <a:pt x="1421" y="4593"/>
                  <a:pt x="1421" y="4593"/>
                  <a:pt x="1421" y="4593"/>
                </a:cubicBezTo>
                <a:cubicBezTo>
                  <a:pt x="1425" y="4589"/>
                  <a:pt x="1425" y="4589"/>
                  <a:pt x="1425" y="4589"/>
                </a:cubicBezTo>
                <a:cubicBezTo>
                  <a:pt x="1496" y="4538"/>
                  <a:pt x="1496" y="4538"/>
                  <a:pt x="1496" y="4538"/>
                </a:cubicBezTo>
                <a:cubicBezTo>
                  <a:pt x="1499" y="4534"/>
                  <a:pt x="1499" y="4534"/>
                  <a:pt x="1499" y="4534"/>
                </a:cubicBezTo>
                <a:cubicBezTo>
                  <a:pt x="1499" y="4538"/>
                  <a:pt x="1499" y="4538"/>
                  <a:pt x="1499" y="4538"/>
                </a:cubicBezTo>
                <a:cubicBezTo>
                  <a:pt x="1544" y="4625"/>
                  <a:pt x="1544" y="4625"/>
                  <a:pt x="1544" y="4625"/>
                </a:cubicBezTo>
                <a:close/>
                <a:moveTo>
                  <a:pt x="1599" y="4738"/>
                </a:moveTo>
                <a:cubicBezTo>
                  <a:pt x="1603" y="4738"/>
                  <a:pt x="1603" y="4738"/>
                  <a:pt x="1603" y="4738"/>
                </a:cubicBezTo>
                <a:cubicBezTo>
                  <a:pt x="1599" y="4741"/>
                  <a:pt x="1599" y="4741"/>
                  <a:pt x="1599" y="4741"/>
                </a:cubicBezTo>
                <a:cubicBezTo>
                  <a:pt x="1525" y="4793"/>
                  <a:pt x="1525" y="4793"/>
                  <a:pt x="1525" y="4793"/>
                </a:cubicBezTo>
                <a:cubicBezTo>
                  <a:pt x="1522" y="4797"/>
                  <a:pt x="1522" y="4797"/>
                  <a:pt x="1522" y="4797"/>
                </a:cubicBezTo>
                <a:cubicBezTo>
                  <a:pt x="1522" y="4793"/>
                  <a:pt x="1522" y="4793"/>
                  <a:pt x="1522" y="4793"/>
                </a:cubicBezTo>
                <a:cubicBezTo>
                  <a:pt x="1476" y="4706"/>
                  <a:pt x="1476" y="4706"/>
                  <a:pt x="1476" y="4706"/>
                </a:cubicBezTo>
                <a:cubicBezTo>
                  <a:pt x="1476" y="4703"/>
                  <a:pt x="1476" y="4703"/>
                  <a:pt x="1476" y="4703"/>
                </a:cubicBezTo>
                <a:cubicBezTo>
                  <a:pt x="1480" y="4699"/>
                  <a:pt x="1480" y="4699"/>
                  <a:pt x="1480" y="4699"/>
                </a:cubicBezTo>
                <a:cubicBezTo>
                  <a:pt x="1551" y="4648"/>
                  <a:pt x="1551" y="4648"/>
                  <a:pt x="1551" y="4648"/>
                </a:cubicBezTo>
                <a:cubicBezTo>
                  <a:pt x="1554" y="4644"/>
                  <a:pt x="1554" y="4644"/>
                  <a:pt x="1554" y="4644"/>
                </a:cubicBezTo>
                <a:cubicBezTo>
                  <a:pt x="1557" y="4648"/>
                  <a:pt x="1557" y="4648"/>
                  <a:pt x="1557" y="4648"/>
                </a:cubicBezTo>
                <a:cubicBezTo>
                  <a:pt x="1599" y="4738"/>
                  <a:pt x="1599" y="4738"/>
                  <a:pt x="1599" y="4738"/>
                </a:cubicBezTo>
                <a:close/>
                <a:moveTo>
                  <a:pt x="1658" y="4848"/>
                </a:moveTo>
                <a:cubicBezTo>
                  <a:pt x="1658" y="4852"/>
                  <a:pt x="1658" y="4852"/>
                  <a:pt x="1658" y="4852"/>
                </a:cubicBezTo>
                <a:cubicBezTo>
                  <a:pt x="1654" y="4855"/>
                  <a:pt x="1654" y="4855"/>
                  <a:pt x="1654" y="4855"/>
                </a:cubicBezTo>
                <a:cubicBezTo>
                  <a:pt x="1583" y="4907"/>
                  <a:pt x="1583" y="4907"/>
                  <a:pt x="1583" y="4907"/>
                </a:cubicBezTo>
                <a:cubicBezTo>
                  <a:pt x="1580" y="4907"/>
                  <a:pt x="1580" y="4907"/>
                  <a:pt x="1580" y="4907"/>
                </a:cubicBezTo>
                <a:cubicBezTo>
                  <a:pt x="1577" y="4903"/>
                  <a:pt x="1577" y="4903"/>
                  <a:pt x="1577" y="4903"/>
                </a:cubicBezTo>
                <a:cubicBezTo>
                  <a:pt x="1535" y="4816"/>
                  <a:pt x="1535" y="4816"/>
                  <a:pt x="1535" y="4816"/>
                </a:cubicBezTo>
                <a:cubicBezTo>
                  <a:pt x="1531" y="4813"/>
                  <a:pt x="1531" y="4813"/>
                  <a:pt x="1531" y="4813"/>
                </a:cubicBezTo>
                <a:cubicBezTo>
                  <a:pt x="1535" y="4813"/>
                  <a:pt x="1535" y="4813"/>
                  <a:pt x="1535" y="4813"/>
                </a:cubicBezTo>
                <a:cubicBezTo>
                  <a:pt x="1606" y="4758"/>
                  <a:pt x="1606" y="4758"/>
                  <a:pt x="1606" y="4758"/>
                </a:cubicBezTo>
                <a:cubicBezTo>
                  <a:pt x="1609" y="4758"/>
                  <a:pt x="1609" y="4758"/>
                  <a:pt x="1609" y="4758"/>
                </a:cubicBezTo>
                <a:cubicBezTo>
                  <a:pt x="1612" y="4761"/>
                  <a:pt x="1612" y="4761"/>
                  <a:pt x="1612" y="4761"/>
                </a:cubicBezTo>
                <a:cubicBezTo>
                  <a:pt x="1658" y="4848"/>
                  <a:pt x="1658" y="4848"/>
                  <a:pt x="1658" y="4848"/>
                </a:cubicBezTo>
                <a:close/>
                <a:moveTo>
                  <a:pt x="1713" y="4962"/>
                </a:moveTo>
                <a:cubicBezTo>
                  <a:pt x="1716" y="4965"/>
                  <a:pt x="1716" y="4965"/>
                  <a:pt x="1716" y="4965"/>
                </a:cubicBezTo>
                <a:cubicBezTo>
                  <a:pt x="1713" y="4965"/>
                  <a:pt x="1713" y="4965"/>
                  <a:pt x="1713" y="4965"/>
                </a:cubicBezTo>
                <a:cubicBezTo>
                  <a:pt x="1638" y="5020"/>
                  <a:pt x="1638" y="5020"/>
                  <a:pt x="1638" y="5020"/>
                </a:cubicBezTo>
                <a:cubicBezTo>
                  <a:pt x="1635" y="5020"/>
                  <a:pt x="1635" y="5020"/>
                  <a:pt x="1635" y="5020"/>
                </a:cubicBezTo>
                <a:cubicBezTo>
                  <a:pt x="1635" y="5017"/>
                  <a:pt x="1635" y="5017"/>
                  <a:pt x="1635" y="5017"/>
                </a:cubicBezTo>
                <a:cubicBezTo>
                  <a:pt x="1590" y="4929"/>
                  <a:pt x="1590" y="4929"/>
                  <a:pt x="1590" y="4929"/>
                </a:cubicBezTo>
                <a:cubicBezTo>
                  <a:pt x="1590" y="4926"/>
                  <a:pt x="1590" y="4926"/>
                  <a:pt x="1590" y="4926"/>
                </a:cubicBezTo>
                <a:cubicBezTo>
                  <a:pt x="1590" y="4923"/>
                  <a:pt x="1590" y="4923"/>
                  <a:pt x="1590" y="4923"/>
                </a:cubicBezTo>
                <a:cubicBezTo>
                  <a:pt x="1664" y="4871"/>
                  <a:pt x="1664" y="4871"/>
                  <a:pt x="1664" y="4871"/>
                </a:cubicBezTo>
                <a:cubicBezTo>
                  <a:pt x="1667" y="4868"/>
                  <a:pt x="1667" y="4868"/>
                  <a:pt x="1667" y="4868"/>
                </a:cubicBezTo>
                <a:cubicBezTo>
                  <a:pt x="1667" y="4871"/>
                  <a:pt x="1667" y="4871"/>
                  <a:pt x="1667" y="4871"/>
                </a:cubicBezTo>
                <a:cubicBezTo>
                  <a:pt x="1713" y="4962"/>
                  <a:pt x="1713" y="4962"/>
                  <a:pt x="1713" y="4962"/>
                </a:cubicBezTo>
                <a:close/>
                <a:moveTo>
                  <a:pt x="1771" y="5075"/>
                </a:moveTo>
                <a:cubicBezTo>
                  <a:pt x="1771" y="5078"/>
                  <a:pt x="1771" y="5078"/>
                  <a:pt x="1771" y="5078"/>
                </a:cubicBezTo>
                <a:cubicBezTo>
                  <a:pt x="1771" y="5081"/>
                  <a:pt x="1771" y="5081"/>
                  <a:pt x="1771" y="5081"/>
                </a:cubicBezTo>
                <a:cubicBezTo>
                  <a:pt x="1696" y="5133"/>
                  <a:pt x="1696" y="5133"/>
                  <a:pt x="1696" y="5133"/>
                </a:cubicBezTo>
                <a:cubicBezTo>
                  <a:pt x="1693" y="5136"/>
                  <a:pt x="1693" y="5136"/>
                  <a:pt x="1693" y="5136"/>
                </a:cubicBezTo>
                <a:cubicBezTo>
                  <a:pt x="1690" y="5133"/>
                  <a:pt x="1690" y="5133"/>
                  <a:pt x="1690" y="5133"/>
                </a:cubicBezTo>
                <a:cubicBezTo>
                  <a:pt x="1645" y="5042"/>
                  <a:pt x="1645" y="5042"/>
                  <a:pt x="1645" y="5042"/>
                </a:cubicBezTo>
                <a:cubicBezTo>
                  <a:pt x="1645" y="5039"/>
                  <a:pt x="1645" y="5039"/>
                  <a:pt x="1645" y="5039"/>
                </a:cubicBezTo>
                <a:cubicBezTo>
                  <a:pt x="1648" y="5036"/>
                  <a:pt x="1648" y="5036"/>
                  <a:pt x="1648" y="5036"/>
                </a:cubicBezTo>
                <a:cubicBezTo>
                  <a:pt x="1722" y="4984"/>
                  <a:pt x="1722" y="4984"/>
                  <a:pt x="1722" y="4984"/>
                </a:cubicBezTo>
                <a:cubicBezTo>
                  <a:pt x="1726" y="4981"/>
                  <a:pt x="1726" y="4981"/>
                  <a:pt x="1726" y="4981"/>
                </a:cubicBezTo>
                <a:cubicBezTo>
                  <a:pt x="1726" y="4984"/>
                  <a:pt x="1726" y="4984"/>
                  <a:pt x="1726" y="4984"/>
                </a:cubicBezTo>
                <a:cubicBezTo>
                  <a:pt x="1771" y="5075"/>
                  <a:pt x="1771" y="5075"/>
                  <a:pt x="1771" y="5075"/>
                </a:cubicBezTo>
                <a:close/>
                <a:moveTo>
                  <a:pt x="1852" y="5237"/>
                </a:moveTo>
                <a:cubicBezTo>
                  <a:pt x="1855" y="5240"/>
                  <a:pt x="1855" y="5240"/>
                  <a:pt x="1855" y="5240"/>
                </a:cubicBezTo>
                <a:cubicBezTo>
                  <a:pt x="1852" y="5243"/>
                  <a:pt x="1852" y="5243"/>
                  <a:pt x="1852" y="5243"/>
                </a:cubicBezTo>
                <a:cubicBezTo>
                  <a:pt x="1777" y="5295"/>
                  <a:pt x="1777" y="5295"/>
                  <a:pt x="1777" y="5295"/>
                </a:cubicBezTo>
                <a:cubicBezTo>
                  <a:pt x="1774" y="5295"/>
                  <a:pt x="1774" y="5295"/>
                  <a:pt x="1774" y="5295"/>
                </a:cubicBezTo>
                <a:cubicBezTo>
                  <a:pt x="1771" y="5295"/>
                  <a:pt x="1771" y="5295"/>
                  <a:pt x="1771" y="5295"/>
                </a:cubicBezTo>
                <a:cubicBezTo>
                  <a:pt x="1703" y="5156"/>
                  <a:pt x="1703" y="5156"/>
                  <a:pt x="1703" y="5156"/>
                </a:cubicBezTo>
                <a:cubicBezTo>
                  <a:pt x="1703" y="5152"/>
                  <a:pt x="1703" y="5152"/>
                  <a:pt x="1703" y="5152"/>
                </a:cubicBezTo>
                <a:cubicBezTo>
                  <a:pt x="1706" y="5152"/>
                  <a:pt x="1706" y="5152"/>
                  <a:pt x="1706" y="5152"/>
                </a:cubicBezTo>
                <a:cubicBezTo>
                  <a:pt x="1777" y="5097"/>
                  <a:pt x="1777" y="5097"/>
                  <a:pt x="1777" y="5097"/>
                </a:cubicBezTo>
                <a:cubicBezTo>
                  <a:pt x="1781" y="5097"/>
                  <a:pt x="1781" y="5097"/>
                  <a:pt x="1781" y="5097"/>
                </a:cubicBezTo>
                <a:cubicBezTo>
                  <a:pt x="1784" y="5101"/>
                  <a:pt x="1784" y="5101"/>
                  <a:pt x="1784" y="5101"/>
                </a:cubicBezTo>
                <a:cubicBezTo>
                  <a:pt x="1852" y="5237"/>
                  <a:pt x="1852" y="5237"/>
                  <a:pt x="1852" y="5237"/>
                </a:cubicBezTo>
                <a:close/>
                <a:moveTo>
                  <a:pt x="819" y="3434"/>
                </a:moveTo>
                <a:cubicBezTo>
                  <a:pt x="819" y="3434"/>
                  <a:pt x="819" y="3434"/>
                  <a:pt x="819" y="3434"/>
                </a:cubicBezTo>
                <a:cubicBezTo>
                  <a:pt x="819" y="3437"/>
                  <a:pt x="819" y="3437"/>
                  <a:pt x="819" y="3437"/>
                </a:cubicBezTo>
                <a:cubicBezTo>
                  <a:pt x="751" y="3489"/>
                  <a:pt x="751" y="3489"/>
                  <a:pt x="751" y="3489"/>
                </a:cubicBezTo>
                <a:cubicBezTo>
                  <a:pt x="748" y="3489"/>
                  <a:pt x="748" y="3489"/>
                  <a:pt x="748" y="3489"/>
                </a:cubicBezTo>
                <a:cubicBezTo>
                  <a:pt x="745" y="3486"/>
                  <a:pt x="745" y="3486"/>
                  <a:pt x="745" y="3486"/>
                </a:cubicBezTo>
                <a:cubicBezTo>
                  <a:pt x="706" y="3408"/>
                  <a:pt x="706" y="3408"/>
                  <a:pt x="706" y="3408"/>
                </a:cubicBezTo>
                <a:cubicBezTo>
                  <a:pt x="706" y="3405"/>
                  <a:pt x="706" y="3405"/>
                  <a:pt x="706" y="3405"/>
                </a:cubicBezTo>
                <a:cubicBezTo>
                  <a:pt x="709" y="3405"/>
                  <a:pt x="709" y="3405"/>
                  <a:pt x="709" y="3405"/>
                </a:cubicBezTo>
                <a:cubicBezTo>
                  <a:pt x="777" y="3353"/>
                  <a:pt x="777" y="3353"/>
                  <a:pt x="777" y="3353"/>
                </a:cubicBezTo>
                <a:cubicBezTo>
                  <a:pt x="777" y="3353"/>
                  <a:pt x="777" y="3353"/>
                  <a:pt x="777" y="3353"/>
                </a:cubicBezTo>
                <a:cubicBezTo>
                  <a:pt x="781" y="3353"/>
                  <a:pt x="781" y="3353"/>
                  <a:pt x="781" y="3353"/>
                </a:cubicBezTo>
                <a:cubicBezTo>
                  <a:pt x="819" y="3434"/>
                  <a:pt x="819" y="3434"/>
                  <a:pt x="819" y="3434"/>
                </a:cubicBezTo>
                <a:close/>
                <a:moveTo>
                  <a:pt x="868" y="3534"/>
                </a:moveTo>
                <a:cubicBezTo>
                  <a:pt x="871" y="3534"/>
                  <a:pt x="871" y="3534"/>
                  <a:pt x="871" y="3534"/>
                </a:cubicBezTo>
                <a:cubicBezTo>
                  <a:pt x="868" y="3537"/>
                  <a:pt x="868" y="3537"/>
                  <a:pt x="868" y="3537"/>
                </a:cubicBezTo>
                <a:cubicBezTo>
                  <a:pt x="800" y="3589"/>
                  <a:pt x="800" y="3589"/>
                  <a:pt x="800" y="3589"/>
                </a:cubicBezTo>
                <a:cubicBezTo>
                  <a:pt x="797" y="3589"/>
                  <a:pt x="797" y="3589"/>
                  <a:pt x="797" y="3589"/>
                </a:cubicBezTo>
                <a:cubicBezTo>
                  <a:pt x="797" y="3586"/>
                  <a:pt x="797" y="3586"/>
                  <a:pt x="797" y="3586"/>
                </a:cubicBezTo>
                <a:cubicBezTo>
                  <a:pt x="758" y="3508"/>
                  <a:pt x="758" y="3508"/>
                  <a:pt x="758" y="3508"/>
                </a:cubicBezTo>
                <a:cubicBezTo>
                  <a:pt x="755" y="3505"/>
                  <a:pt x="755" y="3505"/>
                  <a:pt x="755" y="3505"/>
                </a:cubicBezTo>
                <a:cubicBezTo>
                  <a:pt x="758" y="3505"/>
                  <a:pt x="758" y="3505"/>
                  <a:pt x="758" y="3505"/>
                </a:cubicBezTo>
                <a:cubicBezTo>
                  <a:pt x="826" y="3453"/>
                  <a:pt x="826" y="3453"/>
                  <a:pt x="826" y="3453"/>
                </a:cubicBezTo>
                <a:cubicBezTo>
                  <a:pt x="829" y="3450"/>
                  <a:pt x="829" y="3450"/>
                  <a:pt x="829" y="3450"/>
                </a:cubicBezTo>
                <a:cubicBezTo>
                  <a:pt x="829" y="3453"/>
                  <a:pt x="829" y="3453"/>
                  <a:pt x="829" y="3453"/>
                </a:cubicBezTo>
                <a:cubicBezTo>
                  <a:pt x="868" y="3534"/>
                  <a:pt x="868" y="3534"/>
                  <a:pt x="868" y="3534"/>
                </a:cubicBezTo>
                <a:close/>
                <a:moveTo>
                  <a:pt x="920" y="3635"/>
                </a:moveTo>
                <a:cubicBezTo>
                  <a:pt x="920" y="3638"/>
                  <a:pt x="920" y="3638"/>
                  <a:pt x="920" y="3638"/>
                </a:cubicBezTo>
                <a:cubicBezTo>
                  <a:pt x="920" y="3638"/>
                  <a:pt x="920" y="3638"/>
                  <a:pt x="920" y="3638"/>
                </a:cubicBezTo>
                <a:cubicBezTo>
                  <a:pt x="848" y="3690"/>
                  <a:pt x="848" y="3690"/>
                  <a:pt x="848" y="3690"/>
                </a:cubicBezTo>
                <a:cubicBezTo>
                  <a:pt x="848" y="3693"/>
                  <a:pt x="848" y="3693"/>
                  <a:pt x="848" y="3693"/>
                </a:cubicBezTo>
                <a:cubicBezTo>
                  <a:pt x="845" y="3690"/>
                  <a:pt x="845" y="3690"/>
                  <a:pt x="845" y="3690"/>
                </a:cubicBezTo>
                <a:cubicBezTo>
                  <a:pt x="806" y="3609"/>
                  <a:pt x="806" y="3609"/>
                  <a:pt x="806" y="3609"/>
                </a:cubicBezTo>
                <a:cubicBezTo>
                  <a:pt x="806" y="3605"/>
                  <a:pt x="806" y="3605"/>
                  <a:pt x="806" y="3605"/>
                </a:cubicBezTo>
                <a:cubicBezTo>
                  <a:pt x="806" y="3605"/>
                  <a:pt x="806" y="3605"/>
                  <a:pt x="806" y="3605"/>
                </a:cubicBezTo>
                <a:cubicBezTo>
                  <a:pt x="874" y="3554"/>
                  <a:pt x="874" y="3554"/>
                  <a:pt x="874" y="3554"/>
                </a:cubicBezTo>
                <a:cubicBezTo>
                  <a:pt x="878" y="3550"/>
                  <a:pt x="878" y="3550"/>
                  <a:pt x="878" y="3550"/>
                </a:cubicBezTo>
                <a:cubicBezTo>
                  <a:pt x="881" y="3554"/>
                  <a:pt x="881" y="3554"/>
                  <a:pt x="881" y="3554"/>
                </a:cubicBezTo>
                <a:cubicBezTo>
                  <a:pt x="920" y="3635"/>
                  <a:pt x="920" y="3635"/>
                  <a:pt x="920" y="3635"/>
                </a:cubicBezTo>
                <a:close/>
                <a:moveTo>
                  <a:pt x="971" y="3735"/>
                </a:moveTo>
                <a:cubicBezTo>
                  <a:pt x="971" y="3738"/>
                  <a:pt x="971" y="3738"/>
                  <a:pt x="971" y="3738"/>
                </a:cubicBezTo>
                <a:cubicBezTo>
                  <a:pt x="968" y="3741"/>
                  <a:pt x="968" y="3741"/>
                  <a:pt x="968" y="3741"/>
                </a:cubicBezTo>
                <a:cubicBezTo>
                  <a:pt x="900" y="3793"/>
                  <a:pt x="900" y="3793"/>
                  <a:pt x="900" y="3793"/>
                </a:cubicBezTo>
                <a:cubicBezTo>
                  <a:pt x="897" y="3793"/>
                  <a:pt x="897" y="3793"/>
                  <a:pt x="897" y="3793"/>
                </a:cubicBezTo>
                <a:cubicBezTo>
                  <a:pt x="897" y="3790"/>
                  <a:pt x="897" y="3790"/>
                  <a:pt x="897" y="3790"/>
                </a:cubicBezTo>
                <a:cubicBezTo>
                  <a:pt x="858" y="3709"/>
                  <a:pt x="858" y="3709"/>
                  <a:pt x="858" y="3709"/>
                </a:cubicBezTo>
                <a:cubicBezTo>
                  <a:pt x="855" y="3709"/>
                  <a:pt x="855" y="3709"/>
                  <a:pt x="855" y="3709"/>
                </a:cubicBezTo>
                <a:cubicBezTo>
                  <a:pt x="858" y="3706"/>
                  <a:pt x="858" y="3706"/>
                  <a:pt x="858" y="3706"/>
                </a:cubicBezTo>
                <a:cubicBezTo>
                  <a:pt x="926" y="3654"/>
                  <a:pt x="926" y="3654"/>
                  <a:pt x="926" y="3654"/>
                </a:cubicBezTo>
                <a:cubicBezTo>
                  <a:pt x="929" y="3654"/>
                  <a:pt x="929" y="3654"/>
                  <a:pt x="929" y="3654"/>
                </a:cubicBezTo>
                <a:cubicBezTo>
                  <a:pt x="929" y="3657"/>
                  <a:pt x="929" y="3657"/>
                  <a:pt x="929" y="3657"/>
                </a:cubicBezTo>
                <a:cubicBezTo>
                  <a:pt x="971" y="3735"/>
                  <a:pt x="971" y="3735"/>
                  <a:pt x="971" y="3735"/>
                </a:cubicBezTo>
                <a:close/>
                <a:moveTo>
                  <a:pt x="1020" y="3838"/>
                </a:moveTo>
                <a:cubicBezTo>
                  <a:pt x="1023" y="3842"/>
                  <a:pt x="1023" y="3842"/>
                  <a:pt x="1023" y="3842"/>
                </a:cubicBezTo>
                <a:cubicBezTo>
                  <a:pt x="1020" y="3845"/>
                  <a:pt x="1020" y="3845"/>
                  <a:pt x="1020" y="3845"/>
                </a:cubicBezTo>
                <a:cubicBezTo>
                  <a:pt x="952" y="3893"/>
                  <a:pt x="952" y="3893"/>
                  <a:pt x="952" y="3893"/>
                </a:cubicBezTo>
                <a:cubicBezTo>
                  <a:pt x="949" y="3897"/>
                  <a:pt x="949" y="3897"/>
                  <a:pt x="949" y="3897"/>
                </a:cubicBezTo>
                <a:cubicBezTo>
                  <a:pt x="949" y="3893"/>
                  <a:pt x="949" y="3893"/>
                  <a:pt x="949" y="3893"/>
                </a:cubicBezTo>
                <a:cubicBezTo>
                  <a:pt x="907" y="3813"/>
                  <a:pt x="907" y="3813"/>
                  <a:pt x="907" y="3813"/>
                </a:cubicBezTo>
                <a:cubicBezTo>
                  <a:pt x="907" y="3809"/>
                  <a:pt x="907" y="3809"/>
                  <a:pt x="907" y="3809"/>
                </a:cubicBezTo>
                <a:cubicBezTo>
                  <a:pt x="907" y="3809"/>
                  <a:pt x="907" y="3809"/>
                  <a:pt x="907" y="3809"/>
                </a:cubicBezTo>
                <a:cubicBezTo>
                  <a:pt x="978" y="3758"/>
                  <a:pt x="978" y="3758"/>
                  <a:pt x="978" y="3758"/>
                </a:cubicBezTo>
                <a:cubicBezTo>
                  <a:pt x="981" y="3754"/>
                  <a:pt x="981" y="3754"/>
                  <a:pt x="981" y="3754"/>
                </a:cubicBezTo>
                <a:cubicBezTo>
                  <a:pt x="981" y="3758"/>
                  <a:pt x="981" y="3758"/>
                  <a:pt x="981" y="3758"/>
                </a:cubicBezTo>
                <a:cubicBezTo>
                  <a:pt x="1020" y="3838"/>
                  <a:pt x="1020" y="3838"/>
                  <a:pt x="1020" y="3838"/>
                </a:cubicBezTo>
                <a:close/>
                <a:moveTo>
                  <a:pt x="1075" y="3942"/>
                </a:moveTo>
                <a:cubicBezTo>
                  <a:pt x="1075" y="3945"/>
                  <a:pt x="1075" y="3945"/>
                  <a:pt x="1075" y="3945"/>
                </a:cubicBezTo>
                <a:cubicBezTo>
                  <a:pt x="1072" y="3948"/>
                  <a:pt x="1072" y="3948"/>
                  <a:pt x="1072" y="3948"/>
                </a:cubicBezTo>
                <a:cubicBezTo>
                  <a:pt x="1004" y="3997"/>
                  <a:pt x="1004" y="3997"/>
                  <a:pt x="1004" y="3997"/>
                </a:cubicBezTo>
                <a:cubicBezTo>
                  <a:pt x="1001" y="4000"/>
                  <a:pt x="1001" y="4000"/>
                  <a:pt x="1001" y="4000"/>
                </a:cubicBezTo>
                <a:cubicBezTo>
                  <a:pt x="997" y="3997"/>
                  <a:pt x="997" y="3997"/>
                  <a:pt x="997" y="3997"/>
                </a:cubicBezTo>
                <a:cubicBezTo>
                  <a:pt x="959" y="3916"/>
                  <a:pt x="959" y="3916"/>
                  <a:pt x="959" y="3916"/>
                </a:cubicBezTo>
                <a:cubicBezTo>
                  <a:pt x="955" y="3913"/>
                  <a:pt x="955" y="3913"/>
                  <a:pt x="955" y="3913"/>
                </a:cubicBezTo>
                <a:cubicBezTo>
                  <a:pt x="959" y="3910"/>
                  <a:pt x="959" y="3910"/>
                  <a:pt x="959" y="3910"/>
                </a:cubicBezTo>
                <a:cubicBezTo>
                  <a:pt x="1030" y="3861"/>
                  <a:pt x="1030" y="3861"/>
                  <a:pt x="1030" y="3861"/>
                </a:cubicBezTo>
                <a:cubicBezTo>
                  <a:pt x="1030" y="3858"/>
                  <a:pt x="1030" y="3858"/>
                  <a:pt x="1030" y="3858"/>
                </a:cubicBezTo>
                <a:cubicBezTo>
                  <a:pt x="1033" y="3861"/>
                  <a:pt x="1033" y="3861"/>
                  <a:pt x="1033" y="3861"/>
                </a:cubicBezTo>
                <a:cubicBezTo>
                  <a:pt x="1075" y="3942"/>
                  <a:pt x="1075" y="3942"/>
                  <a:pt x="1075" y="3942"/>
                </a:cubicBezTo>
                <a:close/>
                <a:moveTo>
                  <a:pt x="1127" y="4049"/>
                </a:moveTo>
                <a:cubicBezTo>
                  <a:pt x="1127" y="4049"/>
                  <a:pt x="1127" y="4049"/>
                  <a:pt x="1127" y="4049"/>
                </a:cubicBezTo>
                <a:cubicBezTo>
                  <a:pt x="1124" y="4052"/>
                  <a:pt x="1124" y="4052"/>
                  <a:pt x="1124" y="4052"/>
                </a:cubicBezTo>
                <a:cubicBezTo>
                  <a:pt x="1056" y="4104"/>
                  <a:pt x="1056" y="4104"/>
                  <a:pt x="1056" y="4104"/>
                </a:cubicBezTo>
                <a:cubicBezTo>
                  <a:pt x="1052" y="4104"/>
                  <a:pt x="1052" y="4104"/>
                  <a:pt x="1052" y="4104"/>
                </a:cubicBezTo>
                <a:cubicBezTo>
                  <a:pt x="1049" y="4101"/>
                  <a:pt x="1049" y="4101"/>
                  <a:pt x="1049" y="4101"/>
                </a:cubicBezTo>
                <a:cubicBezTo>
                  <a:pt x="1010" y="4020"/>
                  <a:pt x="1010" y="4020"/>
                  <a:pt x="1010" y="4020"/>
                </a:cubicBezTo>
                <a:cubicBezTo>
                  <a:pt x="1007" y="4016"/>
                  <a:pt x="1007" y="4016"/>
                  <a:pt x="1007" y="4016"/>
                </a:cubicBezTo>
                <a:cubicBezTo>
                  <a:pt x="1010" y="4013"/>
                  <a:pt x="1010" y="4013"/>
                  <a:pt x="1010" y="4013"/>
                </a:cubicBezTo>
                <a:cubicBezTo>
                  <a:pt x="1082" y="3965"/>
                  <a:pt x="1082" y="3965"/>
                  <a:pt x="1082" y="3965"/>
                </a:cubicBezTo>
                <a:cubicBezTo>
                  <a:pt x="1082" y="3961"/>
                  <a:pt x="1082" y="3961"/>
                  <a:pt x="1082" y="3961"/>
                </a:cubicBezTo>
                <a:cubicBezTo>
                  <a:pt x="1085" y="3965"/>
                  <a:pt x="1085" y="3965"/>
                  <a:pt x="1085" y="3965"/>
                </a:cubicBezTo>
                <a:cubicBezTo>
                  <a:pt x="1127" y="4049"/>
                  <a:pt x="1127" y="4049"/>
                  <a:pt x="1127" y="4049"/>
                </a:cubicBezTo>
                <a:close/>
                <a:moveTo>
                  <a:pt x="1179" y="4152"/>
                </a:moveTo>
                <a:cubicBezTo>
                  <a:pt x="1179" y="4156"/>
                  <a:pt x="1179" y="4156"/>
                  <a:pt x="1179" y="4156"/>
                </a:cubicBezTo>
                <a:cubicBezTo>
                  <a:pt x="1179" y="4159"/>
                  <a:pt x="1179" y="4159"/>
                  <a:pt x="1179" y="4159"/>
                </a:cubicBezTo>
                <a:cubicBezTo>
                  <a:pt x="1107" y="4207"/>
                  <a:pt x="1107" y="4207"/>
                  <a:pt x="1107" y="4207"/>
                </a:cubicBezTo>
                <a:cubicBezTo>
                  <a:pt x="1104" y="4211"/>
                  <a:pt x="1104" y="4211"/>
                  <a:pt x="1104" y="4211"/>
                </a:cubicBezTo>
                <a:cubicBezTo>
                  <a:pt x="1104" y="4207"/>
                  <a:pt x="1104" y="4207"/>
                  <a:pt x="1104" y="4207"/>
                </a:cubicBezTo>
                <a:cubicBezTo>
                  <a:pt x="1062" y="4123"/>
                  <a:pt x="1062" y="4123"/>
                  <a:pt x="1062" y="4123"/>
                </a:cubicBezTo>
                <a:cubicBezTo>
                  <a:pt x="1059" y="4123"/>
                  <a:pt x="1059" y="4123"/>
                  <a:pt x="1059" y="4123"/>
                </a:cubicBezTo>
                <a:cubicBezTo>
                  <a:pt x="1062" y="4120"/>
                  <a:pt x="1062" y="4120"/>
                  <a:pt x="1062" y="4120"/>
                </a:cubicBezTo>
                <a:cubicBezTo>
                  <a:pt x="1133" y="4068"/>
                  <a:pt x="1133" y="4068"/>
                  <a:pt x="1133" y="4068"/>
                </a:cubicBezTo>
                <a:cubicBezTo>
                  <a:pt x="1137" y="4068"/>
                  <a:pt x="1137" y="4068"/>
                  <a:pt x="1137" y="4068"/>
                </a:cubicBezTo>
                <a:cubicBezTo>
                  <a:pt x="1137" y="4071"/>
                  <a:pt x="1137" y="4071"/>
                  <a:pt x="1137" y="4071"/>
                </a:cubicBezTo>
                <a:cubicBezTo>
                  <a:pt x="1179" y="4152"/>
                  <a:pt x="1179" y="4152"/>
                  <a:pt x="1179" y="4152"/>
                </a:cubicBezTo>
                <a:close/>
                <a:moveTo>
                  <a:pt x="1230" y="4259"/>
                </a:moveTo>
                <a:cubicBezTo>
                  <a:pt x="1234" y="4262"/>
                  <a:pt x="1234" y="4262"/>
                  <a:pt x="1234" y="4262"/>
                </a:cubicBezTo>
                <a:cubicBezTo>
                  <a:pt x="1230" y="4262"/>
                  <a:pt x="1230" y="4262"/>
                  <a:pt x="1230" y="4262"/>
                </a:cubicBezTo>
                <a:cubicBezTo>
                  <a:pt x="1159" y="4314"/>
                  <a:pt x="1159" y="4314"/>
                  <a:pt x="1159" y="4314"/>
                </a:cubicBezTo>
                <a:cubicBezTo>
                  <a:pt x="1156" y="4317"/>
                  <a:pt x="1156" y="4317"/>
                  <a:pt x="1156" y="4317"/>
                </a:cubicBezTo>
                <a:cubicBezTo>
                  <a:pt x="1156" y="4314"/>
                  <a:pt x="1156" y="4314"/>
                  <a:pt x="1156" y="4314"/>
                </a:cubicBezTo>
                <a:cubicBezTo>
                  <a:pt x="1114" y="4230"/>
                  <a:pt x="1114" y="4230"/>
                  <a:pt x="1114" y="4230"/>
                </a:cubicBezTo>
                <a:cubicBezTo>
                  <a:pt x="1114" y="4227"/>
                  <a:pt x="1114" y="4227"/>
                  <a:pt x="1114" y="4227"/>
                </a:cubicBezTo>
                <a:cubicBezTo>
                  <a:pt x="1114" y="4227"/>
                  <a:pt x="1114" y="4227"/>
                  <a:pt x="1114" y="4227"/>
                </a:cubicBezTo>
                <a:cubicBezTo>
                  <a:pt x="1185" y="4175"/>
                  <a:pt x="1185" y="4175"/>
                  <a:pt x="1185" y="4175"/>
                </a:cubicBezTo>
                <a:cubicBezTo>
                  <a:pt x="1188" y="4172"/>
                  <a:pt x="1188" y="4172"/>
                  <a:pt x="1188" y="4172"/>
                </a:cubicBezTo>
                <a:cubicBezTo>
                  <a:pt x="1188" y="4175"/>
                  <a:pt x="1188" y="4175"/>
                  <a:pt x="1188" y="4175"/>
                </a:cubicBezTo>
                <a:cubicBezTo>
                  <a:pt x="1230" y="4259"/>
                  <a:pt x="1230" y="4259"/>
                  <a:pt x="1230" y="4259"/>
                </a:cubicBezTo>
                <a:close/>
                <a:moveTo>
                  <a:pt x="1285" y="4366"/>
                </a:moveTo>
                <a:cubicBezTo>
                  <a:pt x="1285" y="4369"/>
                  <a:pt x="1285" y="4369"/>
                  <a:pt x="1285" y="4369"/>
                </a:cubicBezTo>
                <a:cubicBezTo>
                  <a:pt x="1285" y="4372"/>
                  <a:pt x="1285" y="4372"/>
                  <a:pt x="1285" y="4372"/>
                </a:cubicBezTo>
                <a:cubicBezTo>
                  <a:pt x="1214" y="4424"/>
                  <a:pt x="1214" y="4424"/>
                  <a:pt x="1214" y="4424"/>
                </a:cubicBezTo>
                <a:cubicBezTo>
                  <a:pt x="1211" y="4424"/>
                  <a:pt x="1211" y="4424"/>
                  <a:pt x="1211" y="4424"/>
                </a:cubicBezTo>
                <a:cubicBezTo>
                  <a:pt x="1208" y="4421"/>
                  <a:pt x="1208" y="4421"/>
                  <a:pt x="1208" y="4421"/>
                </a:cubicBezTo>
                <a:cubicBezTo>
                  <a:pt x="1166" y="4337"/>
                  <a:pt x="1166" y="4337"/>
                  <a:pt x="1166" y="4337"/>
                </a:cubicBezTo>
                <a:cubicBezTo>
                  <a:pt x="1166" y="4334"/>
                  <a:pt x="1166" y="4334"/>
                  <a:pt x="1166" y="4334"/>
                </a:cubicBezTo>
                <a:cubicBezTo>
                  <a:pt x="1169" y="4334"/>
                  <a:pt x="1169" y="4334"/>
                  <a:pt x="1169" y="4334"/>
                </a:cubicBezTo>
                <a:cubicBezTo>
                  <a:pt x="1237" y="4282"/>
                  <a:pt x="1237" y="4282"/>
                  <a:pt x="1237" y="4282"/>
                </a:cubicBezTo>
                <a:cubicBezTo>
                  <a:pt x="1240" y="4279"/>
                  <a:pt x="1240" y="4279"/>
                  <a:pt x="1240" y="4279"/>
                </a:cubicBezTo>
                <a:cubicBezTo>
                  <a:pt x="1243" y="4282"/>
                  <a:pt x="1243" y="4282"/>
                  <a:pt x="1243" y="4282"/>
                </a:cubicBezTo>
                <a:cubicBezTo>
                  <a:pt x="1285" y="4366"/>
                  <a:pt x="1285" y="4366"/>
                  <a:pt x="1285" y="4366"/>
                </a:cubicBezTo>
                <a:close/>
                <a:moveTo>
                  <a:pt x="1340" y="4476"/>
                </a:moveTo>
                <a:cubicBezTo>
                  <a:pt x="1340" y="4479"/>
                  <a:pt x="1340" y="4479"/>
                  <a:pt x="1340" y="4479"/>
                </a:cubicBezTo>
                <a:cubicBezTo>
                  <a:pt x="1337" y="4479"/>
                  <a:pt x="1337" y="4479"/>
                  <a:pt x="1337" y="4479"/>
                </a:cubicBezTo>
                <a:cubicBezTo>
                  <a:pt x="1266" y="4531"/>
                  <a:pt x="1266" y="4531"/>
                  <a:pt x="1266" y="4531"/>
                </a:cubicBezTo>
                <a:cubicBezTo>
                  <a:pt x="1263" y="4534"/>
                  <a:pt x="1263" y="4534"/>
                  <a:pt x="1263" y="4534"/>
                </a:cubicBezTo>
                <a:cubicBezTo>
                  <a:pt x="1263" y="4531"/>
                  <a:pt x="1263" y="4531"/>
                  <a:pt x="1263" y="4531"/>
                </a:cubicBezTo>
                <a:cubicBezTo>
                  <a:pt x="1221" y="4444"/>
                  <a:pt x="1221" y="4444"/>
                  <a:pt x="1221" y="4444"/>
                </a:cubicBezTo>
                <a:cubicBezTo>
                  <a:pt x="1217" y="4444"/>
                  <a:pt x="1217" y="4444"/>
                  <a:pt x="1217" y="4444"/>
                </a:cubicBezTo>
                <a:cubicBezTo>
                  <a:pt x="1221" y="4440"/>
                  <a:pt x="1221" y="4440"/>
                  <a:pt x="1221" y="4440"/>
                </a:cubicBezTo>
                <a:cubicBezTo>
                  <a:pt x="1292" y="4389"/>
                  <a:pt x="1292" y="4389"/>
                  <a:pt x="1292" y="4389"/>
                </a:cubicBezTo>
                <a:cubicBezTo>
                  <a:pt x="1295" y="4385"/>
                  <a:pt x="1295" y="4385"/>
                  <a:pt x="1295" y="4385"/>
                </a:cubicBezTo>
                <a:cubicBezTo>
                  <a:pt x="1295" y="4389"/>
                  <a:pt x="1295" y="4389"/>
                  <a:pt x="1295" y="4389"/>
                </a:cubicBezTo>
                <a:cubicBezTo>
                  <a:pt x="1340" y="4476"/>
                  <a:pt x="1340" y="4476"/>
                  <a:pt x="1340" y="4476"/>
                </a:cubicBezTo>
                <a:close/>
                <a:moveTo>
                  <a:pt x="1392" y="4583"/>
                </a:moveTo>
                <a:cubicBezTo>
                  <a:pt x="1395" y="4586"/>
                  <a:pt x="1395" y="4586"/>
                  <a:pt x="1395" y="4586"/>
                </a:cubicBezTo>
                <a:cubicBezTo>
                  <a:pt x="1392" y="4589"/>
                  <a:pt x="1392" y="4589"/>
                  <a:pt x="1392" y="4589"/>
                </a:cubicBezTo>
                <a:cubicBezTo>
                  <a:pt x="1321" y="4641"/>
                  <a:pt x="1321" y="4641"/>
                  <a:pt x="1321" y="4641"/>
                </a:cubicBezTo>
                <a:cubicBezTo>
                  <a:pt x="1318" y="4641"/>
                  <a:pt x="1318" y="4641"/>
                  <a:pt x="1318" y="4641"/>
                </a:cubicBezTo>
                <a:cubicBezTo>
                  <a:pt x="1318" y="4641"/>
                  <a:pt x="1318" y="4641"/>
                  <a:pt x="1318" y="4641"/>
                </a:cubicBezTo>
                <a:cubicBezTo>
                  <a:pt x="1273" y="4554"/>
                  <a:pt x="1273" y="4554"/>
                  <a:pt x="1273" y="4554"/>
                </a:cubicBezTo>
                <a:cubicBezTo>
                  <a:pt x="1273" y="4550"/>
                  <a:pt x="1273" y="4550"/>
                  <a:pt x="1273" y="4550"/>
                </a:cubicBezTo>
                <a:cubicBezTo>
                  <a:pt x="1276" y="4547"/>
                  <a:pt x="1276" y="4547"/>
                  <a:pt x="1276" y="4547"/>
                </a:cubicBezTo>
                <a:cubicBezTo>
                  <a:pt x="1347" y="4495"/>
                  <a:pt x="1347" y="4495"/>
                  <a:pt x="1347" y="4495"/>
                </a:cubicBezTo>
                <a:cubicBezTo>
                  <a:pt x="1350" y="4495"/>
                  <a:pt x="1350" y="4495"/>
                  <a:pt x="1350" y="4495"/>
                </a:cubicBezTo>
                <a:cubicBezTo>
                  <a:pt x="1350" y="4499"/>
                  <a:pt x="1350" y="4499"/>
                  <a:pt x="1350" y="4499"/>
                </a:cubicBezTo>
                <a:cubicBezTo>
                  <a:pt x="1392" y="4583"/>
                  <a:pt x="1392" y="4583"/>
                  <a:pt x="1392" y="4583"/>
                </a:cubicBezTo>
                <a:close/>
                <a:moveTo>
                  <a:pt x="1447" y="4693"/>
                </a:moveTo>
                <a:cubicBezTo>
                  <a:pt x="1451" y="4696"/>
                  <a:pt x="1451" y="4696"/>
                  <a:pt x="1451" y="4696"/>
                </a:cubicBezTo>
                <a:cubicBezTo>
                  <a:pt x="1447" y="4699"/>
                  <a:pt x="1447" y="4699"/>
                  <a:pt x="1447" y="4699"/>
                </a:cubicBezTo>
                <a:cubicBezTo>
                  <a:pt x="1376" y="4751"/>
                  <a:pt x="1376" y="4751"/>
                  <a:pt x="1376" y="4751"/>
                </a:cubicBezTo>
                <a:cubicBezTo>
                  <a:pt x="1373" y="4754"/>
                  <a:pt x="1373" y="4754"/>
                  <a:pt x="1373" y="4754"/>
                </a:cubicBezTo>
                <a:cubicBezTo>
                  <a:pt x="1370" y="4751"/>
                  <a:pt x="1370" y="4751"/>
                  <a:pt x="1370" y="4751"/>
                </a:cubicBezTo>
                <a:cubicBezTo>
                  <a:pt x="1328" y="4664"/>
                  <a:pt x="1328" y="4664"/>
                  <a:pt x="1328" y="4664"/>
                </a:cubicBezTo>
                <a:cubicBezTo>
                  <a:pt x="1328" y="4661"/>
                  <a:pt x="1328" y="4661"/>
                  <a:pt x="1328" y="4661"/>
                </a:cubicBezTo>
                <a:cubicBezTo>
                  <a:pt x="1331" y="4657"/>
                  <a:pt x="1331" y="4657"/>
                  <a:pt x="1331" y="4657"/>
                </a:cubicBezTo>
                <a:cubicBezTo>
                  <a:pt x="1402" y="4605"/>
                  <a:pt x="1402" y="4605"/>
                  <a:pt x="1402" y="4605"/>
                </a:cubicBezTo>
                <a:cubicBezTo>
                  <a:pt x="1402" y="4605"/>
                  <a:pt x="1402" y="4605"/>
                  <a:pt x="1402" y="4605"/>
                </a:cubicBezTo>
                <a:cubicBezTo>
                  <a:pt x="1405" y="4609"/>
                  <a:pt x="1405" y="4609"/>
                  <a:pt x="1405" y="4609"/>
                </a:cubicBezTo>
                <a:cubicBezTo>
                  <a:pt x="1447" y="4693"/>
                  <a:pt x="1447" y="4693"/>
                  <a:pt x="1447" y="4693"/>
                </a:cubicBezTo>
                <a:close/>
                <a:moveTo>
                  <a:pt x="1502" y="4806"/>
                </a:moveTo>
                <a:cubicBezTo>
                  <a:pt x="1506" y="4809"/>
                  <a:pt x="1506" y="4809"/>
                  <a:pt x="1506" y="4809"/>
                </a:cubicBezTo>
                <a:cubicBezTo>
                  <a:pt x="1502" y="4809"/>
                  <a:pt x="1502" y="4809"/>
                  <a:pt x="1502" y="4809"/>
                </a:cubicBezTo>
                <a:cubicBezTo>
                  <a:pt x="1431" y="4861"/>
                  <a:pt x="1431" y="4861"/>
                  <a:pt x="1431" y="4861"/>
                </a:cubicBezTo>
                <a:cubicBezTo>
                  <a:pt x="1428" y="4864"/>
                  <a:pt x="1428" y="4864"/>
                  <a:pt x="1428" y="4864"/>
                </a:cubicBezTo>
                <a:cubicBezTo>
                  <a:pt x="1425" y="4861"/>
                  <a:pt x="1425" y="4861"/>
                  <a:pt x="1425" y="4861"/>
                </a:cubicBezTo>
                <a:cubicBezTo>
                  <a:pt x="1383" y="4774"/>
                  <a:pt x="1383" y="4774"/>
                  <a:pt x="1383" y="4774"/>
                </a:cubicBezTo>
                <a:cubicBezTo>
                  <a:pt x="1383" y="4771"/>
                  <a:pt x="1383" y="4771"/>
                  <a:pt x="1383" y="4771"/>
                </a:cubicBezTo>
                <a:cubicBezTo>
                  <a:pt x="1383" y="4767"/>
                  <a:pt x="1383" y="4767"/>
                  <a:pt x="1383" y="4767"/>
                </a:cubicBezTo>
                <a:cubicBezTo>
                  <a:pt x="1457" y="4716"/>
                  <a:pt x="1457" y="4716"/>
                  <a:pt x="1457" y="4716"/>
                </a:cubicBezTo>
                <a:cubicBezTo>
                  <a:pt x="1460" y="4716"/>
                  <a:pt x="1460" y="4716"/>
                  <a:pt x="1460" y="4716"/>
                </a:cubicBezTo>
                <a:cubicBezTo>
                  <a:pt x="1460" y="4719"/>
                  <a:pt x="1460" y="4719"/>
                  <a:pt x="1460" y="4719"/>
                </a:cubicBezTo>
                <a:cubicBezTo>
                  <a:pt x="1502" y="4806"/>
                  <a:pt x="1502" y="4806"/>
                  <a:pt x="1502" y="4806"/>
                </a:cubicBezTo>
                <a:close/>
                <a:moveTo>
                  <a:pt x="1561" y="4916"/>
                </a:moveTo>
                <a:cubicBezTo>
                  <a:pt x="1561" y="4919"/>
                  <a:pt x="1561" y="4919"/>
                  <a:pt x="1561" y="4919"/>
                </a:cubicBezTo>
                <a:cubicBezTo>
                  <a:pt x="1557" y="4923"/>
                  <a:pt x="1557" y="4923"/>
                  <a:pt x="1557" y="4923"/>
                </a:cubicBezTo>
                <a:cubicBezTo>
                  <a:pt x="1486" y="4975"/>
                  <a:pt x="1486" y="4975"/>
                  <a:pt x="1486" y="4975"/>
                </a:cubicBezTo>
                <a:cubicBezTo>
                  <a:pt x="1483" y="4978"/>
                  <a:pt x="1483" y="4978"/>
                  <a:pt x="1483" y="4978"/>
                </a:cubicBezTo>
                <a:cubicBezTo>
                  <a:pt x="1483" y="4975"/>
                  <a:pt x="1483" y="4975"/>
                  <a:pt x="1483" y="4975"/>
                </a:cubicBezTo>
                <a:cubicBezTo>
                  <a:pt x="1438" y="4884"/>
                  <a:pt x="1438" y="4884"/>
                  <a:pt x="1438" y="4884"/>
                </a:cubicBezTo>
                <a:cubicBezTo>
                  <a:pt x="1438" y="4881"/>
                  <a:pt x="1438" y="4881"/>
                  <a:pt x="1438" y="4881"/>
                </a:cubicBezTo>
                <a:cubicBezTo>
                  <a:pt x="1438" y="4881"/>
                  <a:pt x="1438" y="4881"/>
                  <a:pt x="1438" y="4881"/>
                </a:cubicBezTo>
                <a:cubicBezTo>
                  <a:pt x="1512" y="4829"/>
                  <a:pt x="1512" y="4829"/>
                  <a:pt x="1512" y="4829"/>
                </a:cubicBezTo>
                <a:cubicBezTo>
                  <a:pt x="1515" y="4826"/>
                  <a:pt x="1515" y="4826"/>
                  <a:pt x="1515" y="4826"/>
                </a:cubicBezTo>
                <a:cubicBezTo>
                  <a:pt x="1515" y="4829"/>
                  <a:pt x="1515" y="4829"/>
                  <a:pt x="1515" y="4829"/>
                </a:cubicBezTo>
                <a:cubicBezTo>
                  <a:pt x="1561" y="4916"/>
                  <a:pt x="1561" y="4916"/>
                  <a:pt x="1561" y="4916"/>
                </a:cubicBezTo>
                <a:close/>
                <a:moveTo>
                  <a:pt x="1616" y="5030"/>
                </a:moveTo>
                <a:cubicBezTo>
                  <a:pt x="1619" y="5033"/>
                  <a:pt x="1619" y="5033"/>
                  <a:pt x="1619" y="5033"/>
                </a:cubicBezTo>
                <a:cubicBezTo>
                  <a:pt x="1616" y="5036"/>
                  <a:pt x="1616" y="5036"/>
                  <a:pt x="1616" y="5036"/>
                </a:cubicBezTo>
                <a:cubicBezTo>
                  <a:pt x="1541" y="5088"/>
                  <a:pt x="1541" y="5088"/>
                  <a:pt x="1541" y="5088"/>
                </a:cubicBezTo>
                <a:cubicBezTo>
                  <a:pt x="1538" y="5091"/>
                  <a:pt x="1538" y="5091"/>
                  <a:pt x="1538" y="5091"/>
                </a:cubicBezTo>
                <a:cubicBezTo>
                  <a:pt x="1538" y="5088"/>
                  <a:pt x="1538" y="5088"/>
                  <a:pt x="1538" y="5088"/>
                </a:cubicBezTo>
                <a:cubicBezTo>
                  <a:pt x="1493" y="4997"/>
                  <a:pt x="1493" y="4997"/>
                  <a:pt x="1493" y="4997"/>
                </a:cubicBezTo>
                <a:cubicBezTo>
                  <a:pt x="1493" y="4994"/>
                  <a:pt x="1493" y="4994"/>
                  <a:pt x="1493" y="4994"/>
                </a:cubicBezTo>
                <a:cubicBezTo>
                  <a:pt x="1496" y="4994"/>
                  <a:pt x="1496" y="4994"/>
                  <a:pt x="1496" y="4994"/>
                </a:cubicBezTo>
                <a:cubicBezTo>
                  <a:pt x="1567" y="4939"/>
                  <a:pt x="1567" y="4939"/>
                  <a:pt x="1567" y="4939"/>
                </a:cubicBezTo>
                <a:cubicBezTo>
                  <a:pt x="1570" y="4939"/>
                  <a:pt x="1570" y="4939"/>
                  <a:pt x="1570" y="4939"/>
                </a:cubicBezTo>
                <a:cubicBezTo>
                  <a:pt x="1570" y="4942"/>
                  <a:pt x="1570" y="4942"/>
                  <a:pt x="1570" y="4942"/>
                </a:cubicBezTo>
                <a:cubicBezTo>
                  <a:pt x="1616" y="5030"/>
                  <a:pt x="1616" y="5030"/>
                  <a:pt x="1616" y="5030"/>
                </a:cubicBezTo>
                <a:close/>
                <a:moveTo>
                  <a:pt x="1674" y="5146"/>
                </a:moveTo>
                <a:cubicBezTo>
                  <a:pt x="1674" y="5149"/>
                  <a:pt x="1674" y="5149"/>
                  <a:pt x="1674" y="5149"/>
                </a:cubicBezTo>
                <a:cubicBezTo>
                  <a:pt x="1671" y="5149"/>
                  <a:pt x="1671" y="5149"/>
                  <a:pt x="1671" y="5149"/>
                </a:cubicBezTo>
                <a:cubicBezTo>
                  <a:pt x="1599" y="5201"/>
                  <a:pt x="1599" y="5201"/>
                  <a:pt x="1599" y="5201"/>
                </a:cubicBezTo>
                <a:cubicBezTo>
                  <a:pt x="1596" y="5204"/>
                  <a:pt x="1596" y="5204"/>
                  <a:pt x="1596" y="5204"/>
                </a:cubicBezTo>
                <a:cubicBezTo>
                  <a:pt x="1593" y="5201"/>
                  <a:pt x="1593" y="5201"/>
                  <a:pt x="1593" y="5201"/>
                </a:cubicBezTo>
                <a:cubicBezTo>
                  <a:pt x="1551" y="5110"/>
                  <a:pt x="1551" y="5110"/>
                  <a:pt x="1551" y="5110"/>
                </a:cubicBezTo>
                <a:cubicBezTo>
                  <a:pt x="1548" y="5107"/>
                  <a:pt x="1548" y="5107"/>
                  <a:pt x="1548" y="5107"/>
                </a:cubicBezTo>
                <a:cubicBezTo>
                  <a:pt x="1551" y="5107"/>
                  <a:pt x="1551" y="5107"/>
                  <a:pt x="1551" y="5107"/>
                </a:cubicBezTo>
                <a:cubicBezTo>
                  <a:pt x="1625" y="5052"/>
                  <a:pt x="1625" y="5052"/>
                  <a:pt x="1625" y="5052"/>
                </a:cubicBezTo>
                <a:cubicBezTo>
                  <a:pt x="1625" y="5052"/>
                  <a:pt x="1625" y="5052"/>
                  <a:pt x="1625" y="5052"/>
                </a:cubicBezTo>
                <a:cubicBezTo>
                  <a:pt x="1629" y="5055"/>
                  <a:pt x="1629" y="5055"/>
                  <a:pt x="1629" y="5055"/>
                </a:cubicBezTo>
                <a:cubicBezTo>
                  <a:pt x="1674" y="5146"/>
                  <a:pt x="1674" y="5146"/>
                  <a:pt x="1674" y="5146"/>
                </a:cubicBezTo>
                <a:close/>
                <a:moveTo>
                  <a:pt x="1755" y="5305"/>
                </a:moveTo>
                <a:cubicBezTo>
                  <a:pt x="1755" y="5311"/>
                  <a:pt x="1755" y="5311"/>
                  <a:pt x="1755" y="5311"/>
                </a:cubicBezTo>
                <a:cubicBezTo>
                  <a:pt x="1752" y="5311"/>
                  <a:pt x="1752" y="5311"/>
                  <a:pt x="1752" y="5311"/>
                </a:cubicBezTo>
                <a:cubicBezTo>
                  <a:pt x="1680" y="5363"/>
                  <a:pt x="1680" y="5363"/>
                  <a:pt x="1680" y="5363"/>
                </a:cubicBezTo>
                <a:cubicBezTo>
                  <a:pt x="1677" y="5366"/>
                  <a:pt x="1677" y="5366"/>
                  <a:pt x="1677" y="5366"/>
                </a:cubicBezTo>
                <a:cubicBezTo>
                  <a:pt x="1674" y="5363"/>
                  <a:pt x="1674" y="5363"/>
                  <a:pt x="1674" y="5363"/>
                </a:cubicBezTo>
                <a:cubicBezTo>
                  <a:pt x="1606" y="5227"/>
                  <a:pt x="1606" y="5227"/>
                  <a:pt x="1606" y="5227"/>
                </a:cubicBezTo>
                <a:cubicBezTo>
                  <a:pt x="1606" y="5224"/>
                  <a:pt x="1606" y="5224"/>
                  <a:pt x="1606" y="5224"/>
                </a:cubicBezTo>
                <a:cubicBezTo>
                  <a:pt x="1606" y="5220"/>
                  <a:pt x="1606" y="5220"/>
                  <a:pt x="1606" y="5220"/>
                </a:cubicBezTo>
                <a:cubicBezTo>
                  <a:pt x="1680" y="5169"/>
                  <a:pt x="1680" y="5169"/>
                  <a:pt x="1680" y="5169"/>
                </a:cubicBezTo>
                <a:cubicBezTo>
                  <a:pt x="1684" y="5165"/>
                  <a:pt x="1684" y="5165"/>
                  <a:pt x="1684" y="5165"/>
                </a:cubicBezTo>
                <a:cubicBezTo>
                  <a:pt x="1687" y="5169"/>
                  <a:pt x="1687" y="5169"/>
                  <a:pt x="1687" y="5169"/>
                </a:cubicBezTo>
                <a:cubicBezTo>
                  <a:pt x="1755" y="5305"/>
                  <a:pt x="1755" y="5305"/>
                  <a:pt x="1755" y="5305"/>
                </a:cubicBezTo>
                <a:close/>
                <a:moveTo>
                  <a:pt x="729" y="3499"/>
                </a:moveTo>
                <a:cubicBezTo>
                  <a:pt x="732" y="3502"/>
                  <a:pt x="732" y="3502"/>
                  <a:pt x="732" y="3502"/>
                </a:cubicBezTo>
                <a:cubicBezTo>
                  <a:pt x="729" y="3505"/>
                  <a:pt x="729" y="3505"/>
                  <a:pt x="729" y="3505"/>
                </a:cubicBezTo>
                <a:cubicBezTo>
                  <a:pt x="661" y="3554"/>
                  <a:pt x="661" y="3554"/>
                  <a:pt x="661" y="3554"/>
                </a:cubicBezTo>
                <a:cubicBezTo>
                  <a:pt x="658" y="3557"/>
                  <a:pt x="658" y="3557"/>
                  <a:pt x="658" y="3557"/>
                </a:cubicBezTo>
                <a:cubicBezTo>
                  <a:pt x="658" y="3554"/>
                  <a:pt x="658" y="3554"/>
                  <a:pt x="658" y="3554"/>
                </a:cubicBezTo>
                <a:cubicBezTo>
                  <a:pt x="619" y="3476"/>
                  <a:pt x="619" y="3476"/>
                  <a:pt x="619" y="3476"/>
                </a:cubicBezTo>
                <a:cubicBezTo>
                  <a:pt x="615" y="3473"/>
                  <a:pt x="615" y="3473"/>
                  <a:pt x="615" y="3473"/>
                </a:cubicBezTo>
                <a:cubicBezTo>
                  <a:pt x="619" y="3469"/>
                  <a:pt x="619" y="3469"/>
                  <a:pt x="619" y="3469"/>
                </a:cubicBezTo>
                <a:cubicBezTo>
                  <a:pt x="687" y="3421"/>
                  <a:pt x="687" y="3421"/>
                  <a:pt x="687" y="3421"/>
                </a:cubicBezTo>
                <a:cubicBezTo>
                  <a:pt x="690" y="3418"/>
                  <a:pt x="690" y="3418"/>
                  <a:pt x="690" y="3418"/>
                </a:cubicBezTo>
                <a:cubicBezTo>
                  <a:pt x="690" y="3421"/>
                  <a:pt x="690" y="3421"/>
                  <a:pt x="690" y="3421"/>
                </a:cubicBezTo>
                <a:cubicBezTo>
                  <a:pt x="729" y="3499"/>
                  <a:pt x="729" y="3499"/>
                  <a:pt x="729" y="3499"/>
                </a:cubicBezTo>
                <a:close/>
                <a:moveTo>
                  <a:pt x="777" y="3599"/>
                </a:moveTo>
                <a:cubicBezTo>
                  <a:pt x="781" y="3602"/>
                  <a:pt x="781" y="3602"/>
                  <a:pt x="781" y="3602"/>
                </a:cubicBezTo>
                <a:cubicBezTo>
                  <a:pt x="777" y="3605"/>
                  <a:pt x="777" y="3605"/>
                  <a:pt x="777" y="3605"/>
                </a:cubicBezTo>
                <a:cubicBezTo>
                  <a:pt x="709" y="3654"/>
                  <a:pt x="709" y="3654"/>
                  <a:pt x="709" y="3654"/>
                </a:cubicBezTo>
                <a:cubicBezTo>
                  <a:pt x="706" y="3657"/>
                  <a:pt x="706" y="3657"/>
                  <a:pt x="706" y="3657"/>
                </a:cubicBezTo>
                <a:cubicBezTo>
                  <a:pt x="706" y="3654"/>
                  <a:pt x="706" y="3654"/>
                  <a:pt x="706" y="3654"/>
                </a:cubicBezTo>
                <a:cubicBezTo>
                  <a:pt x="667" y="3576"/>
                  <a:pt x="667" y="3576"/>
                  <a:pt x="667" y="3576"/>
                </a:cubicBezTo>
                <a:cubicBezTo>
                  <a:pt x="664" y="3573"/>
                  <a:pt x="664" y="3573"/>
                  <a:pt x="664" y="3573"/>
                </a:cubicBezTo>
                <a:cubicBezTo>
                  <a:pt x="667" y="3570"/>
                  <a:pt x="667" y="3570"/>
                  <a:pt x="667" y="3570"/>
                </a:cubicBezTo>
                <a:cubicBezTo>
                  <a:pt x="735" y="3521"/>
                  <a:pt x="735" y="3521"/>
                  <a:pt x="735" y="3521"/>
                </a:cubicBezTo>
                <a:cubicBezTo>
                  <a:pt x="738" y="3518"/>
                  <a:pt x="738" y="3518"/>
                  <a:pt x="738" y="3518"/>
                </a:cubicBezTo>
                <a:cubicBezTo>
                  <a:pt x="738" y="3521"/>
                  <a:pt x="738" y="3521"/>
                  <a:pt x="738" y="3521"/>
                </a:cubicBezTo>
                <a:cubicBezTo>
                  <a:pt x="777" y="3599"/>
                  <a:pt x="777" y="3599"/>
                  <a:pt x="777" y="3599"/>
                </a:cubicBezTo>
                <a:close/>
                <a:moveTo>
                  <a:pt x="829" y="3703"/>
                </a:moveTo>
                <a:cubicBezTo>
                  <a:pt x="829" y="3706"/>
                  <a:pt x="829" y="3706"/>
                  <a:pt x="829" y="3706"/>
                </a:cubicBezTo>
                <a:cubicBezTo>
                  <a:pt x="829" y="3706"/>
                  <a:pt x="829" y="3706"/>
                  <a:pt x="829" y="3706"/>
                </a:cubicBezTo>
                <a:cubicBezTo>
                  <a:pt x="758" y="3758"/>
                  <a:pt x="758" y="3758"/>
                  <a:pt x="758" y="3758"/>
                </a:cubicBezTo>
                <a:cubicBezTo>
                  <a:pt x="758" y="3758"/>
                  <a:pt x="758" y="3758"/>
                  <a:pt x="758" y="3758"/>
                </a:cubicBezTo>
                <a:cubicBezTo>
                  <a:pt x="755" y="3754"/>
                  <a:pt x="755" y="3754"/>
                  <a:pt x="755" y="3754"/>
                </a:cubicBezTo>
                <a:cubicBezTo>
                  <a:pt x="716" y="3677"/>
                  <a:pt x="716" y="3677"/>
                  <a:pt x="716" y="3677"/>
                </a:cubicBezTo>
                <a:cubicBezTo>
                  <a:pt x="716" y="3673"/>
                  <a:pt x="716" y="3673"/>
                  <a:pt x="716" y="3673"/>
                </a:cubicBezTo>
                <a:cubicBezTo>
                  <a:pt x="716" y="3670"/>
                  <a:pt x="716" y="3670"/>
                  <a:pt x="716" y="3670"/>
                </a:cubicBezTo>
                <a:cubicBezTo>
                  <a:pt x="787" y="3622"/>
                  <a:pt x="787" y="3622"/>
                  <a:pt x="787" y="3622"/>
                </a:cubicBezTo>
                <a:cubicBezTo>
                  <a:pt x="787" y="3618"/>
                  <a:pt x="787" y="3618"/>
                  <a:pt x="787" y="3618"/>
                </a:cubicBezTo>
                <a:cubicBezTo>
                  <a:pt x="790" y="3622"/>
                  <a:pt x="790" y="3622"/>
                  <a:pt x="790" y="3622"/>
                </a:cubicBezTo>
                <a:cubicBezTo>
                  <a:pt x="829" y="3703"/>
                  <a:pt x="829" y="3703"/>
                  <a:pt x="829" y="3703"/>
                </a:cubicBezTo>
                <a:close/>
                <a:moveTo>
                  <a:pt x="881" y="3803"/>
                </a:moveTo>
                <a:cubicBezTo>
                  <a:pt x="881" y="3806"/>
                  <a:pt x="881" y="3806"/>
                  <a:pt x="881" y="3806"/>
                </a:cubicBezTo>
                <a:cubicBezTo>
                  <a:pt x="878" y="3809"/>
                  <a:pt x="878" y="3809"/>
                  <a:pt x="878" y="3809"/>
                </a:cubicBezTo>
                <a:cubicBezTo>
                  <a:pt x="810" y="3858"/>
                  <a:pt x="810" y="3858"/>
                  <a:pt x="810" y="3858"/>
                </a:cubicBezTo>
                <a:cubicBezTo>
                  <a:pt x="806" y="3861"/>
                  <a:pt x="806" y="3861"/>
                  <a:pt x="806" y="3861"/>
                </a:cubicBezTo>
                <a:cubicBezTo>
                  <a:pt x="806" y="3858"/>
                  <a:pt x="806" y="3858"/>
                  <a:pt x="806" y="3858"/>
                </a:cubicBezTo>
                <a:cubicBezTo>
                  <a:pt x="764" y="3777"/>
                  <a:pt x="764" y="3777"/>
                  <a:pt x="764" y="3777"/>
                </a:cubicBezTo>
                <a:cubicBezTo>
                  <a:pt x="764" y="3774"/>
                  <a:pt x="764" y="3774"/>
                  <a:pt x="764" y="3774"/>
                </a:cubicBezTo>
                <a:cubicBezTo>
                  <a:pt x="768" y="3774"/>
                  <a:pt x="768" y="3774"/>
                  <a:pt x="768" y="3774"/>
                </a:cubicBezTo>
                <a:cubicBezTo>
                  <a:pt x="836" y="3722"/>
                  <a:pt x="836" y="3722"/>
                  <a:pt x="836" y="3722"/>
                </a:cubicBezTo>
                <a:cubicBezTo>
                  <a:pt x="839" y="3719"/>
                  <a:pt x="839" y="3719"/>
                  <a:pt x="839" y="3719"/>
                </a:cubicBezTo>
                <a:cubicBezTo>
                  <a:pt x="839" y="3722"/>
                  <a:pt x="839" y="3722"/>
                  <a:pt x="839" y="3722"/>
                </a:cubicBezTo>
                <a:cubicBezTo>
                  <a:pt x="881" y="3803"/>
                  <a:pt x="881" y="3803"/>
                  <a:pt x="881" y="3803"/>
                </a:cubicBezTo>
                <a:close/>
                <a:moveTo>
                  <a:pt x="929" y="3906"/>
                </a:moveTo>
                <a:cubicBezTo>
                  <a:pt x="933" y="3910"/>
                  <a:pt x="933" y="3910"/>
                  <a:pt x="933" y="3910"/>
                </a:cubicBezTo>
                <a:cubicBezTo>
                  <a:pt x="929" y="3910"/>
                  <a:pt x="929" y="3910"/>
                  <a:pt x="929" y="3910"/>
                </a:cubicBezTo>
                <a:cubicBezTo>
                  <a:pt x="861" y="3961"/>
                  <a:pt x="861" y="3961"/>
                  <a:pt x="861" y="3961"/>
                </a:cubicBezTo>
                <a:cubicBezTo>
                  <a:pt x="858" y="3965"/>
                  <a:pt x="858" y="3965"/>
                  <a:pt x="858" y="3965"/>
                </a:cubicBezTo>
                <a:cubicBezTo>
                  <a:pt x="855" y="3961"/>
                  <a:pt x="855" y="3961"/>
                  <a:pt x="855" y="3961"/>
                </a:cubicBezTo>
                <a:cubicBezTo>
                  <a:pt x="816" y="3880"/>
                  <a:pt x="816" y="3880"/>
                  <a:pt x="816" y="3880"/>
                </a:cubicBezTo>
                <a:cubicBezTo>
                  <a:pt x="813" y="3877"/>
                  <a:pt x="813" y="3877"/>
                  <a:pt x="813" y="3877"/>
                </a:cubicBezTo>
                <a:cubicBezTo>
                  <a:pt x="816" y="3874"/>
                  <a:pt x="816" y="3874"/>
                  <a:pt x="816" y="3874"/>
                </a:cubicBezTo>
                <a:cubicBezTo>
                  <a:pt x="887" y="3825"/>
                  <a:pt x="887" y="3825"/>
                  <a:pt x="887" y="3825"/>
                </a:cubicBezTo>
                <a:cubicBezTo>
                  <a:pt x="887" y="3822"/>
                  <a:pt x="887" y="3822"/>
                  <a:pt x="887" y="3822"/>
                </a:cubicBezTo>
                <a:cubicBezTo>
                  <a:pt x="891" y="3825"/>
                  <a:pt x="891" y="3825"/>
                  <a:pt x="891" y="3825"/>
                </a:cubicBezTo>
                <a:cubicBezTo>
                  <a:pt x="929" y="3906"/>
                  <a:pt x="929" y="3906"/>
                  <a:pt x="929" y="3906"/>
                </a:cubicBezTo>
                <a:close/>
                <a:moveTo>
                  <a:pt x="981" y="4010"/>
                </a:moveTo>
                <a:cubicBezTo>
                  <a:pt x="984" y="4013"/>
                  <a:pt x="984" y="4013"/>
                  <a:pt x="984" y="4013"/>
                </a:cubicBezTo>
                <a:cubicBezTo>
                  <a:pt x="981" y="4013"/>
                  <a:pt x="981" y="4013"/>
                  <a:pt x="981" y="4013"/>
                </a:cubicBezTo>
                <a:cubicBezTo>
                  <a:pt x="910" y="4065"/>
                  <a:pt x="910" y="4065"/>
                  <a:pt x="910" y="4065"/>
                </a:cubicBezTo>
                <a:cubicBezTo>
                  <a:pt x="907" y="4068"/>
                  <a:pt x="907" y="4068"/>
                  <a:pt x="907" y="4068"/>
                </a:cubicBezTo>
                <a:cubicBezTo>
                  <a:pt x="907" y="4065"/>
                  <a:pt x="907" y="4065"/>
                  <a:pt x="907" y="4065"/>
                </a:cubicBezTo>
                <a:cubicBezTo>
                  <a:pt x="868" y="3984"/>
                  <a:pt x="868" y="3984"/>
                  <a:pt x="868" y="3984"/>
                </a:cubicBezTo>
                <a:cubicBezTo>
                  <a:pt x="865" y="3981"/>
                  <a:pt x="865" y="3981"/>
                  <a:pt x="865" y="3981"/>
                </a:cubicBezTo>
                <a:cubicBezTo>
                  <a:pt x="868" y="3978"/>
                  <a:pt x="868" y="3978"/>
                  <a:pt x="868" y="3978"/>
                </a:cubicBezTo>
                <a:cubicBezTo>
                  <a:pt x="936" y="3929"/>
                  <a:pt x="936" y="3929"/>
                  <a:pt x="936" y="3929"/>
                </a:cubicBezTo>
                <a:cubicBezTo>
                  <a:pt x="939" y="3926"/>
                  <a:pt x="939" y="3926"/>
                  <a:pt x="939" y="3926"/>
                </a:cubicBezTo>
                <a:cubicBezTo>
                  <a:pt x="942" y="3929"/>
                  <a:pt x="942" y="3929"/>
                  <a:pt x="942" y="3929"/>
                </a:cubicBezTo>
                <a:cubicBezTo>
                  <a:pt x="981" y="4010"/>
                  <a:pt x="981" y="4010"/>
                  <a:pt x="981" y="4010"/>
                </a:cubicBezTo>
                <a:close/>
                <a:moveTo>
                  <a:pt x="1033" y="4114"/>
                </a:moveTo>
                <a:cubicBezTo>
                  <a:pt x="1033" y="4117"/>
                  <a:pt x="1033" y="4117"/>
                  <a:pt x="1033" y="4117"/>
                </a:cubicBezTo>
                <a:cubicBezTo>
                  <a:pt x="1033" y="4120"/>
                  <a:pt x="1033" y="4120"/>
                  <a:pt x="1033" y="4120"/>
                </a:cubicBezTo>
                <a:cubicBezTo>
                  <a:pt x="962" y="4172"/>
                  <a:pt x="962" y="4172"/>
                  <a:pt x="962" y="4172"/>
                </a:cubicBezTo>
                <a:cubicBezTo>
                  <a:pt x="959" y="4172"/>
                  <a:pt x="959" y="4172"/>
                  <a:pt x="959" y="4172"/>
                </a:cubicBezTo>
                <a:cubicBezTo>
                  <a:pt x="959" y="4169"/>
                  <a:pt x="959" y="4169"/>
                  <a:pt x="959" y="4169"/>
                </a:cubicBezTo>
                <a:cubicBezTo>
                  <a:pt x="916" y="4088"/>
                  <a:pt x="916" y="4088"/>
                  <a:pt x="916" y="4088"/>
                </a:cubicBezTo>
                <a:cubicBezTo>
                  <a:pt x="916" y="4084"/>
                  <a:pt x="916" y="4084"/>
                  <a:pt x="916" y="4084"/>
                </a:cubicBezTo>
                <a:cubicBezTo>
                  <a:pt x="920" y="4081"/>
                  <a:pt x="920" y="4081"/>
                  <a:pt x="920" y="4081"/>
                </a:cubicBezTo>
                <a:cubicBezTo>
                  <a:pt x="988" y="4033"/>
                  <a:pt x="988" y="4033"/>
                  <a:pt x="988" y="4033"/>
                </a:cubicBezTo>
                <a:cubicBezTo>
                  <a:pt x="991" y="4029"/>
                  <a:pt x="991" y="4029"/>
                  <a:pt x="991" y="4029"/>
                </a:cubicBezTo>
                <a:cubicBezTo>
                  <a:pt x="991" y="4033"/>
                  <a:pt x="991" y="4033"/>
                  <a:pt x="991" y="4033"/>
                </a:cubicBezTo>
                <a:cubicBezTo>
                  <a:pt x="1033" y="4114"/>
                  <a:pt x="1033" y="4114"/>
                  <a:pt x="1033" y="4114"/>
                </a:cubicBezTo>
                <a:close/>
                <a:moveTo>
                  <a:pt x="1085" y="4220"/>
                </a:moveTo>
                <a:cubicBezTo>
                  <a:pt x="1088" y="4224"/>
                  <a:pt x="1088" y="4224"/>
                  <a:pt x="1088" y="4224"/>
                </a:cubicBezTo>
                <a:cubicBezTo>
                  <a:pt x="1085" y="4227"/>
                  <a:pt x="1085" y="4227"/>
                  <a:pt x="1085" y="4227"/>
                </a:cubicBezTo>
                <a:cubicBezTo>
                  <a:pt x="1014" y="4275"/>
                  <a:pt x="1014" y="4275"/>
                  <a:pt x="1014" y="4275"/>
                </a:cubicBezTo>
                <a:cubicBezTo>
                  <a:pt x="1010" y="4279"/>
                  <a:pt x="1010" y="4279"/>
                  <a:pt x="1010" y="4279"/>
                </a:cubicBezTo>
                <a:cubicBezTo>
                  <a:pt x="1010" y="4275"/>
                  <a:pt x="1010" y="4275"/>
                  <a:pt x="1010" y="4275"/>
                </a:cubicBezTo>
                <a:cubicBezTo>
                  <a:pt x="968" y="4191"/>
                  <a:pt x="968" y="4191"/>
                  <a:pt x="968" y="4191"/>
                </a:cubicBezTo>
                <a:cubicBezTo>
                  <a:pt x="968" y="4191"/>
                  <a:pt x="968" y="4191"/>
                  <a:pt x="968" y="4191"/>
                </a:cubicBezTo>
                <a:cubicBezTo>
                  <a:pt x="971" y="4188"/>
                  <a:pt x="971" y="4188"/>
                  <a:pt x="971" y="4188"/>
                </a:cubicBezTo>
                <a:cubicBezTo>
                  <a:pt x="1039" y="4136"/>
                  <a:pt x="1039" y="4136"/>
                  <a:pt x="1039" y="4136"/>
                </a:cubicBezTo>
                <a:cubicBezTo>
                  <a:pt x="1043" y="4133"/>
                  <a:pt x="1043" y="4133"/>
                  <a:pt x="1043" y="4133"/>
                </a:cubicBezTo>
                <a:cubicBezTo>
                  <a:pt x="1046" y="4136"/>
                  <a:pt x="1046" y="4136"/>
                  <a:pt x="1046" y="4136"/>
                </a:cubicBezTo>
                <a:cubicBezTo>
                  <a:pt x="1085" y="4220"/>
                  <a:pt x="1085" y="4220"/>
                  <a:pt x="1085" y="4220"/>
                </a:cubicBezTo>
                <a:close/>
                <a:moveTo>
                  <a:pt x="1137" y="4327"/>
                </a:moveTo>
                <a:cubicBezTo>
                  <a:pt x="1140" y="4330"/>
                  <a:pt x="1140" y="4330"/>
                  <a:pt x="1140" y="4330"/>
                </a:cubicBezTo>
                <a:cubicBezTo>
                  <a:pt x="1137" y="4330"/>
                  <a:pt x="1137" y="4330"/>
                  <a:pt x="1137" y="4330"/>
                </a:cubicBezTo>
                <a:cubicBezTo>
                  <a:pt x="1065" y="4382"/>
                  <a:pt x="1065" y="4382"/>
                  <a:pt x="1065" y="4382"/>
                </a:cubicBezTo>
                <a:cubicBezTo>
                  <a:pt x="1065" y="4385"/>
                  <a:pt x="1065" y="4385"/>
                  <a:pt x="1065" y="4385"/>
                </a:cubicBezTo>
                <a:cubicBezTo>
                  <a:pt x="1062" y="4382"/>
                  <a:pt x="1062" y="4382"/>
                  <a:pt x="1062" y="4382"/>
                </a:cubicBezTo>
                <a:cubicBezTo>
                  <a:pt x="1020" y="4298"/>
                  <a:pt x="1020" y="4298"/>
                  <a:pt x="1020" y="4298"/>
                </a:cubicBezTo>
                <a:cubicBezTo>
                  <a:pt x="1020" y="4295"/>
                  <a:pt x="1020" y="4295"/>
                  <a:pt x="1020" y="4295"/>
                </a:cubicBezTo>
                <a:cubicBezTo>
                  <a:pt x="1023" y="4295"/>
                  <a:pt x="1023" y="4295"/>
                  <a:pt x="1023" y="4295"/>
                </a:cubicBezTo>
                <a:cubicBezTo>
                  <a:pt x="1091" y="4243"/>
                  <a:pt x="1091" y="4243"/>
                  <a:pt x="1091" y="4243"/>
                </a:cubicBezTo>
                <a:cubicBezTo>
                  <a:pt x="1094" y="4240"/>
                  <a:pt x="1094" y="4240"/>
                  <a:pt x="1094" y="4240"/>
                </a:cubicBezTo>
                <a:cubicBezTo>
                  <a:pt x="1098" y="4243"/>
                  <a:pt x="1098" y="4243"/>
                  <a:pt x="1098" y="4243"/>
                </a:cubicBezTo>
                <a:cubicBezTo>
                  <a:pt x="1137" y="4327"/>
                  <a:pt x="1137" y="4327"/>
                  <a:pt x="1137" y="4327"/>
                </a:cubicBezTo>
                <a:close/>
                <a:moveTo>
                  <a:pt x="1192" y="4434"/>
                </a:moveTo>
                <a:cubicBezTo>
                  <a:pt x="1192" y="4437"/>
                  <a:pt x="1192" y="4437"/>
                  <a:pt x="1192" y="4437"/>
                </a:cubicBezTo>
                <a:cubicBezTo>
                  <a:pt x="1192" y="4440"/>
                  <a:pt x="1192" y="4440"/>
                  <a:pt x="1192" y="4440"/>
                </a:cubicBezTo>
                <a:cubicBezTo>
                  <a:pt x="1120" y="4492"/>
                  <a:pt x="1120" y="4492"/>
                  <a:pt x="1120" y="4492"/>
                </a:cubicBezTo>
                <a:cubicBezTo>
                  <a:pt x="1117" y="4492"/>
                  <a:pt x="1117" y="4492"/>
                  <a:pt x="1117" y="4492"/>
                </a:cubicBezTo>
                <a:cubicBezTo>
                  <a:pt x="1114" y="4489"/>
                  <a:pt x="1114" y="4489"/>
                  <a:pt x="1114" y="4489"/>
                </a:cubicBezTo>
                <a:cubicBezTo>
                  <a:pt x="1072" y="4405"/>
                  <a:pt x="1072" y="4405"/>
                  <a:pt x="1072" y="4405"/>
                </a:cubicBezTo>
                <a:cubicBezTo>
                  <a:pt x="1072" y="4402"/>
                  <a:pt x="1072" y="4402"/>
                  <a:pt x="1072" y="4402"/>
                </a:cubicBezTo>
                <a:cubicBezTo>
                  <a:pt x="1075" y="4402"/>
                  <a:pt x="1075" y="4402"/>
                  <a:pt x="1075" y="4402"/>
                </a:cubicBezTo>
                <a:cubicBezTo>
                  <a:pt x="1146" y="4350"/>
                  <a:pt x="1146" y="4350"/>
                  <a:pt x="1146" y="4350"/>
                </a:cubicBezTo>
                <a:cubicBezTo>
                  <a:pt x="1146" y="4347"/>
                  <a:pt x="1146" y="4347"/>
                  <a:pt x="1146" y="4347"/>
                </a:cubicBezTo>
                <a:cubicBezTo>
                  <a:pt x="1149" y="4350"/>
                  <a:pt x="1149" y="4350"/>
                  <a:pt x="1149" y="4350"/>
                </a:cubicBezTo>
                <a:cubicBezTo>
                  <a:pt x="1192" y="4434"/>
                  <a:pt x="1192" y="4434"/>
                  <a:pt x="1192" y="4434"/>
                </a:cubicBezTo>
                <a:close/>
                <a:moveTo>
                  <a:pt x="1243" y="4544"/>
                </a:moveTo>
                <a:cubicBezTo>
                  <a:pt x="1247" y="4547"/>
                  <a:pt x="1247" y="4547"/>
                  <a:pt x="1247" y="4547"/>
                </a:cubicBezTo>
                <a:cubicBezTo>
                  <a:pt x="1243" y="4547"/>
                  <a:pt x="1243" y="4547"/>
                  <a:pt x="1243" y="4547"/>
                </a:cubicBezTo>
                <a:cubicBezTo>
                  <a:pt x="1172" y="4599"/>
                  <a:pt x="1172" y="4599"/>
                  <a:pt x="1172" y="4599"/>
                </a:cubicBezTo>
                <a:cubicBezTo>
                  <a:pt x="1169" y="4602"/>
                  <a:pt x="1169" y="4602"/>
                  <a:pt x="1169" y="4602"/>
                </a:cubicBezTo>
                <a:cubicBezTo>
                  <a:pt x="1169" y="4599"/>
                  <a:pt x="1169" y="4599"/>
                  <a:pt x="1169" y="4599"/>
                </a:cubicBezTo>
                <a:cubicBezTo>
                  <a:pt x="1127" y="4512"/>
                  <a:pt x="1127" y="4512"/>
                  <a:pt x="1127" y="4512"/>
                </a:cubicBezTo>
                <a:cubicBezTo>
                  <a:pt x="1124" y="4508"/>
                  <a:pt x="1124" y="4508"/>
                  <a:pt x="1124" y="4508"/>
                </a:cubicBezTo>
                <a:cubicBezTo>
                  <a:pt x="1127" y="4508"/>
                  <a:pt x="1127" y="4508"/>
                  <a:pt x="1127" y="4508"/>
                </a:cubicBezTo>
                <a:cubicBezTo>
                  <a:pt x="1198" y="4457"/>
                  <a:pt x="1198" y="4457"/>
                  <a:pt x="1198" y="4457"/>
                </a:cubicBezTo>
                <a:cubicBezTo>
                  <a:pt x="1201" y="4453"/>
                  <a:pt x="1201" y="4453"/>
                  <a:pt x="1201" y="4453"/>
                </a:cubicBezTo>
                <a:cubicBezTo>
                  <a:pt x="1201" y="4457"/>
                  <a:pt x="1201" y="4457"/>
                  <a:pt x="1201" y="4457"/>
                </a:cubicBezTo>
                <a:cubicBezTo>
                  <a:pt x="1243" y="4544"/>
                  <a:pt x="1243" y="4544"/>
                  <a:pt x="1243" y="4544"/>
                </a:cubicBezTo>
                <a:close/>
                <a:moveTo>
                  <a:pt x="1298" y="4651"/>
                </a:moveTo>
                <a:cubicBezTo>
                  <a:pt x="1302" y="4654"/>
                  <a:pt x="1302" y="4654"/>
                  <a:pt x="1302" y="4654"/>
                </a:cubicBezTo>
                <a:cubicBezTo>
                  <a:pt x="1298" y="4657"/>
                  <a:pt x="1298" y="4657"/>
                  <a:pt x="1298" y="4657"/>
                </a:cubicBezTo>
                <a:cubicBezTo>
                  <a:pt x="1227" y="4709"/>
                  <a:pt x="1227" y="4709"/>
                  <a:pt x="1227" y="4709"/>
                </a:cubicBezTo>
                <a:cubicBezTo>
                  <a:pt x="1224" y="4712"/>
                  <a:pt x="1224" y="4712"/>
                  <a:pt x="1224" y="4712"/>
                </a:cubicBezTo>
                <a:cubicBezTo>
                  <a:pt x="1221" y="4709"/>
                  <a:pt x="1221" y="4709"/>
                  <a:pt x="1221" y="4709"/>
                </a:cubicBezTo>
                <a:cubicBezTo>
                  <a:pt x="1179" y="4622"/>
                  <a:pt x="1179" y="4622"/>
                  <a:pt x="1179" y="4622"/>
                </a:cubicBezTo>
                <a:cubicBezTo>
                  <a:pt x="1179" y="4618"/>
                  <a:pt x="1179" y="4618"/>
                  <a:pt x="1179" y="4618"/>
                </a:cubicBezTo>
                <a:cubicBezTo>
                  <a:pt x="1182" y="4618"/>
                  <a:pt x="1182" y="4618"/>
                  <a:pt x="1182" y="4618"/>
                </a:cubicBezTo>
                <a:cubicBezTo>
                  <a:pt x="1253" y="4567"/>
                  <a:pt x="1253" y="4567"/>
                  <a:pt x="1253" y="4567"/>
                </a:cubicBezTo>
                <a:cubicBezTo>
                  <a:pt x="1256" y="4563"/>
                  <a:pt x="1256" y="4563"/>
                  <a:pt x="1256" y="4563"/>
                </a:cubicBezTo>
                <a:cubicBezTo>
                  <a:pt x="1256" y="4567"/>
                  <a:pt x="1256" y="4567"/>
                  <a:pt x="1256" y="4567"/>
                </a:cubicBezTo>
                <a:cubicBezTo>
                  <a:pt x="1298" y="4651"/>
                  <a:pt x="1298" y="4651"/>
                  <a:pt x="1298" y="4651"/>
                </a:cubicBezTo>
                <a:close/>
                <a:moveTo>
                  <a:pt x="1353" y="4764"/>
                </a:moveTo>
                <a:cubicBezTo>
                  <a:pt x="1353" y="4767"/>
                  <a:pt x="1353" y="4767"/>
                  <a:pt x="1353" y="4767"/>
                </a:cubicBezTo>
                <a:cubicBezTo>
                  <a:pt x="1353" y="4767"/>
                  <a:pt x="1353" y="4767"/>
                  <a:pt x="1353" y="4767"/>
                </a:cubicBezTo>
                <a:cubicBezTo>
                  <a:pt x="1279" y="4819"/>
                  <a:pt x="1279" y="4819"/>
                  <a:pt x="1279" y="4819"/>
                </a:cubicBezTo>
                <a:cubicBezTo>
                  <a:pt x="1279" y="4822"/>
                  <a:pt x="1279" y="4822"/>
                  <a:pt x="1279" y="4822"/>
                </a:cubicBezTo>
                <a:cubicBezTo>
                  <a:pt x="1276" y="4819"/>
                  <a:pt x="1276" y="4819"/>
                  <a:pt x="1276" y="4819"/>
                </a:cubicBezTo>
                <a:cubicBezTo>
                  <a:pt x="1234" y="4732"/>
                  <a:pt x="1234" y="4732"/>
                  <a:pt x="1234" y="4732"/>
                </a:cubicBezTo>
                <a:cubicBezTo>
                  <a:pt x="1230" y="4729"/>
                  <a:pt x="1230" y="4729"/>
                  <a:pt x="1230" y="4729"/>
                </a:cubicBezTo>
                <a:cubicBezTo>
                  <a:pt x="1234" y="4725"/>
                  <a:pt x="1234" y="4725"/>
                  <a:pt x="1234" y="4725"/>
                </a:cubicBezTo>
                <a:cubicBezTo>
                  <a:pt x="1305" y="4673"/>
                  <a:pt x="1305" y="4673"/>
                  <a:pt x="1305" y="4673"/>
                </a:cubicBezTo>
                <a:cubicBezTo>
                  <a:pt x="1308" y="4673"/>
                  <a:pt x="1308" y="4673"/>
                  <a:pt x="1308" y="4673"/>
                </a:cubicBezTo>
                <a:cubicBezTo>
                  <a:pt x="1311" y="4677"/>
                  <a:pt x="1311" y="4677"/>
                  <a:pt x="1311" y="4677"/>
                </a:cubicBezTo>
                <a:cubicBezTo>
                  <a:pt x="1353" y="4764"/>
                  <a:pt x="1353" y="4764"/>
                  <a:pt x="1353" y="4764"/>
                </a:cubicBezTo>
                <a:close/>
                <a:moveTo>
                  <a:pt x="1408" y="4874"/>
                </a:moveTo>
                <a:cubicBezTo>
                  <a:pt x="1408" y="4877"/>
                  <a:pt x="1408" y="4877"/>
                  <a:pt x="1408" y="4877"/>
                </a:cubicBezTo>
                <a:cubicBezTo>
                  <a:pt x="1408" y="4881"/>
                  <a:pt x="1408" y="4881"/>
                  <a:pt x="1408" y="4881"/>
                </a:cubicBezTo>
                <a:cubicBezTo>
                  <a:pt x="1334" y="4932"/>
                  <a:pt x="1334" y="4932"/>
                  <a:pt x="1334" y="4932"/>
                </a:cubicBezTo>
                <a:cubicBezTo>
                  <a:pt x="1331" y="4932"/>
                  <a:pt x="1331" y="4932"/>
                  <a:pt x="1331" y="4932"/>
                </a:cubicBezTo>
                <a:cubicBezTo>
                  <a:pt x="1331" y="4929"/>
                  <a:pt x="1331" y="4929"/>
                  <a:pt x="1331" y="4929"/>
                </a:cubicBezTo>
                <a:cubicBezTo>
                  <a:pt x="1289" y="4842"/>
                  <a:pt x="1289" y="4842"/>
                  <a:pt x="1289" y="4842"/>
                </a:cubicBezTo>
                <a:cubicBezTo>
                  <a:pt x="1285" y="4839"/>
                  <a:pt x="1285" y="4839"/>
                  <a:pt x="1285" y="4839"/>
                </a:cubicBezTo>
                <a:cubicBezTo>
                  <a:pt x="1289" y="4839"/>
                  <a:pt x="1289" y="4839"/>
                  <a:pt x="1289" y="4839"/>
                </a:cubicBezTo>
                <a:cubicBezTo>
                  <a:pt x="1360" y="4787"/>
                  <a:pt x="1360" y="4787"/>
                  <a:pt x="1360" y="4787"/>
                </a:cubicBezTo>
                <a:cubicBezTo>
                  <a:pt x="1363" y="4784"/>
                  <a:pt x="1363" y="4784"/>
                  <a:pt x="1363" y="4784"/>
                </a:cubicBezTo>
                <a:cubicBezTo>
                  <a:pt x="1366" y="4787"/>
                  <a:pt x="1366" y="4787"/>
                  <a:pt x="1366" y="4787"/>
                </a:cubicBezTo>
                <a:cubicBezTo>
                  <a:pt x="1408" y="4874"/>
                  <a:pt x="1408" y="4874"/>
                  <a:pt x="1408" y="4874"/>
                </a:cubicBezTo>
                <a:close/>
                <a:moveTo>
                  <a:pt x="1463" y="4987"/>
                </a:moveTo>
                <a:cubicBezTo>
                  <a:pt x="1467" y="4991"/>
                  <a:pt x="1467" y="4991"/>
                  <a:pt x="1467" y="4991"/>
                </a:cubicBezTo>
                <a:cubicBezTo>
                  <a:pt x="1463" y="4991"/>
                  <a:pt x="1463" y="4991"/>
                  <a:pt x="1463" y="4991"/>
                </a:cubicBezTo>
                <a:cubicBezTo>
                  <a:pt x="1389" y="5042"/>
                  <a:pt x="1389" y="5042"/>
                  <a:pt x="1389" y="5042"/>
                </a:cubicBezTo>
                <a:cubicBezTo>
                  <a:pt x="1386" y="5046"/>
                  <a:pt x="1386" y="5046"/>
                  <a:pt x="1386" y="5046"/>
                </a:cubicBezTo>
                <a:cubicBezTo>
                  <a:pt x="1386" y="5042"/>
                  <a:pt x="1386" y="5042"/>
                  <a:pt x="1386" y="5042"/>
                </a:cubicBezTo>
                <a:cubicBezTo>
                  <a:pt x="1344" y="4955"/>
                  <a:pt x="1344" y="4955"/>
                  <a:pt x="1344" y="4955"/>
                </a:cubicBezTo>
                <a:cubicBezTo>
                  <a:pt x="1340" y="4952"/>
                  <a:pt x="1340" y="4952"/>
                  <a:pt x="1340" y="4952"/>
                </a:cubicBezTo>
                <a:cubicBezTo>
                  <a:pt x="1344" y="4949"/>
                  <a:pt x="1344" y="4949"/>
                  <a:pt x="1344" y="4949"/>
                </a:cubicBezTo>
                <a:cubicBezTo>
                  <a:pt x="1415" y="4897"/>
                  <a:pt x="1415" y="4897"/>
                  <a:pt x="1415" y="4897"/>
                </a:cubicBezTo>
                <a:cubicBezTo>
                  <a:pt x="1418" y="4894"/>
                  <a:pt x="1418" y="4894"/>
                  <a:pt x="1418" y="4894"/>
                </a:cubicBezTo>
                <a:cubicBezTo>
                  <a:pt x="1421" y="4897"/>
                  <a:pt x="1421" y="4897"/>
                  <a:pt x="1421" y="4897"/>
                </a:cubicBezTo>
                <a:cubicBezTo>
                  <a:pt x="1463" y="4987"/>
                  <a:pt x="1463" y="4987"/>
                  <a:pt x="1463" y="4987"/>
                </a:cubicBezTo>
                <a:close/>
                <a:moveTo>
                  <a:pt x="1518" y="5101"/>
                </a:moveTo>
                <a:cubicBezTo>
                  <a:pt x="1522" y="5104"/>
                  <a:pt x="1522" y="5104"/>
                  <a:pt x="1522" y="5104"/>
                </a:cubicBezTo>
                <a:cubicBezTo>
                  <a:pt x="1518" y="5104"/>
                  <a:pt x="1518" y="5104"/>
                  <a:pt x="1518" y="5104"/>
                </a:cubicBezTo>
                <a:cubicBezTo>
                  <a:pt x="1444" y="5156"/>
                  <a:pt x="1444" y="5156"/>
                  <a:pt x="1444" y="5156"/>
                </a:cubicBezTo>
                <a:cubicBezTo>
                  <a:pt x="1444" y="5159"/>
                  <a:pt x="1444" y="5159"/>
                  <a:pt x="1444" y="5159"/>
                </a:cubicBezTo>
                <a:cubicBezTo>
                  <a:pt x="1441" y="5156"/>
                  <a:pt x="1441" y="5156"/>
                  <a:pt x="1441" y="5156"/>
                </a:cubicBezTo>
                <a:cubicBezTo>
                  <a:pt x="1399" y="5065"/>
                  <a:pt x="1399" y="5065"/>
                  <a:pt x="1399" y="5065"/>
                </a:cubicBezTo>
                <a:cubicBezTo>
                  <a:pt x="1395" y="5062"/>
                  <a:pt x="1395" y="5062"/>
                  <a:pt x="1395" y="5062"/>
                </a:cubicBezTo>
                <a:cubicBezTo>
                  <a:pt x="1399" y="5062"/>
                  <a:pt x="1399" y="5062"/>
                  <a:pt x="1399" y="5062"/>
                </a:cubicBezTo>
                <a:cubicBezTo>
                  <a:pt x="1470" y="5010"/>
                  <a:pt x="1470" y="5010"/>
                  <a:pt x="1470" y="5010"/>
                </a:cubicBezTo>
                <a:cubicBezTo>
                  <a:pt x="1473" y="5007"/>
                  <a:pt x="1473" y="5007"/>
                  <a:pt x="1473" y="5007"/>
                </a:cubicBezTo>
                <a:cubicBezTo>
                  <a:pt x="1476" y="5010"/>
                  <a:pt x="1476" y="5010"/>
                  <a:pt x="1476" y="5010"/>
                </a:cubicBezTo>
                <a:cubicBezTo>
                  <a:pt x="1518" y="5101"/>
                  <a:pt x="1518" y="5101"/>
                  <a:pt x="1518" y="5101"/>
                </a:cubicBezTo>
                <a:close/>
                <a:moveTo>
                  <a:pt x="1577" y="5214"/>
                </a:moveTo>
                <a:cubicBezTo>
                  <a:pt x="1577" y="5217"/>
                  <a:pt x="1577" y="5217"/>
                  <a:pt x="1577" y="5217"/>
                </a:cubicBezTo>
                <a:cubicBezTo>
                  <a:pt x="1574" y="5220"/>
                  <a:pt x="1574" y="5220"/>
                  <a:pt x="1574" y="5220"/>
                </a:cubicBezTo>
                <a:cubicBezTo>
                  <a:pt x="1502" y="5272"/>
                  <a:pt x="1502" y="5272"/>
                  <a:pt x="1502" y="5272"/>
                </a:cubicBezTo>
                <a:cubicBezTo>
                  <a:pt x="1499" y="5272"/>
                  <a:pt x="1499" y="5272"/>
                  <a:pt x="1499" y="5272"/>
                </a:cubicBezTo>
                <a:cubicBezTo>
                  <a:pt x="1496" y="5269"/>
                  <a:pt x="1496" y="5269"/>
                  <a:pt x="1496" y="5269"/>
                </a:cubicBezTo>
                <a:cubicBezTo>
                  <a:pt x="1454" y="5178"/>
                  <a:pt x="1454" y="5178"/>
                  <a:pt x="1454" y="5178"/>
                </a:cubicBezTo>
                <a:cubicBezTo>
                  <a:pt x="1451" y="5178"/>
                  <a:pt x="1451" y="5178"/>
                  <a:pt x="1451" y="5178"/>
                </a:cubicBezTo>
                <a:cubicBezTo>
                  <a:pt x="1454" y="5175"/>
                  <a:pt x="1454" y="5175"/>
                  <a:pt x="1454" y="5175"/>
                </a:cubicBezTo>
                <a:cubicBezTo>
                  <a:pt x="1528" y="5123"/>
                  <a:pt x="1528" y="5123"/>
                  <a:pt x="1528" y="5123"/>
                </a:cubicBezTo>
                <a:cubicBezTo>
                  <a:pt x="1531" y="5120"/>
                  <a:pt x="1531" y="5120"/>
                  <a:pt x="1531" y="5120"/>
                </a:cubicBezTo>
                <a:cubicBezTo>
                  <a:pt x="1531" y="5123"/>
                  <a:pt x="1531" y="5123"/>
                  <a:pt x="1531" y="5123"/>
                </a:cubicBezTo>
                <a:cubicBezTo>
                  <a:pt x="1577" y="5214"/>
                  <a:pt x="1577" y="5214"/>
                  <a:pt x="1577" y="5214"/>
                </a:cubicBezTo>
                <a:close/>
                <a:moveTo>
                  <a:pt x="1658" y="5376"/>
                </a:moveTo>
                <a:cubicBezTo>
                  <a:pt x="1658" y="5379"/>
                  <a:pt x="1658" y="5379"/>
                  <a:pt x="1658" y="5379"/>
                </a:cubicBezTo>
                <a:cubicBezTo>
                  <a:pt x="1654" y="5382"/>
                  <a:pt x="1654" y="5382"/>
                  <a:pt x="1654" y="5382"/>
                </a:cubicBezTo>
                <a:cubicBezTo>
                  <a:pt x="1580" y="5434"/>
                  <a:pt x="1580" y="5434"/>
                  <a:pt x="1580" y="5434"/>
                </a:cubicBezTo>
                <a:cubicBezTo>
                  <a:pt x="1577" y="5434"/>
                  <a:pt x="1577" y="5434"/>
                  <a:pt x="1577" y="5434"/>
                </a:cubicBezTo>
                <a:cubicBezTo>
                  <a:pt x="1577" y="5431"/>
                  <a:pt x="1577" y="5431"/>
                  <a:pt x="1577" y="5431"/>
                </a:cubicBezTo>
                <a:cubicBezTo>
                  <a:pt x="1509" y="5295"/>
                  <a:pt x="1509" y="5295"/>
                  <a:pt x="1509" y="5295"/>
                </a:cubicBezTo>
                <a:cubicBezTo>
                  <a:pt x="1509" y="5292"/>
                  <a:pt x="1509" y="5292"/>
                  <a:pt x="1509" y="5292"/>
                </a:cubicBezTo>
                <a:cubicBezTo>
                  <a:pt x="1509" y="5288"/>
                  <a:pt x="1509" y="5288"/>
                  <a:pt x="1509" y="5288"/>
                </a:cubicBezTo>
                <a:cubicBezTo>
                  <a:pt x="1583" y="5237"/>
                  <a:pt x="1583" y="5237"/>
                  <a:pt x="1583" y="5237"/>
                </a:cubicBezTo>
                <a:cubicBezTo>
                  <a:pt x="1586" y="5237"/>
                  <a:pt x="1586" y="5237"/>
                  <a:pt x="1586" y="5237"/>
                </a:cubicBezTo>
                <a:cubicBezTo>
                  <a:pt x="1590" y="5240"/>
                  <a:pt x="1590" y="5240"/>
                  <a:pt x="1590" y="5240"/>
                </a:cubicBezTo>
                <a:cubicBezTo>
                  <a:pt x="1658" y="5376"/>
                  <a:pt x="1658" y="5376"/>
                  <a:pt x="1658" y="5376"/>
                </a:cubicBezTo>
                <a:close/>
                <a:moveTo>
                  <a:pt x="641" y="3567"/>
                </a:moveTo>
                <a:cubicBezTo>
                  <a:pt x="641" y="3570"/>
                  <a:pt x="641" y="3570"/>
                  <a:pt x="641" y="3570"/>
                </a:cubicBezTo>
                <a:cubicBezTo>
                  <a:pt x="638" y="3570"/>
                  <a:pt x="638" y="3570"/>
                  <a:pt x="638" y="3570"/>
                </a:cubicBezTo>
                <a:cubicBezTo>
                  <a:pt x="570" y="3622"/>
                  <a:pt x="570" y="3622"/>
                  <a:pt x="570" y="3622"/>
                </a:cubicBezTo>
                <a:cubicBezTo>
                  <a:pt x="567" y="3622"/>
                  <a:pt x="567" y="3622"/>
                  <a:pt x="567" y="3622"/>
                </a:cubicBezTo>
                <a:cubicBezTo>
                  <a:pt x="567" y="3618"/>
                  <a:pt x="567" y="3618"/>
                  <a:pt x="567" y="3618"/>
                </a:cubicBezTo>
                <a:cubicBezTo>
                  <a:pt x="528" y="3541"/>
                  <a:pt x="528" y="3541"/>
                  <a:pt x="528" y="3541"/>
                </a:cubicBezTo>
                <a:cubicBezTo>
                  <a:pt x="528" y="3537"/>
                  <a:pt x="528" y="3537"/>
                  <a:pt x="528" y="3537"/>
                </a:cubicBezTo>
                <a:cubicBezTo>
                  <a:pt x="531" y="3537"/>
                  <a:pt x="531" y="3537"/>
                  <a:pt x="531" y="3537"/>
                </a:cubicBezTo>
                <a:cubicBezTo>
                  <a:pt x="596" y="3486"/>
                  <a:pt x="596" y="3486"/>
                  <a:pt x="596" y="3486"/>
                </a:cubicBezTo>
                <a:cubicBezTo>
                  <a:pt x="599" y="3486"/>
                  <a:pt x="599" y="3486"/>
                  <a:pt x="599" y="3486"/>
                </a:cubicBezTo>
                <a:cubicBezTo>
                  <a:pt x="602" y="3489"/>
                  <a:pt x="602" y="3489"/>
                  <a:pt x="602" y="3489"/>
                </a:cubicBezTo>
                <a:cubicBezTo>
                  <a:pt x="641" y="3567"/>
                  <a:pt x="641" y="3567"/>
                  <a:pt x="641" y="3567"/>
                </a:cubicBezTo>
                <a:close/>
                <a:moveTo>
                  <a:pt x="690" y="3667"/>
                </a:moveTo>
                <a:cubicBezTo>
                  <a:pt x="690" y="3670"/>
                  <a:pt x="690" y="3670"/>
                  <a:pt x="690" y="3670"/>
                </a:cubicBezTo>
                <a:cubicBezTo>
                  <a:pt x="687" y="3670"/>
                  <a:pt x="687" y="3670"/>
                  <a:pt x="687" y="3670"/>
                </a:cubicBezTo>
                <a:cubicBezTo>
                  <a:pt x="619" y="3722"/>
                  <a:pt x="619" y="3722"/>
                  <a:pt x="619" y="3722"/>
                </a:cubicBezTo>
                <a:cubicBezTo>
                  <a:pt x="619" y="3722"/>
                  <a:pt x="619" y="3722"/>
                  <a:pt x="619" y="3722"/>
                </a:cubicBezTo>
                <a:cubicBezTo>
                  <a:pt x="615" y="3722"/>
                  <a:pt x="615" y="3722"/>
                  <a:pt x="615" y="3722"/>
                </a:cubicBezTo>
                <a:cubicBezTo>
                  <a:pt x="577" y="3641"/>
                  <a:pt x="577" y="3641"/>
                  <a:pt x="577" y="3641"/>
                </a:cubicBezTo>
                <a:cubicBezTo>
                  <a:pt x="577" y="3638"/>
                  <a:pt x="577" y="3638"/>
                  <a:pt x="577" y="3638"/>
                </a:cubicBezTo>
                <a:cubicBezTo>
                  <a:pt x="580" y="3638"/>
                  <a:pt x="580" y="3638"/>
                  <a:pt x="580" y="3638"/>
                </a:cubicBezTo>
                <a:cubicBezTo>
                  <a:pt x="645" y="3586"/>
                  <a:pt x="645" y="3586"/>
                  <a:pt x="645" y="3586"/>
                </a:cubicBezTo>
                <a:cubicBezTo>
                  <a:pt x="648" y="3583"/>
                  <a:pt x="648" y="3583"/>
                  <a:pt x="648" y="3583"/>
                </a:cubicBezTo>
                <a:cubicBezTo>
                  <a:pt x="651" y="3586"/>
                  <a:pt x="651" y="3586"/>
                  <a:pt x="651" y="3586"/>
                </a:cubicBezTo>
                <a:cubicBezTo>
                  <a:pt x="690" y="3667"/>
                  <a:pt x="690" y="3667"/>
                  <a:pt x="690" y="3667"/>
                </a:cubicBezTo>
                <a:close/>
                <a:moveTo>
                  <a:pt x="738" y="3767"/>
                </a:moveTo>
                <a:cubicBezTo>
                  <a:pt x="738" y="3770"/>
                  <a:pt x="738" y="3770"/>
                  <a:pt x="738" y="3770"/>
                </a:cubicBezTo>
                <a:cubicBezTo>
                  <a:pt x="738" y="3774"/>
                  <a:pt x="738" y="3774"/>
                  <a:pt x="738" y="3774"/>
                </a:cubicBezTo>
                <a:cubicBezTo>
                  <a:pt x="670" y="3822"/>
                  <a:pt x="670" y="3822"/>
                  <a:pt x="670" y="3822"/>
                </a:cubicBezTo>
                <a:cubicBezTo>
                  <a:pt x="667" y="3825"/>
                  <a:pt x="667" y="3825"/>
                  <a:pt x="667" y="3825"/>
                </a:cubicBezTo>
                <a:cubicBezTo>
                  <a:pt x="664" y="3822"/>
                  <a:pt x="664" y="3822"/>
                  <a:pt x="664" y="3822"/>
                </a:cubicBezTo>
                <a:cubicBezTo>
                  <a:pt x="625" y="3741"/>
                  <a:pt x="625" y="3741"/>
                  <a:pt x="625" y="3741"/>
                </a:cubicBezTo>
                <a:cubicBezTo>
                  <a:pt x="625" y="3738"/>
                  <a:pt x="625" y="3738"/>
                  <a:pt x="625" y="3738"/>
                </a:cubicBezTo>
                <a:cubicBezTo>
                  <a:pt x="628" y="3738"/>
                  <a:pt x="628" y="3738"/>
                  <a:pt x="628" y="3738"/>
                </a:cubicBezTo>
                <a:cubicBezTo>
                  <a:pt x="696" y="3686"/>
                  <a:pt x="696" y="3686"/>
                  <a:pt x="696" y="3686"/>
                </a:cubicBezTo>
                <a:cubicBezTo>
                  <a:pt x="700" y="3686"/>
                  <a:pt x="700" y="3686"/>
                  <a:pt x="700" y="3686"/>
                </a:cubicBezTo>
                <a:cubicBezTo>
                  <a:pt x="700" y="3690"/>
                  <a:pt x="700" y="3690"/>
                  <a:pt x="700" y="3690"/>
                </a:cubicBezTo>
                <a:cubicBezTo>
                  <a:pt x="738" y="3767"/>
                  <a:pt x="738" y="3767"/>
                  <a:pt x="738" y="3767"/>
                </a:cubicBezTo>
                <a:close/>
                <a:moveTo>
                  <a:pt x="787" y="3871"/>
                </a:moveTo>
                <a:cubicBezTo>
                  <a:pt x="790" y="3874"/>
                  <a:pt x="790" y="3874"/>
                  <a:pt x="790" y="3874"/>
                </a:cubicBezTo>
                <a:cubicBezTo>
                  <a:pt x="787" y="3874"/>
                  <a:pt x="787" y="3874"/>
                  <a:pt x="787" y="3874"/>
                </a:cubicBezTo>
                <a:cubicBezTo>
                  <a:pt x="719" y="3926"/>
                  <a:pt x="719" y="3926"/>
                  <a:pt x="719" y="3926"/>
                </a:cubicBezTo>
                <a:cubicBezTo>
                  <a:pt x="716" y="3929"/>
                  <a:pt x="716" y="3929"/>
                  <a:pt x="716" y="3929"/>
                </a:cubicBezTo>
                <a:cubicBezTo>
                  <a:pt x="716" y="3926"/>
                  <a:pt x="716" y="3926"/>
                  <a:pt x="716" y="3926"/>
                </a:cubicBezTo>
                <a:cubicBezTo>
                  <a:pt x="677" y="3845"/>
                  <a:pt x="677" y="3845"/>
                  <a:pt x="677" y="3845"/>
                </a:cubicBezTo>
                <a:cubicBezTo>
                  <a:pt x="674" y="3842"/>
                  <a:pt x="674" y="3842"/>
                  <a:pt x="674" y="3842"/>
                </a:cubicBezTo>
                <a:cubicBezTo>
                  <a:pt x="677" y="3838"/>
                  <a:pt x="677" y="3838"/>
                  <a:pt x="677" y="3838"/>
                </a:cubicBezTo>
                <a:cubicBezTo>
                  <a:pt x="745" y="3790"/>
                  <a:pt x="745" y="3790"/>
                  <a:pt x="745" y="3790"/>
                </a:cubicBezTo>
                <a:cubicBezTo>
                  <a:pt x="748" y="3787"/>
                  <a:pt x="748" y="3787"/>
                  <a:pt x="748" y="3787"/>
                </a:cubicBezTo>
                <a:cubicBezTo>
                  <a:pt x="748" y="3790"/>
                  <a:pt x="748" y="3790"/>
                  <a:pt x="748" y="3790"/>
                </a:cubicBezTo>
                <a:cubicBezTo>
                  <a:pt x="787" y="3871"/>
                  <a:pt x="787" y="3871"/>
                  <a:pt x="787" y="3871"/>
                </a:cubicBezTo>
                <a:close/>
                <a:moveTo>
                  <a:pt x="839" y="3974"/>
                </a:moveTo>
                <a:cubicBezTo>
                  <a:pt x="842" y="3978"/>
                  <a:pt x="842" y="3978"/>
                  <a:pt x="842" y="3978"/>
                </a:cubicBezTo>
                <a:cubicBezTo>
                  <a:pt x="839" y="3978"/>
                  <a:pt x="839" y="3978"/>
                  <a:pt x="839" y="3978"/>
                </a:cubicBezTo>
                <a:cubicBezTo>
                  <a:pt x="768" y="4029"/>
                  <a:pt x="768" y="4029"/>
                  <a:pt x="768" y="4029"/>
                </a:cubicBezTo>
                <a:cubicBezTo>
                  <a:pt x="768" y="4029"/>
                  <a:pt x="768" y="4029"/>
                  <a:pt x="768" y="4029"/>
                </a:cubicBezTo>
                <a:cubicBezTo>
                  <a:pt x="764" y="4029"/>
                  <a:pt x="764" y="4029"/>
                  <a:pt x="764" y="4029"/>
                </a:cubicBezTo>
                <a:cubicBezTo>
                  <a:pt x="726" y="3945"/>
                  <a:pt x="726" y="3945"/>
                  <a:pt x="726" y="3945"/>
                </a:cubicBezTo>
                <a:cubicBezTo>
                  <a:pt x="726" y="3945"/>
                  <a:pt x="726" y="3945"/>
                  <a:pt x="726" y="3945"/>
                </a:cubicBezTo>
                <a:cubicBezTo>
                  <a:pt x="726" y="3942"/>
                  <a:pt x="726" y="3942"/>
                  <a:pt x="726" y="3942"/>
                </a:cubicBezTo>
                <a:cubicBezTo>
                  <a:pt x="797" y="3890"/>
                  <a:pt x="797" y="3890"/>
                  <a:pt x="797" y="3890"/>
                </a:cubicBezTo>
                <a:cubicBezTo>
                  <a:pt x="797" y="3890"/>
                  <a:pt x="797" y="3890"/>
                  <a:pt x="797" y="3890"/>
                </a:cubicBezTo>
                <a:cubicBezTo>
                  <a:pt x="800" y="3893"/>
                  <a:pt x="800" y="3893"/>
                  <a:pt x="800" y="3893"/>
                </a:cubicBezTo>
                <a:cubicBezTo>
                  <a:pt x="839" y="3974"/>
                  <a:pt x="839" y="3974"/>
                  <a:pt x="839" y="3974"/>
                </a:cubicBezTo>
                <a:close/>
                <a:moveTo>
                  <a:pt x="891" y="4078"/>
                </a:moveTo>
                <a:cubicBezTo>
                  <a:pt x="891" y="4081"/>
                  <a:pt x="891" y="4081"/>
                  <a:pt x="891" y="4081"/>
                </a:cubicBezTo>
                <a:cubicBezTo>
                  <a:pt x="887" y="4081"/>
                  <a:pt x="887" y="4081"/>
                  <a:pt x="887" y="4081"/>
                </a:cubicBezTo>
                <a:cubicBezTo>
                  <a:pt x="819" y="4133"/>
                  <a:pt x="819" y="4133"/>
                  <a:pt x="819" y="4133"/>
                </a:cubicBezTo>
                <a:cubicBezTo>
                  <a:pt x="816" y="4136"/>
                  <a:pt x="816" y="4136"/>
                  <a:pt x="816" y="4136"/>
                </a:cubicBezTo>
                <a:cubicBezTo>
                  <a:pt x="816" y="4133"/>
                  <a:pt x="816" y="4133"/>
                  <a:pt x="816" y="4133"/>
                </a:cubicBezTo>
                <a:cubicBezTo>
                  <a:pt x="774" y="4049"/>
                  <a:pt x="774" y="4049"/>
                  <a:pt x="774" y="4049"/>
                </a:cubicBezTo>
                <a:cubicBezTo>
                  <a:pt x="774" y="4049"/>
                  <a:pt x="774" y="4049"/>
                  <a:pt x="774" y="4049"/>
                </a:cubicBezTo>
                <a:cubicBezTo>
                  <a:pt x="777" y="4046"/>
                  <a:pt x="777" y="4046"/>
                  <a:pt x="777" y="4046"/>
                </a:cubicBezTo>
                <a:cubicBezTo>
                  <a:pt x="845" y="3994"/>
                  <a:pt x="845" y="3994"/>
                  <a:pt x="845" y="3994"/>
                </a:cubicBezTo>
                <a:cubicBezTo>
                  <a:pt x="848" y="3994"/>
                  <a:pt x="848" y="3994"/>
                  <a:pt x="848" y="3994"/>
                </a:cubicBezTo>
                <a:cubicBezTo>
                  <a:pt x="848" y="3997"/>
                  <a:pt x="848" y="3997"/>
                  <a:pt x="848" y="3997"/>
                </a:cubicBezTo>
                <a:cubicBezTo>
                  <a:pt x="891" y="4078"/>
                  <a:pt x="891" y="4078"/>
                  <a:pt x="891" y="4078"/>
                </a:cubicBezTo>
                <a:close/>
                <a:moveTo>
                  <a:pt x="942" y="4182"/>
                </a:moveTo>
                <a:cubicBezTo>
                  <a:pt x="942" y="4185"/>
                  <a:pt x="942" y="4185"/>
                  <a:pt x="942" y="4185"/>
                </a:cubicBezTo>
                <a:cubicBezTo>
                  <a:pt x="939" y="4188"/>
                  <a:pt x="939" y="4188"/>
                  <a:pt x="939" y="4188"/>
                </a:cubicBezTo>
                <a:cubicBezTo>
                  <a:pt x="871" y="4240"/>
                  <a:pt x="871" y="4240"/>
                  <a:pt x="871" y="4240"/>
                </a:cubicBezTo>
                <a:cubicBezTo>
                  <a:pt x="868" y="4240"/>
                  <a:pt x="868" y="4240"/>
                  <a:pt x="868" y="4240"/>
                </a:cubicBezTo>
                <a:cubicBezTo>
                  <a:pt x="868" y="4237"/>
                  <a:pt x="868" y="4237"/>
                  <a:pt x="868" y="4237"/>
                </a:cubicBezTo>
                <a:cubicBezTo>
                  <a:pt x="826" y="4156"/>
                  <a:pt x="826" y="4156"/>
                  <a:pt x="826" y="4156"/>
                </a:cubicBezTo>
                <a:cubicBezTo>
                  <a:pt x="826" y="4152"/>
                  <a:pt x="826" y="4152"/>
                  <a:pt x="826" y="4152"/>
                </a:cubicBezTo>
                <a:cubicBezTo>
                  <a:pt x="826" y="4149"/>
                  <a:pt x="826" y="4149"/>
                  <a:pt x="826" y="4149"/>
                </a:cubicBezTo>
                <a:cubicBezTo>
                  <a:pt x="897" y="4097"/>
                  <a:pt x="897" y="4097"/>
                  <a:pt x="897" y="4097"/>
                </a:cubicBezTo>
                <a:cubicBezTo>
                  <a:pt x="900" y="4097"/>
                  <a:pt x="900" y="4097"/>
                  <a:pt x="900" y="4097"/>
                </a:cubicBezTo>
                <a:cubicBezTo>
                  <a:pt x="900" y="4101"/>
                  <a:pt x="900" y="4101"/>
                  <a:pt x="900" y="4101"/>
                </a:cubicBezTo>
                <a:cubicBezTo>
                  <a:pt x="942" y="4182"/>
                  <a:pt x="942" y="4182"/>
                  <a:pt x="942" y="4182"/>
                </a:cubicBezTo>
                <a:close/>
                <a:moveTo>
                  <a:pt x="994" y="4288"/>
                </a:moveTo>
                <a:cubicBezTo>
                  <a:pt x="994" y="4292"/>
                  <a:pt x="994" y="4292"/>
                  <a:pt x="994" y="4292"/>
                </a:cubicBezTo>
                <a:cubicBezTo>
                  <a:pt x="991" y="4295"/>
                  <a:pt x="991" y="4295"/>
                  <a:pt x="991" y="4295"/>
                </a:cubicBezTo>
                <a:cubicBezTo>
                  <a:pt x="923" y="4343"/>
                  <a:pt x="923" y="4343"/>
                  <a:pt x="923" y="4343"/>
                </a:cubicBezTo>
                <a:cubicBezTo>
                  <a:pt x="920" y="4347"/>
                  <a:pt x="920" y="4347"/>
                  <a:pt x="920" y="4347"/>
                </a:cubicBezTo>
                <a:cubicBezTo>
                  <a:pt x="916" y="4343"/>
                  <a:pt x="916" y="4343"/>
                  <a:pt x="916" y="4343"/>
                </a:cubicBezTo>
                <a:cubicBezTo>
                  <a:pt x="878" y="4259"/>
                  <a:pt x="878" y="4259"/>
                  <a:pt x="878" y="4259"/>
                </a:cubicBezTo>
                <a:cubicBezTo>
                  <a:pt x="874" y="4256"/>
                  <a:pt x="874" y="4256"/>
                  <a:pt x="874" y="4256"/>
                </a:cubicBezTo>
                <a:cubicBezTo>
                  <a:pt x="878" y="4256"/>
                  <a:pt x="878" y="4256"/>
                  <a:pt x="878" y="4256"/>
                </a:cubicBezTo>
                <a:cubicBezTo>
                  <a:pt x="949" y="4204"/>
                  <a:pt x="949" y="4204"/>
                  <a:pt x="949" y="4204"/>
                </a:cubicBezTo>
                <a:cubicBezTo>
                  <a:pt x="952" y="4201"/>
                  <a:pt x="952" y="4201"/>
                  <a:pt x="952" y="4201"/>
                </a:cubicBezTo>
                <a:cubicBezTo>
                  <a:pt x="952" y="4204"/>
                  <a:pt x="952" y="4204"/>
                  <a:pt x="952" y="4204"/>
                </a:cubicBezTo>
                <a:cubicBezTo>
                  <a:pt x="994" y="4288"/>
                  <a:pt x="994" y="4288"/>
                  <a:pt x="994" y="4288"/>
                </a:cubicBezTo>
                <a:close/>
                <a:moveTo>
                  <a:pt x="1046" y="4395"/>
                </a:moveTo>
                <a:cubicBezTo>
                  <a:pt x="1046" y="4398"/>
                  <a:pt x="1046" y="4398"/>
                  <a:pt x="1046" y="4398"/>
                </a:cubicBezTo>
                <a:cubicBezTo>
                  <a:pt x="1043" y="4398"/>
                  <a:pt x="1043" y="4398"/>
                  <a:pt x="1043" y="4398"/>
                </a:cubicBezTo>
                <a:cubicBezTo>
                  <a:pt x="975" y="4450"/>
                  <a:pt x="975" y="4450"/>
                  <a:pt x="975" y="4450"/>
                </a:cubicBezTo>
                <a:cubicBezTo>
                  <a:pt x="971" y="4453"/>
                  <a:pt x="971" y="4453"/>
                  <a:pt x="971" y="4453"/>
                </a:cubicBezTo>
                <a:cubicBezTo>
                  <a:pt x="968" y="4450"/>
                  <a:pt x="968" y="4450"/>
                  <a:pt x="968" y="4450"/>
                </a:cubicBezTo>
                <a:cubicBezTo>
                  <a:pt x="929" y="4366"/>
                  <a:pt x="929" y="4366"/>
                  <a:pt x="929" y="4366"/>
                </a:cubicBezTo>
                <a:cubicBezTo>
                  <a:pt x="926" y="4363"/>
                  <a:pt x="926" y="4363"/>
                  <a:pt x="926" y="4363"/>
                </a:cubicBezTo>
                <a:cubicBezTo>
                  <a:pt x="929" y="4360"/>
                  <a:pt x="929" y="4360"/>
                  <a:pt x="929" y="4360"/>
                </a:cubicBezTo>
                <a:cubicBezTo>
                  <a:pt x="1001" y="4311"/>
                  <a:pt x="1001" y="4311"/>
                  <a:pt x="1001" y="4311"/>
                </a:cubicBezTo>
                <a:cubicBezTo>
                  <a:pt x="1004" y="4308"/>
                  <a:pt x="1004" y="4308"/>
                  <a:pt x="1004" y="4308"/>
                </a:cubicBezTo>
                <a:cubicBezTo>
                  <a:pt x="1004" y="4311"/>
                  <a:pt x="1004" y="4311"/>
                  <a:pt x="1004" y="4311"/>
                </a:cubicBezTo>
                <a:cubicBezTo>
                  <a:pt x="1046" y="4395"/>
                  <a:pt x="1046" y="4395"/>
                  <a:pt x="1046" y="4395"/>
                </a:cubicBezTo>
                <a:close/>
                <a:moveTo>
                  <a:pt x="1098" y="4502"/>
                </a:moveTo>
                <a:cubicBezTo>
                  <a:pt x="1098" y="4505"/>
                  <a:pt x="1098" y="4505"/>
                  <a:pt x="1098" y="4505"/>
                </a:cubicBezTo>
                <a:cubicBezTo>
                  <a:pt x="1098" y="4508"/>
                  <a:pt x="1098" y="4508"/>
                  <a:pt x="1098" y="4508"/>
                </a:cubicBezTo>
                <a:cubicBezTo>
                  <a:pt x="1027" y="4560"/>
                  <a:pt x="1027" y="4560"/>
                  <a:pt x="1027" y="4560"/>
                </a:cubicBezTo>
                <a:cubicBezTo>
                  <a:pt x="1023" y="4560"/>
                  <a:pt x="1023" y="4560"/>
                  <a:pt x="1023" y="4560"/>
                </a:cubicBezTo>
                <a:cubicBezTo>
                  <a:pt x="1023" y="4557"/>
                  <a:pt x="1023" y="4557"/>
                  <a:pt x="1023" y="4557"/>
                </a:cubicBezTo>
                <a:cubicBezTo>
                  <a:pt x="981" y="4473"/>
                  <a:pt x="981" y="4473"/>
                  <a:pt x="981" y="4473"/>
                </a:cubicBezTo>
                <a:cubicBezTo>
                  <a:pt x="978" y="4470"/>
                  <a:pt x="978" y="4470"/>
                  <a:pt x="978" y="4470"/>
                </a:cubicBezTo>
                <a:cubicBezTo>
                  <a:pt x="981" y="4466"/>
                  <a:pt x="981" y="4466"/>
                  <a:pt x="981" y="4466"/>
                </a:cubicBezTo>
                <a:cubicBezTo>
                  <a:pt x="1052" y="4418"/>
                  <a:pt x="1052" y="4418"/>
                  <a:pt x="1052" y="4418"/>
                </a:cubicBezTo>
                <a:cubicBezTo>
                  <a:pt x="1056" y="4415"/>
                  <a:pt x="1056" y="4415"/>
                  <a:pt x="1056" y="4415"/>
                </a:cubicBezTo>
                <a:cubicBezTo>
                  <a:pt x="1056" y="4418"/>
                  <a:pt x="1056" y="4418"/>
                  <a:pt x="1056" y="4418"/>
                </a:cubicBezTo>
                <a:cubicBezTo>
                  <a:pt x="1098" y="4502"/>
                  <a:pt x="1098" y="4502"/>
                  <a:pt x="1098" y="4502"/>
                </a:cubicBezTo>
                <a:close/>
                <a:moveTo>
                  <a:pt x="1149" y="4612"/>
                </a:moveTo>
                <a:cubicBezTo>
                  <a:pt x="1153" y="4615"/>
                  <a:pt x="1153" y="4615"/>
                  <a:pt x="1153" y="4615"/>
                </a:cubicBezTo>
                <a:cubicBezTo>
                  <a:pt x="1149" y="4615"/>
                  <a:pt x="1149" y="4615"/>
                  <a:pt x="1149" y="4615"/>
                </a:cubicBezTo>
                <a:cubicBezTo>
                  <a:pt x="1078" y="4667"/>
                  <a:pt x="1078" y="4667"/>
                  <a:pt x="1078" y="4667"/>
                </a:cubicBezTo>
                <a:cubicBezTo>
                  <a:pt x="1075" y="4670"/>
                  <a:pt x="1075" y="4670"/>
                  <a:pt x="1075" y="4670"/>
                </a:cubicBezTo>
                <a:cubicBezTo>
                  <a:pt x="1075" y="4667"/>
                  <a:pt x="1075" y="4667"/>
                  <a:pt x="1075" y="4667"/>
                </a:cubicBezTo>
                <a:cubicBezTo>
                  <a:pt x="1033" y="4580"/>
                  <a:pt x="1033" y="4580"/>
                  <a:pt x="1033" y="4580"/>
                </a:cubicBezTo>
                <a:cubicBezTo>
                  <a:pt x="1033" y="4580"/>
                  <a:pt x="1033" y="4580"/>
                  <a:pt x="1033" y="4580"/>
                </a:cubicBezTo>
                <a:cubicBezTo>
                  <a:pt x="1033" y="4576"/>
                  <a:pt x="1033" y="4576"/>
                  <a:pt x="1033" y="4576"/>
                </a:cubicBezTo>
                <a:cubicBezTo>
                  <a:pt x="1104" y="4525"/>
                  <a:pt x="1104" y="4525"/>
                  <a:pt x="1104" y="4525"/>
                </a:cubicBezTo>
                <a:cubicBezTo>
                  <a:pt x="1107" y="4521"/>
                  <a:pt x="1107" y="4521"/>
                  <a:pt x="1107" y="4521"/>
                </a:cubicBezTo>
                <a:cubicBezTo>
                  <a:pt x="1107" y="4525"/>
                  <a:pt x="1107" y="4525"/>
                  <a:pt x="1107" y="4525"/>
                </a:cubicBezTo>
                <a:cubicBezTo>
                  <a:pt x="1149" y="4612"/>
                  <a:pt x="1149" y="4612"/>
                  <a:pt x="1149" y="4612"/>
                </a:cubicBezTo>
                <a:close/>
                <a:moveTo>
                  <a:pt x="1205" y="4722"/>
                </a:moveTo>
                <a:cubicBezTo>
                  <a:pt x="1205" y="4725"/>
                  <a:pt x="1205" y="4725"/>
                  <a:pt x="1205" y="4725"/>
                </a:cubicBezTo>
                <a:cubicBezTo>
                  <a:pt x="1205" y="4725"/>
                  <a:pt x="1205" y="4725"/>
                  <a:pt x="1205" y="4725"/>
                </a:cubicBezTo>
                <a:cubicBezTo>
                  <a:pt x="1130" y="4777"/>
                  <a:pt x="1130" y="4777"/>
                  <a:pt x="1130" y="4777"/>
                </a:cubicBezTo>
                <a:cubicBezTo>
                  <a:pt x="1130" y="4780"/>
                  <a:pt x="1130" y="4780"/>
                  <a:pt x="1130" y="4780"/>
                </a:cubicBezTo>
                <a:cubicBezTo>
                  <a:pt x="1127" y="4777"/>
                  <a:pt x="1127" y="4777"/>
                  <a:pt x="1127" y="4777"/>
                </a:cubicBezTo>
                <a:cubicBezTo>
                  <a:pt x="1085" y="4690"/>
                  <a:pt x="1085" y="4690"/>
                  <a:pt x="1085" y="4690"/>
                </a:cubicBezTo>
                <a:cubicBezTo>
                  <a:pt x="1085" y="4686"/>
                  <a:pt x="1085" y="4686"/>
                  <a:pt x="1085" y="4686"/>
                </a:cubicBezTo>
                <a:cubicBezTo>
                  <a:pt x="1088" y="4686"/>
                  <a:pt x="1088" y="4686"/>
                  <a:pt x="1088" y="4686"/>
                </a:cubicBezTo>
                <a:cubicBezTo>
                  <a:pt x="1159" y="4635"/>
                  <a:pt x="1159" y="4635"/>
                  <a:pt x="1159" y="4635"/>
                </a:cubicBezTo>
                <a:cubicBezTo>
                  <a:pt x="1159" y="4631"/>
                  <a:pt x="1159" y="4631"/>
                  <a:pt x="1159" y="4631"/>
                </a:cubicBezTo>
                <a:cubicBezTo>
                  <a:pt x="1162" y="4635"/>
                  <a:pt x="1162" y="4635"/>
                  <a:pt x="1162" y="4635"/>
                </a:cubicBezTo>
                <a:cubicBezTo>
                  <a:pt x="1205" y="4722"/>
                  <a:pt x="1205" y="4722"/>
                  <a:pt x="1205" y="4722"/>
                </a:cubicBezTo>
                <a:close/>
                <a:moveTo>
                  <a:pt x="1260" y="4832"/>
                </a:moveTo>
                <a:cubicBezTo>
                  <a:pt x="1260" y="4835"/>
                  <a:pt x="1260" y="4835"/>
                  <a:pt x="1260" y="4835"/>
                </a:cubicBezTo>
                <a:cubicBezTo>
                  <a:pt x="1256" y="4835"/>
                  <a:pt x="1256" y="4835"/>
                  <a:pt x="1256" y="4835"/>
                </a:cubicBezTo>
                <a:cubicBezTo>
                  <a:pt x="1185" y="4887"/>
                  <a:pt x="1185" y="4887"/>
                  <a:pt x="1185" y="4887"/>
                </a:cubicBezTo>
                <a:cubicBezTo>
                  <a:pt x="1182" y="4890"/>
                  <a:pt x="1182" y="4890"/>
                  <a:pt x="1182" y="4890"/>
                </a:cubicBezTo>
                <a:cubicBezTo>
                  <a:pt x="1182" y="4887"/>
                  <a:pt x="1182" y="4887"/>
                  <a:pt x="1182" y="4887"/>
                </a:cubicBezTo>
                <a:cubicBezTo>
                  <a:pt x="1140" y="4800"/>
                  <a:pt x="1140" y="4800"/>
                  <a:pt x="1140" y="4800"/>
                </a:cubicBezTo>
                <a:cubicBezTo>
                  <a:pt x="1137" y="4797"/>
                  <a:pt x="1137" y="4797"/>
                  <a:pt x="1137" y="4797"/>
                </a:cubicBezTo>
                <a:cubicBezTo>
                  <a:pt x="1140" y="4793"/>
                  <a:pt x="1140" y="4793"/>
                  <a:pt x="1140" y="4793"/>
                </a:cubicBezTo>
                <a:cubicBezTo>
                  <a:pt x="1211" y="4741"/>
                  <a:pt x="1211" y="4741"/>
                  <a:pt x="1211" y="4741"/>
                </a:cubicBezTo>
                <a:cubicBezTo>
                  <a:pt x="1214" y="4741"/>
                  <a:pt x="1214" y="4741"/>
                  <a:pt x="1214" y="4741"/>
                </a:cubicBezTo>
                <a:cubicBezTo>
                  <a:pt x="1217" y="4745"/>
                  <a:pt x="1217" y="4745"/>
                  <a:pt x="1217" y="4745"/>
                </a:cubicBezTo>
                <a:cubicBezTo>
                  <a:pt x="1260" y="4832"/>
                  <a:pt x="1260" y="4832"/>
                  <a:pt x="1260" y="4832"/>
                </a:cubicBezTo>
                <a:close/>
                <a:moveTo>
                  <a:pt x="1311" y="4942"/>
                </a:moveTo>
                <a:cubicBezTo>
                  <a:pt x="1315" y="4945"/>
                  <a:pt x="1315" y="4945"/>
                  <a:pt x="1315" y="4945"/>
                </a:cubicBezTo>
                <a:cubicBezTo>
                  <a:pt x="1311" y="4949"/>
                  <a:pt x="1311" y="4949"/>
                  <a:pt x="1311" y="4949"/>
                </a:cubicBezTo>
                <a:cubicBezTo>
                  <a:pt x="1240" y="5000"/>
                  <a:pt x="1240" y="5000"/>
                  <a:pt x="1240" y="5000"/>
                </a:cubicBezTo>
                <a:cubicBezTo>
                  <a:pt x="1237" y="5000"/>
                  <a:pt x="1237" y="5000"/>
                  <a:pt x="1237" y="5000"/>
                </a:cubicBezTo>
                <a:cubicBezTo>
                  <a:pt x="1234" y="4997"/>
                  <a:pt x="1234" y="4997"/>
                  <a:pt x="1234" y="4997"/>
                </a:cubicBezTo>
                <a:cubicBezTo>
                  <a:pt x="1192" y="4910"/>
                  <a:pt x="1192" y="4910"/>
                  <a:pt x="1192" y="4910"/>
                </a:cubicBezTo>
                <a:cubicBezTo>
                  <a:pt x="1192" y="4907"/>
                  <a:pt x="1192" y="4907"/>
                  <a:pt x="1192" y="4907"/>
                </a:cubicBezTo>
                <a:cubicBezTo>
                  <a:pt x="1195" y="4907"/>
                  <a:pt x="1195" y="4907"/>
                  <a:pt x="1195" y="4907"/>
                </a:cubicBezTo>
                <a:cubicBezTo>
                  <a:pt x="1266" y="4855"/>
                  <a:pt x="1266" y="4855"/>
                  <a:pt x="1266" y="4855"/>
                </a:cubicBezTo>
                <a:cubicBezTo>
                  <a:pt x="1269" y="4852"/>
                  <a:pt x="1269" y="4852"/>
                  <a:pt x="1269" y="4852"/>
                </a:cubicBezTo>
                <a:cubicBezTo>
                  <a:pt x="1269" y="4855"/>
                  <a:pt x="1269" y="4855"/>
                  <a:pt x="1269" y="4855"/>
                </a:cubicBezTo>
                <a:cubicBezTo>
                  <a:pt x="1311" y="4942"/>
                  <a:pt x="1311" y="4942"/>
                  <a:pt x="1311" y="4942"/>
                </a:cubicBezTo>
                <a:close/>
                <a:moveTo>
                  <a:pt x="1366" y="5055"/>
                </a:moveTo>
                <a:cubicBezTo>
                  <a:pt x="1370" y="5059"/>
                  <a:pt x="1370" y="5059"/>
                  <a:pt x="1370" y="5059"/>
                </a:cubicBezTo>
                <a:cubicBezTo>
                  <a:pt x="1366" y="5062"/>
                  <a:pt x="1366" y="5062"/>
                  <a:pt x="1366" y="5062"/>
                </a:cubicBezTo>
                <a:cubicBezTo>
                  <a:pt x="1295" y="5114"/>
                  <a:pt x="1295" y="5114"/>
                  <a:pt x="1295" y="5114"/>
                </a:cubicBezTo>
                <a:cubicBezTo>
                  <a:pt x="1292" y="5114"/>
                  <a:pt x="1292" y="5114"/>
                  <a:pt x="1292" y="5114"/>
                </a:cubicBezTo>
                <a:cubicBezTo>
                  <a:pt x="1289" y="5110"/>
                  <a:pt x="1289" y="5110"/>
                  <a:pt x="1289" y="5110"/>
                </a:cubicBezTo>
                <a:cubicBezTo>
                  <a:pt x="1247" y="5023"/>
                  <a:pt x="1247" y="5023"/>
                  <a:pt x="1247" y="5023"/>
                </a:cubicBezTo>
                <a:cubicBezTo>
                  <a:pt x="1247" y="5020"/>
                  <a:pt x="1247" y="5020"/>
                  <a:pt x="1247" y="5020"/>
                </a:cubicBezTo>
                <a:cubicBezTo>
                  <a:pt x="1250" y="5017"/>
                  <a:pt x="1250" y="5017"/>
                  <a:pt x="1250" y="5017"/>
                </a:cubicBezTo>
                <a:cubicBezTo>
                  <a:pt x="1321" y="4965"/>
                  <a:pt x="1321" y="4965"/>
                  <a:pt x="1321" y="4965"/>
                </a:cubicBezTo>
                <a:cubicBezTo>
                  <a:pt x="1324" y="4962"/>
                  <a:pt x="1324" y="4962"/>
                  <a:pt x="1324" y="4962"/>
                </a:cubicBezTo>
                <a:cubicBezTo>
                  <a:pt x="1324" y="4968"/>
                  <a:pt x="1324" y="4968"/>
                  <a:pt x="1324" y="4968"/>
                </a:cubicBezTo>
                <a:cubicBezTo>
                  <a:pt x="1366" y="5055"/>
                  <a:pt x="1366" y="5055"/>
                  <a:pt x="1366" y="5055"/>
                </a:cubicBezTo>
                <a:close/>
                <a:moveTo>
                  <a:pt x="1425" y="5169"/>
                </a:moveTo>
                <a:cubicBezTo>
                  <a:pt x="1425" y="5172"/>
                  <a:pt x="1425" y="5172"/>
                  <a:pt x="1425" y="5172"/>
                </a:cubicBezTo>
                <a:cubicBezTo>
                  <a:pt x="1421" y="5175"/>
                  <a:pt x="1421" y="5175"/>
                  <a:pt x="1421" y="5175"/>
                </a:cubicBezTo>
                <a:cubicBezTo>
                  <a:pt x="1350" y="5227"/>
                  <a:pt x="1350" y="5227"/>
                  <a:pt x="1350" y="5227"/>
                </a:cubicBezTo>
                <a:cubicBezTo>
                  <a:pt x="1347" y="5227"/>
                  <a:pt x="1347" y="5227"/>
                  <a:pt x="1347" y="5227"/>
                </a:cubicBezTo>
                <a:cubicBezTo>
                  <a:pt x="1344" y="5224"/>
                  <a:pt x="1344" y="5224"/>
                  <a:pt x="1344" y="5224"/>
                </a:cubicBezTo>
                <a:cubicBezTo>
                  <a:pt x="1302" y="5136"/>
                  <a:pt x="1302" y="5136"/>
                  <a:pt x="1302" y="5136"/>
                </a:cubicBezTo>
                <a:cubicBezTo>
                  <a:pt x="1298" y="5133"/>
                  <a:pt x="1298" y="5133"/>
                  <a:pt x="1298" y="5133"/>
                </a:cubicBezTo>
                <a:cubicBezTo>
                  <a:pt x="1302" y="5130"/>
                  <a:pt x="1302" y="5130"/>
                  <a:pt x="1302" y="5130"/>
                </a:cubicBezTo>
                <a:cubicBezTo>
                  <a:pt x="1376" y="5078"/>
                  <a:pt x="1376" y="5078"/>
                  <a:pt x="1376" y="5078"/>
                </a:cubicBezTo>
                <a:cubicBezTo>
                  <a:pt x="1379" y="5075"/>
                  <a:pt x="1379" y="5075"/>
                  <a:pt x="1379" y="5075"/>
                </a:cubicBezTo>
                <a:cubicBezTo>
                  <a:pt x="1379" y="5078"/>
                  <a:pt x="1379" y="5078"/>
                  <a:pt x="1379" y="5078"/>
                </a:cubicBezTo>
                <a:cubicBezTo>
                  <a:pt x="1425" y="5169"/>
                  <a:pt x="1425" y="5169"/>
                  <a:pt x="1425" y="5169"/>
                </a:cubicBezTo>
                <a:close/>
                <a:moveTo>
                  <a:pt x="1480" y="5282"/>
                </a:moveTo>
                <a:cubicBezTo>
                  <a:pt x="1480" y="5285"/>
                  <a:pt x="1480" y="5285"/>
                  <a:pt x="1480" y="5285"/>
                </a:cubicBezTo>
                <a:cubicBezTo>
                  <a:pt x="1480" y="5288"/>
                  <a:pt x="1480" y="5288"/>
                  <a:pt x="1480" y="5288"/>
                </a:cubicBezTo>
                <a:cubicBezTo>
                  <a:pt x="1405" y="5340"/>
                  <a:pt x="1405" y="5340"/>
                  <a:pt x="1405" y="5340"/>
                </a:cubicBezTo>
                <a:cubicBezTo>
                  <a:pt x="1402" y="5344"/>
                  <a:pt x="1402" y="5344"/>
                  <a:pt x="1402" y="5344"/>
                </a:cubicBezTo>
                <a:cubicBezTo>
                  <a:pt x="1402" y="5340"/>
                  <a:pt x="1402" y="5340"/>
                  <a:pt x="1402" y="5340"/>
                </a:cubicBezTo>
                <a:cubicBezTo>
                  <a:pt x="1357" y="5250"/>
                  <a:pt x="1357" y="5250"/>
                  <a:pt x="1357" y="5250"/>
                </a:cubicBezTo>
                <a:cubicBezTo>
                  <a:pt x="1357" y="5246"/>
                  <a:pt x="1357" y="5246"/>
                  <a:pt x="1357" y="5246"/>
                </a:cubicBezTo>
                <a:cubicBezTo>
                  <a:pt x="1357" y="5243"/>
                  <a:pt x="1357" y="5243"/>
                  <a:pt x="1357" y="5243"/>
                </a:cubicBezTo>
                <a:cubicBezTo>
                  <a:pt x="1431" y="5191"/>
                  <a:pt x="1431" y="5191"/>
                  <a:pt x="1431" y="5191"/>
                </a:cubicBezTo>
                <a:cubicBezTo>
                  <a:pt x="1434" y="5191"/>
                  <a:pt x="1434" y="5191"/>
                  <a:pt x="1434" y="5191"/>
                </a:cubicBezTo>
                <a:cubicBezTo>
                  <a:pt x="1434" y="5195"/>
                  <a:pt x="1434" y="5195"/>
                  <a:pt x="1434" y="5195"/>
                </a:cubicBezTo>
                <a:cubicBezTo>
                  <a:pt x="1480" y="5282"/>
                  <a:pt x="1480" y="5282"/>
                  <a:pt x="1480" y="5282"/>
                </a:cubicBezTo>
                <a:close/>
                <a:moveTo>
                  <a:pt x="1557" y="5444"/>
                </a:moveTo>
                <a:cubicBezTo>
                  <a:pt x="1561" y="5447"/>
                  <a:pt x="1561" y="5447"/>
                  <a:pt x="1561" y="5447"/>
                </a:cubicBezTo>
                <a:cubicBezTo>
                  <a:pt x="1557" y="5450"/>
                  <a:pt x="1557" y="5450"/>
                  <a:pt x="1557" y="5450"/>
                </a:cubicBezTo>
                <a:cubicBezTo>
                  <a:pt x="1483" y="5502"/>
                  <a:pt x="1483" y="5502"/>
                  <a:pt x="1483" y="5502"/>
                </a:cubicBezTo>
                <a:cubicBezTo>
                  <a:pt x="1480" y="5505"/>
                  <a:pt x="1480" y="5505"/>
                  <a:pt x="1480" y="5505"/>
                </a:cubicBezTo>
                <a:cubicBezTo>
                  <a:pt x="1480" y="5502"/>
                  <a:pt x="1480" y="5502"/>
                  <a:pt x="1480" y="5502"/>
                </a:cubicBezTo>
                <a:cubicBezTo>
                  <a:pt x="1412" y="5363"/>
                  <a:pt x="1412" y="5363"/>
                  <a:pt x="1412" y="5363"/>
                </a:cubicBezTo>
                <a:cubicBezTo>
                  <a:pt x="1412" y="5360"/>
                  <a:pt x="1412" y="5360"/>
                  <a:pt x="1412" y="5360"/>
                </a:cubicBezTo>
                <a:cubicBezTo>
                  <a:pt x="1415" y="5360"/>
                  <a:pt x="1415" y="5360"/>
                  <a:pt x="1415" y="5360"/>
                </a:cubicBezTo>
                <a:cubicBezTo>
                  <a:pt x="1486" y="5308"/>
                  <a:pt x="1486" y="5308"/>
                  <a:pt x="1486" y="5308"/>
                </a:cubicBezTo>
                <a:cubicBezTo>
                  <a:pt x="1489" y="5305"/>
                  <a:pt x="1489" y="5305"/>
                  <a:pt x="1489" y="5305"/>
                </a:cubicBezTo>
                <a:cubicBezTo>
                  <a:pt x="1493" y="5308"/>
                  <a:pt x="1493" y="5308"/>
                  <a:pt x="1493" y="5308"/>
                </a:cubicBezTo>
                <a:cubicBezTo>
                  <a:pt x="1557" y="5444"/>
                  <a:pt x="1557" y="5444"/>
                  <a:pt x="1557" y="5444"/>
                </a:cubicBezTo>
                <a:close/>
                <a:moveTo>
                  <a:pt x="2943" y="6616"/>
                </a:moveTo>
                <a:cubicBezTo>
                  <a:pt x="2913" y="6638"/>
                  <a:pt x="2913" y="6638"/>
                  <a:pt x="2913" y="6638"/>
                </a:cubicBezTo>
                <a:cubicBezTo>
                  <a:pt x="2913" y="6638"/>
                  <a:pt x="2700" y="6376"/>
                  <a:pt x="2464" y="6159"/>
                </a:cubicBezTo>
                <a:cubicBezTo>
                  <a:pt x="2231" y="5939"/>
                  <a:pt x="1978" y="5842"/>
                  <a:pt x="1991" y="5810"/>
                </a:cubicBezTo>
                <a:cubicBezTo>
                  <a:pt x="1998" y="5797"/>
                  <a:pt x="2023" y="5787"/>
                  <a:pt x="2062" y="5774"/>
                </a:cubicBezTo>
                <a:cubicBezTo>
                  <a:pt x="2295" y="5693"/>
                  <a:pt x="2422" y="5547"/>
                  <a:pt x="2557" y="5350"/>
                </a:cubicBezTo>
                <a:cubicBezTo>
                  <a:pt x="2619" y="5259"/>
                  <a:pt x="2651" y="5172"/>
                  <a:pt x="2651" y="5172"/>
                </a:cubicBezTo>
                <a:cubicBezTo>
                  <a:pt x="2684" y="5683"/>
                  <a:pt x="2816" y="6088"/>
                  <a:pt x="2923" y="6505"/>
                </a:cubicBezTo>
                <a:cubicBezTo>
                  <a:pt x="2939" y="6570"/>
                  <a:pt x="2943" y="6616"/>
                  <a:pt x="2943" y="6616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81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111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