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11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028" name="Group 74"/>
          <p:cNvGrpSpPr>
            <a:grpSpLocks/>
          </p:cNvGrpSpPr>
          <p:nvPr/>
        </p:nvGrpSpPr>
        <p:grpSpPr bwMode="auto">
          <a:xfrm>
            <a:off x="1116013" y="260350"/>
            <a:ext cx="6911975" cy="5832475"/>
            <a:chOff x="703" y="164"/>
            <a:chExt cx="4354" cy="3674"/>
          </a:xfrm>
        </p:grpSpPr>
        <p:sp>
          <p:nvSpPr>
            <p:cNvPr id="1029" name="Text Box 57"/>
            <p:cNvSpPr txBox="1">
              <a:spLocks noChangeArrowheads="1"/>
            </p:cNvSpPr>
            <p:nvPr/>
          </p:nvSpPr>
          <p:spPr bwMode="gray">
            <a:xfrm>
              <a:off x="3061" y="799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pic>
          <p:nvPicPr>
            <p:cNvPr id="1030" name="Picture 67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327"/>
              <a:ext cx="2256" cy="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68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170"/>
              <a:ext cx="1668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69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9" y="164"/>
              <a:ext cx="1668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70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5" y="663"/>
              <a:ext cx="2172" cy="3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Text Box 71"/>
            <p:cNvSpPr txBox="1">
              <a:spLocks noChangeArrowheads="1"/>
            </p:cNvSpPr>
            <p:nvPr/>
          </p:nvSpPr>
          <p:spPr bwMode="gray">
            <a:xfrm>
              <a:off x="1746" y="2840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35" name="Text Box 72"/>
            <p:cNvSpPr txBox="1">
              <a:spLocks noChangeArrowheads="1"/>
            </p:cNvSpPr>
            <p:nvPr/>
          </p:nvSpPr>
          <p:spPr bwMode="auto">
            <a:xfrm>
              <a:off x="1927" y="899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</a:p>
          </p:txBody>
        </p:sp>
        <p:sp>
          <p:nvSpPr>
            <p:cNvPr id="1036" name="Text Box 73"/>
            <p:cNvSpPr txBox="1">
              <a:spLocks noChangeArrowheads="1"/>
            </p:cNvSpPr>
            <p:nvPr/>
          </p:nvSpPr>
          <p:spPr bwMode="auto">
            <a:xfrm>
              <a:off x="3470" y="2886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81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