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7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"/>
          <p:cNvGrpSpPr/>
          <p:nvPr/>
        </p:nvGrpSpPr>
        <p:grpSpPr>
          <a:xfrm>
            <a:off x="4587339" y="1896274"/>
            <a:ext cx="1261596" cy="1456829"/>
            <a:chOff x="3730520" y="2519363"/>
            <a:chExt cx="1689400" cy="1950836"/>
          </a:xfrm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3295066" y="1896274"/>
            <a:ext cx="1261596" cy="1456829"/>
            <a:chOff x="3730520" y="2519363"/>
            <a:chExt cx="1689400" cy="1950836"/>
          </a:xfrm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</p:grpSpPr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</p:grpSpPr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4587339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3295066" y="4135379"/>
            <a:ext cx="1261596" cy="1456829"/>
            <a:chOff x="3730520" y="2519363"/>
            <a:chExt cx="1689400" cy="1950836"/>
          </a:xfrm>
        </p:grpSpPr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</p:grpSpPr>
        <p:sp>
          <p:nvSpPr>
            <p:cNvPr id="29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2648509" y="3012479"/>
            <a:ext cx="1261596" cy="1456829"/>
            <a:chOff x="3730520" y="2519363"/>
            <a:chExt cx="1689400" cy="1950836"/>
          </a:xfrm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5233054" y="3012479"/>
            <a:ext cx="1261596" cy="1456829"/>
            <a:chOff x="3730520" y="2519363"/>
            <a:chExt cx="1689400" cy="1950836"/>
          </a:xfrm>
        </p:grpSpPr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54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61"/>
          <p:cNvGrpSpPr/>
          <p:nvPr/>
        </p:nvGrpSpPr>
        <p:grpSpPr>
          <a:xfrm>
            <a:off x="4267072" y="1053215"/>
            <a:ext cx="594716" cy="96026"/>
            <a:chOff x="4226475" y="1103810"/>
            <a:chExt cx="675910" cy="109136"/>
          </a:xfrm>
        </p:grpSpPr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3"/>
          <p:cNvGrpSpPr/>
          <p:nvPr/>
        </p:nvGrpSpPr>
        <p:grpSpPr>
          <a:xfrm>
            <a:off x="2300408" y="2180085"/>
            <a:ext cx="669764" cy="96026"/>
            <a:chOff x="2254689" y="2192580"/>
            <a:chExt cx="761201" cy="109136"/>
          </a:xfrm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55"/>
          <p:cNvGrpSpPr/>
          <p:nvPr/>
        </p:nvGrpSpPr>
        <p:grpSpPr>
          <a:xfrm>
            <a:off x="5020840" y="2180031"/>
            <a:ext cx="373884" cy="95218"/>
            <a:chOff x="4995318" y="2192580"/>
            <a:chExt cx="424928" cy="108219"/>
          </a:xfrm>
        </p:grpSpPr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54"/>
          <p:cNvGrpSpPr/>
          <p:nvPr/>
        </p:nvGrpSpPr>
        <p:grpSpPr>
          <a:xfrm>
            <a:off x="6372365" y="2180031"/>
            <a:ext cx="266560" cy="95218"/>
            <a:chOff x="6354169" y="2192580"/>
            <a:chExt cx="302952" cy="108219"/>
          </a:xfrm>
        </p:grpSpPr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57"/>
          <p:cNvGrpSpPr/>
          <p:nvPr/>
        </p:nvGrpSpPr>
        <p:grpSpPr>
          <a:xfrm>
            <a:off x="3107251" y="3276599"/>
            <a:ext cx="326274" cy="96026"/>
            <a:chOff x="3084979" y="3338500"/>
            <a:chExt cx="370817" cy="109136"/>
          </a:xfrm>
        </p:grpSpPr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7" name="Group 858"/>
          <p:cNvGrpSpPr/>
          <p:nvPr/>
        </p:nvGrpSpPr>
        <p:grpSpPr>
          <a:xfrm>
            <a:off x="5696489" y="3276599"/>
            <a:ext cx="316322" cy="96026"/>
            <a:chOff x="5674896" y="3338500"/>
            <a:chExt cx="359508" cy="109136"/>
          </a:xfrm>
        </p:grpSpPr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59"/>
          <p:cNvGrpSpPr/>
          <p:nvPr/>
        </p:nvGrpSpPr>
        <p:grpSpPr>
          <a:xfrm>
            <a:off x="6157823" y="4451708"/>
            <a:ext cx="692894" cy="96832"/>
            <a:chOff x="6110524" y="4454622"/>
            <a:chExt cx="787491" cy="110053"/>
          </a:xfrm>
        </p:grpSpPr>
        <p:sp>
          <p:nvSpPr>
            <p:cNvPr id="98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64"/>
          <p:cNvGrpSpPr/>
          <p:nvPr/>
        </p:nvGrpSpPr>
        <p:grpSpPr>
          <a:xfrm>
            <a:off x="4923500" y="4451708"/>
            <a:ext cx="578042" cy="96832"/>
            <a:chOff x="4884042" y="4454622"/>
            <a:chExt cx="656957" cy="110053"/>
          </a:xfrm>
        </p:grpSpPr>
        <p:sp>
          <p:nvSpPr>
            <p:cNvPr id="106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863"/>
          <p:cNvGrpSpPr/>
          <p:nvPr/>
        </p:nvGrpSpPr>
        <p:grpSpPr>
          <a:xfrm>
            <a:off x="3536734" y="4451708"/>
            <a:ext cx="764712" cy="96832"/>
            <a:chOff x="3484533" y="4454622"/>
            <a:chExt cx="869114" cy="110053"/>
          </a:xfrm>
        </p:grpSpPr>
        <p:sp>
          <p:nvSpPr>
            <p:cNvPr id="113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62"/>
          <p:cNvGrpSpPr/>
          <p:nvPr/>
        </p:nvGrpSpPr>
        <p:grpSpPr>
          <a:xfrm>
            <a:off x="2375612" y="4451708"/>
            <a:ext cx="504070" cy="96832"/>
            <a:chOff x="2341203" y="4454622"/>
            <a:chExt cx="572888" cy="110053"/>
          </a:xfrm>
        </p:grpSpPr>
        <p:sp>
          <p:nvSpPr>
            <p:cNvPr id="12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860"/>
          <p:cNvGrpSpPr/>
          <p:nvPr/>
        </p:nvGrpSpPr>
        <p:grpSpPr>
          <a:xfrm>
            <a:off x="4227563" y="5559528"/>
            <a:ext cx="683210" cy="96832"/>
            <a:chOff x="4180925" y="5571967"/>
            <a:chExt cx="776486" cy="110053"/>
          </a:xfrm>
        </p:grpSpPr>
        <p:sp>
          <p:nvSpPr>
            <p:cNvPr id="128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926"/>
          <p:cNvGrpSpPr/>
          <p:nvPr/>
        </p:nvGrpSpPr>
        <p:grpSpPr>
          <a:xfrm>
            <a:off x="4189405" y="1285860"/>
            <a:ext cx="768360" cy="586558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928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987"/>
          <p:cNvGrpSpPr/>
          <p:nvPr/>
        </p:nvGrpSpPr>
        <p:grpSpPr>
          <a:xfrm>
            <a:off x="2252316" y="2376480"/>
            <a:ext cx="767098" cy="586560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989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046"/>
          <p:cNvGrpSpPr/>
          <p:nvPr/>
        </p:nvGrpSpPr>
        <p:grpSpPr>
          <a:xfrm>
            <a:off x="3525230" y="2368535"/>
            <a:ext cx="818170" cy="625406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104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1107"/>
          <p:cNvGrpSpPr/>
          <p:nvPr/>
        </p:nvGrpSpPr>
        <p:grpSpPr>
          <a:xfrm>
            <a:off x="4848227" y="2387959"/>
            <a:ext cx="768106" cy="586558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1109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166"/>
          <p:cNvGrpSpPr/>
          <p:nvPr/>
        </p:nvGrpSpPr>
        <p:grpSpPr>
          <a:xfrm>
            <a:off x="6142294" y="2400293"/>
            <a:ext cx="768110" cy="626456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1168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1286"/>
          <p:cNvGrpSpPr/>
          <p:nvPr/>
        </p:nvGrpSpPr>
        <p:grpSpPr>
          <a:xfrm>
            <a:off x="2876538" y="3492462"/>
            <a:ext cx="774958" cy="598530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1288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1345"/>
          <p:cNvGrpSpPr/>
          <p:nvPr/>
        </p:nvGrpSpPr>
        <p:grpSpPr>
          <a:xfrm>
            <a:off x="5500694" y="3495675"/>
            <a:ext cx="768110" cy="592620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1347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1406"/>
          <p:cNvGrpSpPr/>
          <p:nvPr/>
        </p:nvGrpSpPr>
        <p:grpSpPr>
          <a:xfrm>
            <a:off x="2233596" y="4614871"/>
            <a:ext cx="767102" cy="592622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1408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1467"/>
          <p:cNvGrpSpPr/>
          <p:nvPr/>
        </p:nvGrpSpPr>
        <p:grpSpPr>
          <a:xfrm>
            <a:off x="3552818" y="4614871"/>
            <a:ext cx="768110" cy="592620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1469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1526"/>
          <p:cNvGrpSpPr/>
          <p:nvPr/>
        </p:nvGrpSpPr>
        <p:grpSpPr>
          <a:xfrm>
            <a:off x="4846633" y="4624396"/>
            <a:ext cx="768362" cy="592620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28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1587"/>
          <p:cNvGrpSpPr/>
          <p:nvPr/>
        </p:nvGrpSpPr>
        <p:grpSpPr>
          <a:xfrm>
            <a:off x="6129348" y="4609342"/>
            <a:ext cx="767350" cy="586558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1589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3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646"/>
          <p:cNvGrpSpPr/>
          <p:nvPr/>
        </p:nvGrpSpPr>
        <p:grpSpPr>
          <a:xfrm>
            <a:off x="4203691" y="5738829"/>
            <a:ext cx="768362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1648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9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5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