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55"/>
          <p:cNvSpPr/>
          <p:nvPr/>
        </p:nvSpPr>
        <p:spPr>
          <a:xfrm flipV="1"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rgbClr val="9D9D9D"/>
              </a:gs>
              <a:gs pos="46000">
                <a:srgbClr val="EEEEEE"/>
              </a:gs>
              <a:gs pos="34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ё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15"/>
          <p:cNvSpPr/>
          <p:nvPr/>
        </p:nvSpPr>
        <p:spPr>
          <a:xfrm>
            <a:off x="0" y="4929198"/>
            <a:ext cx="9144000" cy="1928802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53000">
                <a:srgbClr val="C9C9C9"/>
              </a:gs>
              <a:gs pos="7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44"/>
          <p:cNvSpPr txBox="1">
            <a:spLocks noChangeArrowheads="1"/>
          </p:cNvSpPr>
          <p:nvPr/>
        </p:nvSpPr>
        <p:spPr bwMode="auto">
          <a:xfrm>
            <a:off x="242590" y="302980"/>
            <a:ext cx="34007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STOP SMOKING SIGNS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7"/>
          <p:cNvSpPr/>
          <p:nvPr/>
        </p:nvSpPr>
        <p:spPr>
          <a:xfrm>
            <a:off x="1214414" y="2743195"/>
            <a:ext cx="3214710" cy="37576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рямоугольник 48"/>
          <p:cNvSpPr/>
          <p:nvPr/>
        </p:nvSpPr>
        <p:spPr>
          <a:xfrm>
            <a:off x="1214414" y="2743197"/>
            <a:ext cx="3214710" cy="285751"/>
          </a:xfrm>
          <a:prstGeom prst="rect">
            <a:avLst/>
          </a:prstGeom>
          <a:gradFill flip="none" rotWithShape="1">
            <a:gsLst>
              <a:gs pos="25000">
                <a:schemeClr val="accent1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рямоугольник 121"/>
          <p:cNvSpPr/>
          <p:nvPr/>
        </p:nvSpPr>
        <p:spPr>
          <a:xfrm>
            <a:off x="1428728" y="3776665"/>
            <a:ext cx="27860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This is an example text.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Go ahead and replace it with your own text. This is an example text. This is an example text.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 This is an example text. This is an example text.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Go ahead and replace it with your own text. This is an example text. This is an example text.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 This is an example text. This is an example text.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121"/>
          <p:cNvSpPr/>
          <p:nvPr/>
        </p:nvSpPr>
        <p:spPr>
          <a:xfrm>
            <a:off x="2751546" y="2743196"/>
            <a:ext cx="11775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Example text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428596" y="1452550"/>
            <a:ext cx="2161040" cy="2162880"/>
            <a:chOff x="1081088" y="1427163"/>
            <a:chExt cx="1863725" cy="1865313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081088" y="1427163"/>
              <a:ext cx="1863725" cy="1865313"/>
            </a:xfrm>
            <a:custGeom>
              <a:avLst/>
              <a:gdLst/>
              <a:ahLst/>
              <a:cxnLst>
                <a:cxn ang="0">
                  <a:pos x="384" y="84"/>
                </a:cxn>
                <a:cxn ang="0">
                  <a:pos x="84" y="383"/>
                </a:cxn>
                <a:cxn ang="0">
                  <a:pos x="84" y="787"/>
                </a:cxn>
                <a:cxn ang="0">
                  <a:pos x="133" y="836"/>
                </a:cxn>
                <a:cxn ang="0">
                  <a:pos x="154" y="855"/>
                </a:cxn>
                <a:cxn ang="0">
                  <a:pos x="176" y="878"/>
                </a:cxn>
                <a:cxn ang="0">
                  <a:pos x="223" y="925"/>
                </a:cxn>
                <a:cxn ang="0">
                  <a:pos x="249" y="950"/>
                </a:cxn>
                <a:cxn ang="0">
                  <a:pos x="274" y="974"/>
                </a:cxn>
                <a:cxn ang="0">
                  <a:pos x="297" y="999"/>
                </a:cxn>
                <a:cxn ang="0">
                  <a:pos x="357" y="1059"/>
                </a:cxn>
                <a:cxn ang="0">
                  <a:pos x="372" y="1072"/>
                </a:cxn>
                <a:cxn ang="0">
                  <a:pos x="381" y="1083"/>
                </a:cxn>
                <a:cxn ang="0">
                  <a:pos x="388" y="1090"/>
                </a:cxn>
                <a:cxn ang="0">
                  <a:pos x="790" y="1090"/>
                </a:cxn>
                <a:cxn ang="0">
                  <a:pos x="797" y="1083"/>
                </a:cxn>
                <a:cxn ang="0">
                  <a:pos x="806" y="1072"/>
                </a:cxn>
                <a:cxn ang="0">
                  <a:pos x="821" y="1059"/>
                </a:cxn>
                <a:cxn ang="0">
                  <a:pos x="838" y="1041"/>
                </a:cxn>
                <a:cxn ang="0">
                  <a:pos x="927" y="951"/>
                </a:cxn>
                <a:cxn ang="0">
                  <a:pos x="951" y="927"/>
                </a:cxn>
                <a:cxn ang="0">
                  <a:pos x="1088" y="789"/>
                </a:cxn>
                <a:cxn ang="0">
                  <a:pos x="1088" y="382"/>
                </a:cxn>
                <a:cxn ang="0">
                  <a:pos x="1054" y="348"/>
                </a:cxn>
                <a:cxn ang="0">
                  <a:pos x="1036" y="329"/>
                </a:cxn>
                <a:cxn ang="0">
                  <a:pos x="844" y="137"/>
                </a:cxn>
                <a:cxn ang="0">
                  <a:pos x="827" y="118"/>
                </a:cxn>
                <a:cxn ang="0">
                  <a:pos x="793" y="84"/>
                </a:cxn>
                <a:cxn ang="0">
                  <a:pos x="384" y="84"/>
                </a:cxn>
                <a:cxn ang="0">
                  <a:pos x="350" y="0"/>
                </a:cxn>
                <a:cxn ang="0">
                  <a:pos x="828" y="0"/>
                </a:cxn>
                <a:cxn ang="0">
                  <a:pos x="1174" y="347"/>
                </a:cxn>
                <a:cxn ang="0">
                  <a:pos x="1174" y="823"/>
                </a:cxn>
                <a:cxn ang="0">
                  <a:pos x="825" y="1175"/>
                </a:cxn>
                <a:cxn ang="0">
                  <a:pos x="353" y="1175"/>
                </a:cxn>
                <a:cxn ang="0">
                  <a:pos x="0" y="822"/>
                </a:cxn>
                <a:cxn ang="0">
                  <a:pos x="0" y="349"/>
                </a:cxn>
                <a:cxn ang="0">
                  <a:pos x="350" y="0"/>
                </a:cxn>
              </a:cxnLst>
              <a:rect l="0" t="0" r="r" b="b"/>
              <a:pathLst>
                <a:path w="1174" h="1175">
                  <a:moveTo>
                    <a:pt x="384" y="84"/>
                  </a:moveTo>
                  <a:lnTo>
                    <a:pt x="84" y="383"/>
                  </a:lnTo>
                  <a:lnTo>
                    <a:pt x="84" y="787"/>
                  </a:lnTo>
                  <a:lnTo>
                    <a:pt x="133" y="836"/>
                  </a:lnTo>
                  <a:lnTo>
                    <a:pt x="154" y="855"/>
                  </a:lnTo>
                  <a:lnTo>
                    <a:pt x="176" y="878"/>
                  </a:lnTo>
                  <a:lnTo>
                    <a:pt x="223" y="925"/>
                  </a:lnTo>
                  <a:lnTo>
                    <a:pt x="249" y="950"/>
                  </a:lnTo>
                  <a:lnTo>
                    <a:pt x="274" y="974"/>
                  </a:lnTo>
                  <a:lnTo>
                    <a:pt x="297" y="999"/>
                  </a:lnTo>
                  <a:lnTo>
                    <a:pt x="357" y="1059"/>
                  </a:lnTo>
                  <a:lnTo>
                    <a:pt x="372" y="1072"/>
                  </a:lnTo>
                  <a:lnTo>
                    <a:pt x="381" y="1083"/>
                  </a:lnTo>
                  <a:lnTo>
                    <a:pt x="388" y="1090"/>
                  </a:lnTo>
                  <a:lnTo>
                    <a:pt x="790" y="1090"/>
                  </a:lnTo>
                  <a:lnTo>
                    <a:pt x="797" y="1083"/>
                  </a:lnTo>
                  <a:lnTo>
                    <a:pt x="806" y="1072"/>
                  </a:lnTo>
                  <a:lnTo>
                    <a:pt x="821" y="1059"/>
                  </a:lnTo>
                  <a:lnTo>
                    <a:pt x="838" y="1041"/>
                  </a:lnTo>
                  <a:lnTo>
                    <a:pt x="927" y="951"/>
                  </a:lnTo>
                  <a:lnTo>
                    <a:pt x="951" y="927"/>
                  </a:lnTo>
                  <a:lnTo>
                    <a:pt x="1088" y="789"/>
                  </a:lnTo>
                  <a:lnTo>
                    <a:pt x="1088" y="382"/>
                  </a:lnTo>
                  <a:lnTo>
                    <a:pt x="1054" y="348"/>
                  </a:lnTo>
                  <a:lnTo>
                    <a:pt x="1036" y="329"/>
                  </a:lnTo>
                  <a:lnTo>
                    <a:pt x="844" y="137"/>
                  </a:lnTo>
                  <a:lnTo>
                    <a:pt x="827" y="118"/>
                  </a:lnTo>
                  <a:lnTo>
                    <a:pt x="793" y="84"/>
                  </a:lnTo>
                  <a:lnTo>
                    <a:pt x="384" y="84"/>
                  </a:lnTo>
                  <a:close/>
                  <a:moveTo>
                    <a:pt x="350" y="0"/>
                  </a:moveTo>
                  <a:lnTo>
                    <a:pt x="828" y="0"/>
                  </a:lnTo>
                  <a:lnTo>
                    <a:pt x="1174" y="347"/>
                  </a:lnTo>
                  <a:lnTo>
                    <a:pt x="1174" y="823"/>
                  </a:lnTo>
                  <a:lnTo>
                    <a:pt x="825" y="1175"/>
                  </a:lnTo>
                  <a:lnTo>
                    <a:pt x="353" y="1175"/>
                  </a:lnTo>
                  <a:lnTo>
                    <a:pt x="0" y="822"/>
                  </a:lnTo>
                  <a:lnTo>
                    <a:pt x="0" y="349"/>
                  </a:lnTo>
                  <a:lnTo>
                    <a:pt x="35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8"/>
            <p:cNvSpPr>
              <a:spLocks/>
            </p:cNvSpPr>
            <p:nvPr/>
          </p:nvSpPr>
          <p:spPr bwMode="auto">
            <a:xfrm>
              <a:off x="1147763" y="1493838"/>
              <a:ext cx="1727200" cy="1730375"/>
            </a:xfrm>
            <a:custGeom>
              <a:avLst/>
              <a:gdLst/>
              <a:ahLst/>
              <a:cxnLst>
                <a:cxn ang="0">
                  <a:pos x="326" y="0"/>
                </a:cxn>
                <a:cxn ang="0">
                  <a:pos x="768" y="0"/>
                </a:cxn>
                <a:cxn ang="0">
                  <a:pos x="1088" y="322"/>
                </a:cxn>
                <a:cxn ang="0">
                  <a:pos x="1088" y="764"/>
                </a:cxn>
                <a:cxn ang="0">
                  <a:pos x="766" y="1090"/>
                </a:cxn>
                <a:cxn ang="0">
                  <a:pos x="328" y="1090"/>
                </a:cxn>
                <a:cxn ang="0">
                  <a:pos x="0" y="762"/>
                </a:cxn>
                <a:cxn ang="0">
                  <a:pos x="0" y="324"/>
                </a:cxn>
                <a:cxn ang="0">
                  <a:pos x="326" y="0"/>
                </a:cxn>
              </a:cxnLst>
              <a:rect l="0" t="0" r="r" b="b"/>
              <a:pathLst>
                <a:path w="1088" h="1090">
                  <a:moveTo>
                    <a:pt x="326" y="0"/>
                  </a:moveTo>
                  <a:lnTo>
                    <a:pt x="768" y="0"/>
                  </a:lnTo>
                  <a:lnTo>
                    <a:pt x="1088" y="322"/>
                  </a:lnTo>
                  <a:lnTo>
                    <a:pt x="1088" y="764"/>
                  </a:lnTo>
                  <a:lnTo>
                    <a:pt x="766" y="1090"/>
                  </a:lnTo>
                  <a:lnTo>
                    <a:pt x="328" y="1090"/>
                  </a:lnTo>
                  <a:lnTo>
                    <a:pt x="0" y="762"/>
                  </a:lnTo>
                  <a:lnTo>
                    <a:pt x="0" y="324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1122363" y="1466850"/>
              <a:ext cx="1779587" cy="1781175"/>
            </a:xfrm>
            <a:custGeom>
              <a:avLst/>
              <a:gdLst/>
              <a:ahLst/>
              <a:cxnLst>
                <a:cxn ang="0">
                  <a:pos x="347" y="33"/>
                </a:cxn>
                <a:cxn ang="0">
                  <a:pos x="215" y="165"/>
                </a:cxn>
                <a:cxn ang="0">
                  <a:pos x="189" y="190"/>
                </a:cxn>
                <a:cxn ang="0">
                  <a:pos x="165" y="216"/>
                </a:cxn>
                <a:cxn ang="0">
                  <a:pos x="33" y="348"/>
                </a:cxn>
                <a:cxn ang="0">
                  <a:pos x="33" y="772"/>
                </a:cxn>
                <a:cxn ang="0">
                  <a:pos x="351" y="1091"/>
                </a:cxn>
                <a:cxn ang="0">
                  <a:pos x="775" y="1091"/>
                </a:cxn>
                <a:cxn ang="0">
                  <a:pos x="817" y="1049"/>
                </a:cxn>
                <a:cxn ang="0">
                  <a:pos x="836" y="1028"/>
                </a:cxn>
                <a:cxn ang="0">
                  <a:pos x="858" y="1007"/>
                </a:cxn>
                <a:cxn ang="0">
                  <a:pos x="882" y="983"/>
                </a:cxn>
                <a:cxn ang="0">
                  <a:pos x="907" y="958"/>
                </a:cxn>
                <a:cxn ang="0">
                  <a:pos x="1064" y="801"/>
                </a:cxn>
                <a:cxn ang="0">
                  <a:pos x="1076" y="787"/>
                </a:cxn>
                <a:cxn ang="0">
                  <a:pos x="1085" y="779"/>
                </a:cxn>
                <a:cxn ang="0">
                  <a:pos x="1089" y="775"/>
                </a:cxn>
                <a:cxn ang="0">
                  <a:pos x="1089" y="346"/>
                </a:cxn>
                <a:cxn ang="0">
                  <a:pos x="1085" y="342"/>
                </a:cxn>
                <a:cxn ang="0">
                  <a:pos x="1077" y="333"/>
                </a:cxn>
                <a:cxn ang="0">
                  <a:pos x="1064" y="320"/>
                </a:cxn>
                <a:cxn ang="0">
                  <a:pos x="1006" y="263"/>
                </a:cxn>
                <a:cxn ang="0">
                  <a:pos x="983" y="239"/>
                </a:cxn>
                <a:cxn ang="0">
                  <a:pos x="959" y="214"/>
                </a:cxn>
                <a:cxn ang="0">
                  <a:pos x="933" y="190"/>
                </a:cxn>
                <a:cxn ang="0">
                  <a:pos x="908" y="164"/>
                </a:cxn>
                <a:cxn ang="0">
                  <a:pos x="778" y="33"/>
                </a:cxn>
                <a:cxn ang="0">
                  <a:pos x="347" y="33"/>
                </a:cxn>
                <a:cxn ang="0">
                  <a:pos x="335" y="0"/>
                </a:cxn>
                <a:cxn ang="0">
                  <a:pos x="791" y="0"/>
                </a:cxn>
                <a:cxn ang="0">
                  <a:pos x="1121" y="333"/>
                </a:cxn>
                <a:cxn ang="0">
                  <a:pos x="1121" y="787"/>
                </a:cxn>
                <a:cxn ang="0">
                  <a:pos x="788" y="1122"/>
                </a:cxn>
                <a:cxn ang="0">
                  <a:pos x="338" y="1122"/>
                </a:cxn>
                <a:cxn ang="0">
                  <a:pos x="0" y="785"/>
                </a:cxn>
                <a:cxn ang="0">
                  <a:pos x="0" y="335"/>
                </a:cxn>
                <a:cxn ang="0">
                  <a:pos x="335" y="0"/>
                </a:cxn>
              </a:cxnLst>
              <a:rect l="0" t="0" r="r" b="b"/>
              <a:pathLst>
                <a:path w="1121" h="1122">
                  <a:moveTo>
                    <a:pt x="347" y="33"/>
                  </a:moveTo>
                  <a:lnTo>
                    <a:pt x="215" y="165"/>
                  </a:lnTo>
                  <a:lnTo>
                    <a:pt x="189" y="190"/>
                  </a:lnTo>
                  <a:lnTo>
                    <a:pt x="165" y="216"/>
                  </a:lnTo>
                  <a:lnTo>
                    <a:pt x="33" y="348"/>
                  </a:lnTo>
                  <a:lnTo>
                    <a:pt x="33" y="772"/>
                  </a:lnTo>
                  <a:lnTo>
                    <a:pt x="351" y="1091"/>
                  </a:lnTo>
                  <a:lnTo>
                    <a:pt x="775" y="1091"/>
                  </a:lnTo>
                  <a:lnTo>
                    <a:pt x="817" y="1049"/>
                  </a:lnTo>
                  <a:lnTo>
                    <a:pt x="836" y="1028"/>
                  </a:lnTo>
                  <a:lnTo>
                    <a:pt x="858" y="1007"/>
                  </a:lnTo>
                  <a:lnTo>
                    <a:pt x="882" y="983"/>
                  </a:lnTo>
                  <a:lnTo>
                    <a:pt x="907" y="958"/>
                  </a:lnTo>
                  <a:lnTo>
                    <a:pt x="1064" y="801"/>
                  </a:lnTo>
                  <a:lnTo>
                    <a:pt x="1076" y="787"/>
                  </a:lnTo>
                  <a:lnTo>
                    <a:pt x="1085" y="779"/>
                  </a:lnTo>
                  <a:lnTo>
                    <a:pt x="1089" y="775"/>
                  </a:lnTo>
                  <a:lnTo>
                    <a:pt x="1089" y="346"/>
                  </a:lnTo>
                  <a:lnTo>
                    <a:pt x="1085" y="342"/>
                  </a:lnTo>
                  <a:lnTo>
                    <a:pt x="1077" y="333"/>
                  </a:lnTo>
                  <a:lnTo>
                    <a:pt x="1064" y="320"/>
                  </a:lnTo>
                  <a:lnTo>
                    <a:pt x="1006" y="263"/>
                  </a:lnTo>
                  <a:lnTo>
                    <a:pt x="983" y="239"/>
                  </a:lnTo>
                  <a:lnTo>
                    <a:pt x="959" y="214"/>
                  </a:lnTo>
                  <a:lnTo>
                    <a:pt x="933" y="190"/>
                  </a:lnTo>
                  <a:lnTo>
                    <a:pt x="908" y="164"/>
                  </a:lnTo>
                  <a:lnTo>
                    <a:pt x="778" y="33"/>
                  </a:lnTo>
                  <a:lnTo>
                    <a:pt x="347" y="33"/>
                  </a:lnTo>
                  <a:close/>
                  <a:moveTo>
                    <a:pt x="335" y="0"/>
                  </a:moveTo>
                  <a:lnTo>
                    <a:pt x="791" y="0"/>
                  </a:lnTo>
                  <a:lnTo>
                    <a:pt x="1121" y="333"/>
                  </a:lnTo>
                  <a:lnTo>
                    <a:pt x="1121" y="787"/>
                  </a:lnTo>
                  <a:lnTo>
                    <a:pt x="788" y="1122"/>
                  </a:lnTo>
                  <a:lnTo>
                    <a:pt x="338" y="1122"/>
                  </a:lnTo>
                  <a:lnTo>
                    <a:pt x="0" y="785"/>
                  </a:lnTo>
                  <a:lnTo>
                    <a:pt x="0" y="335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"/>
            <p:cNvSpPr>
              <a:spLocks/>
            </p:cNvSpPr>
            <p:nvPr/>
          </p:nvSpPr>
          <p:spPr bwMode="auto">
            <a:xfrm>
              <a:off x="1617663" y="1938338"/>
              <a:ext cx="379412" cy="592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9" y="0"/>
                </a:cxn>
                <a:cxn ang="0">
                  <a:pos x="239" y="64"/>
                </a:cxn>
                <a:cxn ang="0">
                  <a:pos x="152" y="64"/>
                </a:cxn>
                <a:cxn ang="0">
                  <a:pos x="152" y="373"/>
                </a:cxn>
                <a:cxn ang="0">
                  <a:pos x="87" y="373"/>
                </a:cxn>
                <a:cxn ang="0">
                  <a:pos x="87" y="64"/>
                </a:cxn>
                <a:cxn ang="0">
                  <a:pos x="0" y="64"/>
                </a:cxn>
                <a:cxn ang="0">
                  <a:pos x="0" y="0"/>
                </a:cxn>
              </a:cxnLst>
              <a:rect l="0" t="0" r="r" b="b"/>
              <a:pathLst>
                <a:path w="239" h="373">
                  <a:moveTo>
                    <a:pt x="0" y="0"/>
                  </a:moveTo>
                  <a:lnTo>
                    <a:pt x="239" y="0"/>
                  </a:lnTo>
                  <a:lnTo>
                    <a:pt x="239" y="64"/>
                  </a:lnTo>
                  <a:lnTo>
                    <a:pt x="152" y="64"/>
                  </a:lnTo>
                  <a:lnTo>
                    <a:pt x="152" y="373"/>
                  </a:lnTo>
                  <a:lnTo>
                    <a:pt x="87" y="373"/>
                  </a:lnTo>
                  <a:lnTo>
                    <a:pt x="87" y="64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1"/>
            <p:cNvSpPr>
              <a:spLocks/>
            </p:cNvSpPr>
            <p:nvPr/>
          </p:nvSpPr>
          <p:spPr bwMode="auto">
            <a:xfrm>
              <a:off x="1235075" y="1931988"/>
              <a:ext cx="377825" cy="603250"/>
            </a:xfrm>
            <a:custGeom>
              <a:avLst/>
              <a:gdLst/>
              <a:ahLst/>
              <a:cxnLst>
                <a:cxn ang="0">
                  <a:pos x="145" y="3"/>
                </a:cxn>
                <a:cxn ang="0">
                  <a:pos x="190" y="29"/>
                </a:cxn>
                <a:cxn ang="0">
                  <a:pos x="220" y="71"/>
                </a:cxn>
                <a:cxn ang="0">
                  <a:pos x="163" y="104"/>
                </a:cxn>
                <a:cxn ang="0">
                  <a:pos x="148" y="75"/>
                </a:cxn>
                <a:cxn ang="0">
                  <a:pos x="120" y="63"/>
                </a:cxn>
                <a:cxn ang="0">
                  <a:pos x="96" y="68"/>
                </a:cxn>
                <a:cxn ang="0">
                  <a:pos x="81" y="82"/>
                </a:cxn>
                <a:cxn ang="0">
                  <a:pos x="75" y="105"/>
                </a:cxn>
                <a:cxn ang="0">
                  <a:pos x="81" y="132"/>
                </a:cxn>
                <a:cxn ang="0">
                  <a:pos x="102" y="147"/>
                </a:cxn>
                <a:cxn ang="0">
                  <a:pos x="171" y="169"/>
                </a:cxn>
                <a:cxn ang="0">
                  <a:pos x="214" y="200"/>
                </a:cxn>
                <a:cxn ang="0">
                  <a:pos x="235" y="244"/>
                </a:cxn>
                <a:cxn ang="0">
                  <a:pos x="235" y="297"/>
                </a:cxn>
                <a:cxn ang="0">
                  <a:pos x="214" y="341"/>
                </a:cxn>
                <a:cxn ang="0">
                  <a:pos x="174" y="369"/>
                </a:cxn>
                <a:cxn ang="0">
                  <a:pos x="120" y="380"/>
                </a:cxn>
                <a:cxn ang="0">
                  <a:pos x="66" y="368"/>
                </a:cxn>
                <a:cxn ang="0">
                  <a:pos x="26" y="335"/>
                </a:cxn>
                <a:cxn ang="0">
                  <a:pos x="2" y="287"/>
                </a:cxn>
                <a:cxn ang="0">
                  <a:pos x="62" y="260"/>
                </a:cxn>
                <a:cxn ang="0">
                  <a:pos x="73" y="294"/>
                </a:cxn>
                <a:cxn ang="0">
                  <a:pos x="102" y="315"/>
                </a:cxn>
                <a:cxn ang="0">
                  <a:pos x="125" y="317"/>
                </a:cxn>
                <a:cxn ang="0">
                  <a:pos x="145" y="313"/>
                </a:cxn>
                <a:cxn ang="0">
                  <a:pos x="166" y="300"/>
                </a:cxn>
                <a:cxn ang="0">
                  <a:pos x="175" y="271"/>
                </a:cxn>
                <a:cxn ang="0">
                  <a:pos x="169" y="245"/>
                </a:cxn>
                <a:cxn ang="0">
                  <a:pos x="147" y="228"/>
                </a:cxn>
                <a:cxn ang="0">
                  <a:pos x="132" y="222"/>
                </a:cxn>
                <a:cxn ang="0">
                  <a:pos x="106" y="214"/>
                </a:cxn>
                <a:cxn ang="0">
                  <a:pos x="85" y="208"/>
                </a:cxn>
                <a:cxn ang="0">
                  <a:pos x="58" y="196"/>
                </a:cxn>
                <a:cxn ang="0">
                  <a:pos x="24" y="159"/>
                </a:cxn>
                <a:cxn ang="0">
                  <a:pos x="12" y="105"/>
                </a:cxn>
                <a:cxn ang="0">
                  <a:pos x="20" y="64"/>
                </a:cxn>
                <a:cxn ang="0">
                  <a:pos x="43" y="30"/>
                </a:cxn>
                <a:cxn ang="0">
                  <a:pos x="91" y="4"/>
                </a:cxn>
              </a:cxnLst>
              <a:rect l="0" t="0" r="r" b="b"/>
              <a:pathLst>
                <a:path w="238" h="380">
                  <a:moveTo>
                    <a:pt x="120" y="0"/>
                  </a:moveTo>
                  <a:lnTo>
                    <a:pt x="145" y="3"/>
                  </a:lnTo>
                  <a:lnTo>
                    <a:pt x="170" y="14"/>
                  </a:lnTo>
                  <a:lnTo>
                    <a:pt x="190" y="29"/>
                  </a:lnTo>
                  <a:lnTo>
                    <a:pt x="208" y="48"/>
                  </a:lnTo>
                  <a:lnTo>
                    <a:pt x="220" y="71"/>
                  </a:lnTo>
                  <a:lnTo>
                    <a:pt x="226" y="98"/>
                  </a:lnTo>
                  <a:lnTo>
                    <a:pt x="163" y="104"/>
                  </a:lnTo>
                  <a:lnTo>
                    <a:pt x="158" y="87"/>
                  </a:lnTo>
                  <a:lnTo>
                    <a:pt x="148" y="75"/>
                  </a:lnTo>
                  <a:lnTo>
                    <a:pt x="135" y="65"/>
                  </a:lnTo>
                  <a:lnTo>
                    <a:pt x="120" y="63"/>
                  </a:lnTo>
                  <a:lnTo>
                    <a:pt x="107" y="64"/>
                  </a:lnTo>
                  <a:lnTo>
                    <a:pt x="96" y="68"/>
                  </a:lnTo>
                  <a:lnTo>
                    <a:pt x="87" y="75"/>
                  </a:lnTo>
                  <a:lnTo>
                    <a:pt x="81" y="82"/>
                  </a:lnTo>
                  <a:lnTo>
                    <a:pt x="76" y="91"/>
                  </a:lnTo>
                  <a:lnTo>
                    <a:pt x="75" y="105"/>
                  </a:lnTo>
                  <a:lnTo>
                    <a:pt x="76" y="120"/>
                  </a:lnTo>
                  <a:lnTo>
                    <a:pt x="81" y="132"/>
                  </a:lnTo>
                  <a:lnTo>
                    <a:pt x="90" y="142"/>
                  </a:lnTo>
                  <a:lnTo>
                    <a:pt x="102" y="147"/>
                  </a:lnTo>
                  <a:lnTo>
                    <a:pt x="170" y="168"/>
                  </a:lnTo>
                  <a:lnTo>
                    <a:pt x="171" y="169"/>
                  </a:lnTo>
                  <a:lnTo>
                    <a:pt x="194" y="183"/>
                  </a:lnTo>
                  <a:lnTo>
                    <a:pt x="214" y="200"/>
                  </a:lnTo>
                  <a:lnTo>
                    <a:pt x="227" y="221"/>
                  </a:lnTo>
                  <a:lnTo>
                    <a:pt x="235" y="244"/>
                  </a:lnTo>
                  <a:lnTo>
                    <a:pt x="238" y="271"/>
                  </a:lnTo>
                  <a:lnTo>
                    <a:pt x="235" y="297"/>
                  </a:lnTo>
                  <a:lnTo>
                    <a:pt x="227" y="320"/>
                  </a:lnTo>
                  <a:lnTo>
                    <a:pt x="214" y="341"/>
                  </a:lnTo>
                  <a:lnTo>
                    <a:pt x="196" y="357"/>
                  </a:lnTo>
                  <a:lnTo>
                    <a:pt x="174" y="369"/>
                  </a:lnTo>
                  <a:lnTo>
                    <a:pt x="148" y="377"/>
                  </a:lnTo>
                  <a:lnTo>
                    <a:pt x="120" y="380"/>
                  </a:lnTo>
                  <a:lnTo>
                    <a:pt x="92" y="377"/>
                  </a:lnTo>
                  <a:lnTo>
                    <a:pt x="66" y="368"/>
                  </a:lnTo>
                  <a:lnTo>
                    <a:pt x="45" y="354"/>
                  </a:lnTo>
                  <a:lnTo>
                    <a:pt x="26" y="335"/>
                  </a:lnTo>
                  <a:lnTo>
                    <a:pt x="12" y="313"/>
                  </a:lnTo>
                  <a:lnTo>
                    <a:pt x="2" y="287"/>
                  </a:lnTo>
                  <a:lnTo>
                    <a:pt x="0" y="260"/>
                  </a:lnTo>
                  <a:lnTo>
                    <a:pt x="62" y="260"/>
                  </a:lnTo>
                  <a:lnTo>
                    <a:pt x="65" y="278"/>
                  </a:lnTo>
                  <a:lnTo>
                    <a:pt x="73" y="294"/>
                  </a:lnTo>
                  <a:lnTo>
                    <a:pt x="85" y="306"/>
                  </a:lnTo>
                  <a:lnTo>
                    <a:pt x="102" y="315"/>
                  </a:lnTo>
                  <a:lnTo>
                    <a:pt x="120" y="317"/>
                  </a:lnTo>
                  <a:lnTo>
                    <a:pt x="125" y="317"/>
                  </a:lnTo>
                  <a:lnTo>
                    <a:pt x="135" y="316"/>
                  </a:lnTo>
                  <a:lnTo>
                    <a:pt x="145" y="313"/>
                  </a:lnTo>
                  <a:lnTo>
                    <a:pt x="156" y="308"/>
                  </a:lnTo>
                  <a:lnTo>
                    <a:pt x="166" y="300"/>
                  </a:lnTo>
                  <a:lnTo>
                    <a:pt x="173" y="287"/>
                  </a:lnTo>
                  <a:lnTo>
                    <a:pt x="175" y="271"/>
                  </a:lnTo>
                  <a:lnTo>
                    <a:pt x="174" y="256"/>
                  </a:lnTo>
                  <a:lnTo>
                    <a:pt x="169" y="245"/>
                  </a:lnTo>
                  <a:lnTo>
                    <a:pt x="160" y="236"/>
                  </a:lnTo>
                  <a:lnTo>
                    <a:pt x="147" y="228"/>
                  </a:lnTo>
                  <a:lnTo>
                    <a:pt x="141" y="226"/>
                  </a:lnTo>
                  <a:lnTo>
                    <a:pt x="132" y="222"/>
                  </a:lnTo>
                  <a:lnTo>
                    <a:pt x="120" y="218"/>
                  </a:lnTo>
                  <a:lnTo>
                    <a:pt x="106" y="214"/>
                  </a:lnTo>
                  <a:lnTo>
                    <a:pt x="95" y="211"/>
                  </a:lnTo>
                  <a:lnTo>
                    <a:pt x="85" y="208"/>
                  </a:lnTo>
                  <a:lnTo>
                    <a:pt x="83" y="207"/>
                  </a:lnTo>
                  <a:lnTo>
                    <a:pt x="58" y="196"/>
                  </a:lnTo>
                  <a:lnTo>
                    <a:pt x="38" y="180"/>
                  </a:lnTo>
                  <a:lnTo>
                    <a:pt x="24" y="159"/>
                  </a:lnTo>
                  <a:lnTo>
                    <a:pt x="15" y="134"/>
                  </a:lnTo>
                  <a:lnTo>
                    <a:pt x="12" y="105"/>
                  </a:lnTo>
                  <a:lnTo>
                    <a:pt x="13" y="85"/>
                  </a:lnTo>
                  <a:lnTo>
                    <a:pt x="20" y="64"/>
                  </a:lnTo>
                  <a:lnTo>
                    <a:pt x="30" y="46"/>
                  </a:lnTo>
                  <a:lnTo>
                    <a:pt x="43" y="30"/>
                  </a:lnTo>
                  <a:lnTo>
                    <a:pt x="66" y="14"/>
                  </a:lnTo>
                  <a:lnTo>
                    <a:pt x="91" y="4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993900" y="1927225"/>
              <a:ext cx="401637" cy="615950"/>
            </a:xfrm>
            <a:custGeom>
              <a:avLst/>
              <a:gdLst/>
              <a:ahLst/>
              <a:cxnLst>
                <a:cxn ang="0">
                  <a:pos x="126" y="64"/>
                </a:cxn>
                <a:cxn ang="0">
                  <a:pos x="111" y="68"/>
                </a:cxn>
                <a:cxn ang="0">
                  <a:pos x="96" y="82"/>
                </a:cxn>
                <a:cxn ang="0">
                  <a:pos x="84" y="101"/>
                </a:cxn>
                <a:cxn ang="0">
                  <a:pos x="73" y="128"/>
                </a:cxn>
                <a:cxn ang="0">
                  <a:pos x="66" y="160"/>
                </a:cxn>
                <a:cxn ang="0">
                  <a:pos x="64" y="195"/>
                </a:cxn>
                <a:cxn ang="0">
                  <a:pos x="66" y="231"/>
                </a:cxn>
                <a:cxn ang="0">
                  <a:pos x="73" y="262"/>
                </a:cxn>
                <a:cxn ang="0">
                  <a:pos x="84" y="288"/>
                </a:cxn>
                <a:cxn ang="0">
                  <a:pos x="96" y="307"/>
                </a:cxn>
                <a:cxn ang="0">
                  <a:pos x="111" y="320"/>
                </a:cxn>
                <a:cxn ang="0">
                  <a:pos x="126" y="324"/>
                </a:cxn>
                <a:cxn ang="0">
                  <a:pos x="141" y="320"/>
                </a:cxn>
                <a:cxn ang="0">
                  <a:pos x="155" y="307"/>
                </a:cxn>
                <a:cxn ang="0">
                  <a:pos x="169" y="288"/>
                </a:cxn>
                <a:cxn ang="0">
                  <a:pos x="180" y="262"/>
                </a:cxn>
                <a:cxn ang="0">
                  <a:pos x="186" y="231"/>
                </a:cxn>
                <a:cxn ang="0">
                  <a:pos x="189" y="195"/>
                </a:cxn>
                <a:cxn ang="0">
                  <a:pos x="186" y="160"/>
                </a:cxn>
                <a:cxn ang="0">
                  <a:pos x="180" y="128"/>
                </a:cxn>
                <a:cxn ang="0">
                  <a:pos x="169" y="101"/>
                </a:cxn>
                <a:cxn ang="0">
                  <a:pos x="155" y="82"/>
                </a:cxn>
                <a:cxn ang="0">
                  <a:pos x="141" y="68"/>
                </a:cxn>
                <a:cxn ang="0">
                  <a:pos x="126" y="64"/>
                </a:cxn>
                <a:cxn ang="0">
                  <a:pos x="126" y="0"/>
                </a:cxn>
                <a:cxn ang="0">
                  <a:pos x="152" y="4"/>
                </a:cxn>
                <a:cxn ang="0">
                  <a:pos x="175" y="15"/>
                </a:cxn>
                <a:cxn ang="0">
                  <a:pos x="197" y="33"/>
                </a:cxn>
                <a:cxn ang="0">
                  <a:pos x="216" y="56"/>
                </a:cxn>
                <a:cxn ang="0">
                  <a:pos x="231" y="86"/>
                </a:cxn>
                <a:cxn ang="0">
                  <a:pos x="244" y="119"/>
                </a:cxn>
                <a:cxn ang="0">
                  <a:pos x="250" y="156"/>
                </a:cxn>
                <a:cxn ang="0">
                  <a:pos x="253" y="195"/>
                </a:cxn>
                <a:cxn ang="0">
                  <a:pos x="250" y="235"/>
                </a:cxn>
                <a:cxn ang="0">
                  <a:pos x="244" y="271"/>
                </a:cxn>
                <a:cxn ang="0">
                  <a:pos x="231" y="304"/>
                </a:cxn>
                <a:cxn ang="0">
                  <a:pos x="216" y="333"/>
                </a:cxn>
                <a:cxn ang="0">
                  <a:pos x="197" y="356"/>
                </a:cxn>
                <a:cxn ang="0">
                  <a:pos x="175" y="373"/>
                </a:cxn>
                <a:cxn ang="0">
                  <a:pos x="152" y="384"/>
                </a:cxn>
                <a:cxn ang="0">
                  <a:pos x="126" y="388"/>
                </a:cxn>
                <a:cxn ang="0">
                  <a:pos x="101" y="384"/>
                </a:cxn>
                <a:cxn ang="0">
                  <a:pos x="77" y="373"/>
                </a:cxn>
                <a:cxn ang="0">
                  <a:pos x="56" y="356"/>
                </a:cxn>
                <a:cxn ang="0">
                  <a:pos x="37" y="333"/>
                </a:cxn>
                <a:cxn ang="0">
                  <a:pos x="22" y="304"/>
                </a:cxn>
                <a:cxn ang="0">
                  <a:pos x="9" y="271"/>
                </a:cxn>
                <a:cxn ang="0">
                  <a:pos x="2" y="235"/>
                </a:cxn>
                <a:cxn ang="0">
                  <a:pos x="0" y="195"/>
                </a:cxn>
                <a:cxn ang="0">
                  <a:pos x="2" y="156"/>
                </a:cxn>
                <a:cxn ang="0">
                  <a:pos x="9" y="119"/>
                </a:cxn>
                <a:cxn ang="0">
                  <a:pos x="22" y="86"/>
                </a:cxn>
                <a:cxn ang="0">
                  <a:pos x="37" y="56"/>
                </a:cxn>
                <a:cxn ang="0">
                  <a:pos x="56" y="33"/>
                </a:cxn>
                <a:cxn ang="0">
                  <a:pos x="77" y="15"/>
                </a:cxn>
                <a:cxn ang="0">
                  <a:pos x="101" y="4"/>
                </a:cxn>
                <a:cxn ang="0">
                  <a:pos x="126" y="0"/>
                </a:cxn>
              </a:cxnLst>
              <a:rect l="0" t="0" r="r" b="b"/>
              <a:pathLst>
                <a:path w="253" h="388">
                  <a:moveTo>
                    <a:pt x="126" y="64"/>
                  </a:moveTo>
                  <a:lnTo>
                    <a:pt x="111" y="68"/>
                  </a:lnTo>
                  <a:lnTo>
                    <a:pt x="96" y="82"/>
                  </a:lnTo>
                  <a:lnTo>
                    <a:pt x="84" y="101"/>
                  </a:lnTo>
                  <a:lnTo>
                    <a:pt x="73" y="128"/>
                  </a:lnTo>
                  <a:lnTo>
                    <a:pt x="66" y="160"/>
                  </a:lnTo>
                  <a:lnTo>
                    <a:pt x="64" y="195"/>
                  </a:lnTo>
                  <a:lnTo>
                    <a:pt x="66" y="231"/>
                  </a:lnTo>
                  <a:lnTo>
                    <a:pt x="73" y="262"/>
                  </a:lnTo>
                  <a:lnTo>
                    <a:pt x="84" y="288"/>
                  </a:lnTo>
                  <a:lnTo>
                    <a:pt x="96" y="307"/>
                  </a:lnTo>
                  <a:lnTo>
                    <a:pt x="111" y="320"/>
                  </a:lnTo>
                  <a:lnTo>
                    <a:pt x="126" y="324"/>
                  </a:lnTo>
                  <a:lnTo>
                    <a:pt x="141" y="320"/>
                  </a:lnTo>
                  <a:lnTo>
                    <a:pt x="155" y="307"/>
                  </a:lnTo>
                  <a:lnTo>
                    <a:pt x="169" y="288"/>
                  </a:lnTo>
                  <a:lnTo>
                    <a:pt x="180" y="262"/>
                  </a:lnTo>
                  <a:lnTo>
                    <a:pt x="186" y="231"/>
                  </a:lnTo>
                  <a:lnTo>
                    <a:pt x="189" y="195"/>
                  </a:lnTo>
                  <a:lnTo>
                    <a:pt x="186" y="160"/>
                  </a:lnTo>
                  <a:lnTo>
                    <a:pt x="180" y="128"/>
                  </a:lnTo>
                  <a:lnTo>
                    <a:pt x="169" y="101"/>
                  </a:lnTo>
                  <a:lnTo>
                    <a:pt x="155" y="82"/>
                  </a:lnTo>
                  <a:lnTo>
                    <a:pt x="141" y="68"/>
                  </a:lnTo>
                  <a:lnTo>
                    <a:pt x="126" y="64"/>
                  </a:lnTo>
                  <a:close/>
                  <a:moveTo>
                    <a:pt x="126" y="0"/>
                  </a:moveTo>
                  <a:lnTo>
                    <a:pt x="152" y="4"/>
                  </a:lnTo>
                  <a:lnTo>
                    <a:pt x="175" y="15"/>
                  </a:lnTo>
                  <a:lnTo>
                    <a:pt x="197" y="33"/>
                  </a:lnTo>
                  <a:lnTo>
                    <a:pt x="216" y="56"/>
                  </a:lnTo>
                  <a:lnTo>
                    <a:pt x="231" y="86"/>
                  </a:lnTo>
                  <a:lnTo>
                    <a:pt x="244" y="119"/>
                  </a:lnTo>
                  <a:lnTo>
                    <a:pt x="250" y="156"/>
                  </a:lnTo>
                  <a:lnTo>
                    <a:pt x="253" y="195"/>
                  </a:lnTo>
                  <a:lnTo>
                    <a:pt x="250" y="235"/>
                  </a:lnTo>
                  <a:lnTo>
                    <a:pt x="244" y="271"/>
                  </a:lnTo>
                  <a:lnTo>
                    <a:pt x="231" y="304"/>
                  </a:lnTo>
                  <a:lnTo>
                    <a:pt x="216" y="333"/>
                  </a:lnTo>
                  <a:lnTo>
                    <a:pt x="197" y="356"/>
                  </a:lnTo>
                  <a:lnTo>
                    <a:pt x="175" y="373"/>
                  </a:lnTo>
                  <a:lnTo>
                    <a:pt x="152" y="384"/>
                  </a:lnTo>
                  <a:lnTo>
                    <a:pt x="126" y="388"/>
                  </a:lnTo>
                  <a:lnTo>
                    <a:pt x="101" y="384"/>
                  </a:lnTo>
                  <a:lnTo>
                    <a:pt x="77" y="373"/>
                  </a:lnTo>
                  <a:lnTo>
                    <a:pt x="56" y="356"/>
                  </a:lnTo>
                  <a:lnTo>
                    <a:pt x="37" y="333"/>
                  </a:lnTo>
                  <a:lnTo>
                    <a:pt x="22" y="304"/>
                  </a:lnTo>
                  <a:lnTo>
                    <a:pt x="9" y="271"/>
                  </a:lnTo>
                  <a:lnTo>
                    <a:pt x="2" y="235"/>
                  </a:lnTo>
                  <a:lnTo>
                    <a:pt x="0" y="195"/>
                  </a:lnTo>
                  <a:lnTo>
                    <a:pt x="2" y="156"/>
                  </a:lnTo>
                  <a:lnTo>
                    <a:pt x="9" y="119"/>
                  </a:lnTo>
                  <a:lnTo>
                    <a:pt x="22" y="86"/>
                  </a:lnTo>
                  <a:lnTo>
                    <a:pt x="37" y="56"/>
                  </a:lnTo>
                  <a:lnTo>
                    <a:pt x="56" y="33"/>
                  </a:lnTo>
                  <a:lnTo>
                    <a:pt x="77" y="15"/>
                  </a:lnTo>
                  <a:lnTo>
                    <a:pt x="101" y="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3"/>
            <p:cNvSpPr>
              <a:spLocks noEditPoints="1"/>
            </p:cNvSpPr>
            <p:nvPr/>
          </p:nvSpPr>
          <p:spPr bwMode="auto">
            <a:xfrm>
              <a:off x="2459038" y="1938338"/>
              <a:ext cx="336550" cy="592138"/>
            </a:xfrm>
            <a:custGeom>
              <a:avLst/>
              <a:gdLst/>
              <a:ahLst/>
              <a:cxnLst>
                <a:cxn ang="0">
                  <a:pos x="64" y="66"/>
                </a:cxn>
                <a:cxn ang="0">
                  <a:pos x="64" y="165"/>
                </a:cxn>
                <a:cxn ang="0">
                  <a:pos x="98" y="165"/>
                </a:cxn>
                <a:cxn ang="0">
                  <a:pos x="117" y="161"/>
                </a:cxn>
                <a:cxn ang="0">
                  <a:pos x="132" y="150"/>
                </a:cxn>
                <a:cxn ang="0">
                  <a:pos x="143" y="135"/>
                </a:cxn>
                <a:cxn ang="0">
                  <a:pos x="147" y="115"/>
                </a:cxn>
                <a:cxn ang="0">
                  <a:pos x="143" y="96"/>
                </a:cxn>
                <a:cxn ang="0">
                  <a:pos x="132" y="79"/>
                </a:cxn>
                <a:cxn ang="0">
                  <a:pos x="117" y="70"/>
                </a:cxn>
                <a:cxn ang="0">
                  <a:pos x="98" y="66"/>
                </a:cxn>
                <a:cxn ang="0">
                  <a:pos x="64" y="66"/>
                </a:cxn>
                <a:cxn ang="0">
                  <a:pos x="0" y="0"/>
                </a:cxn>
                <a:cxn ang="0">
                  <a:pos x="98" y="0"/>
                </a:cxn>
                <a:cxn ang="0">
                  <a:pos x="128" y="4"/>
                </a:cxn>
                <a:cxn ang="0">
                  <a:pos x="155" y="17"/>
                </a:cxn>
                <a:cxn ang="0">
                  <a:pos x="178" y="34"/>
                </a:cxn>
                <a:cxn ang="0">
                  <a:pos x="196" y="57"/>
                </a:cxn>
                <a:cxn ang="0">
                  <a:pos x="208" y="85"/>
                </a:cxn>
                <a:cxn ang="0">
                  <a:pos x="212" y="115"/>
                </a:cxn>
                <a:cxn ang="0">
                  <a:pos x="209" y="140"/>
                </a:cxn>
                <a:cxn ang="0">
                  <a:pos x="200" y="165"/>
                </a:cxn>
                <a:cxn ang="0">
                  <a:pos x="186" y="187"/>
                </a:cxn>
                <a:cxn ang="0">
                  <a:pos x="168" y="204"/>
                </a:cxn>
                <a:cxn ang="0">
                  <a:pos x="148" y="218"/>
                </a:cxn>
                <a:cxn ang="0">
                  <a:pos x="123" y="226"/>
                </a:cxn>
                <a:cxn ang="0">
                  <a:pos x="98" y="229"/>
                </a:cxn>
                <a:cxn ang="0">
                  <a:pos x="64" y="229"/>
                </a:cxn>
                <a:cxn ang="0">
                  <a:pos x="64" y="373"/>
                </a:cxn>
                <a:cxn ang="0">
                  <a:pos x="0" y="373"/>
                </a:cxn>
                <a:cxn ang="0">
                  <a:pos x="0" y="0"/>
                </a:cxn>
              </a:cxnLst>
              <a:rect l="0" t="0" r="r" b="b"/>
              <a:pathLst>
                <a:path w="212" h="373">
                  <a:moveTo>
                    <a:pt x="64" y="66"/>
                  </a:moveTo>
                  <a:lnTo>
                    <a:pt x="64" y="165"/>
                  </a:lnTo>
                  <a:lnTo>
                    <a:pt x="98" y="165"/>
                  </a:lnTo>
                  <a:lnTo>
                    <a:pt x="117" y="161"/>
                  </a:lnTo>
                  <a:lnTo>
                    <a:pt x="132" y="150"/>
                  </a:lnTo>
                  <a:lnTo>
                    <a:pt x="143" y="135"/>
                  </a:lnTo>
                  <a:lnTo>
                    <a:pt x="147" y="115"/>
                  </a:lnTo>
                  <a:lnTo>
                    <a:pt x="143" y="96"/>
                  </a:lnTo>
                  <a:lnTo>
                    <a:pt x="132" y="79"/>
                  </a:lnTo>
                  <a:lnTo>
                    <a:pt x="117" y="70"/>
                  </a:lnTo>
                  <a:lnTo>
                    <a:pt x="98" y="66"/>
                  </a:lnTo>
                  <a:lnTo>
                    <a:pt x="64" y="66"/>
                  </a:lnTo>
                  <a:close/>
                  <a:moveTo>
                    <a:pt x="0" y="0"/>
                  </a:moveTo>
                  <a:lnTo>
                    <a:pt x="98" y="0"/>
                  </a:lnTo>
                  <a:lnTo>
                    <a:pt x="128" y="4"/>
                  </a:lnTo>
                  <a:lnTo>
                    <a:pt x="155" y="17"/>
                  </a:lnTo>
                  <a:lnTo>
                    <a:pt x="178" y="34"/>
                  </a:lnTo>
                  <a:lnTo>
                    <a:pt x="196" y="57"/>
                  </a:lnTo>
                  <a:lnTo>
                    <a:pt x="208" y="85"/>
                  </a:lnTo>
                  <a:lnTo>
                    <a:pt x="212" y="115"/>
                  </a:lnTo>
                  <a:lnTo>
                    <a:pt x="209" y="140"/>
                  </a:lnTo>
                  <a:lnTo>
                    <a:pt x="200" y="165"/>
                  </a:lnTo>
                  <a:lnTo>
                    <a:pt x="186" y="187"/>
                  </a:lnTo>
                  <a:lnTo>
                    <a:pt x="168" y="204"/>
                  </a:lnTo>
                  <a:lnTo>
                    <a:pt x="148" y="218"/>
                  </a:lnTo>
                  <a:lnTo>
                    <a:pt x="123" y="226"/>
                  </a:lnTo>
                  <a:lnTo>
                    <a:pt x="98" y="229"/>
                  </a:lnTo>
                  <a:lnTo>
                    <a:pt x="64" y="229"/>
                  </a:lnTo>
                  <a:lnTo>
                    <a:pt x="64" y="373"/>
                  </a:lnTo>
                  <a:lnTo>
                    <a:pt x="0" y="3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4"/>
            <p:cNvSpPr>
              <a:spLocks/>
            </p:cNvSpPr>
            <p:nvPr/>
          </p:nvSpPr>
          <p:spPr bwMode="auto">
            <a:xfrm>
              <a:off x="2005013" y="2600325"/>
              <a:ext cx="150812" cy="241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25" y="54"/>
                </a:cxn>
                <a:cxn ang="0">
                  <a:pos x="64" y="0"/>
                </a:cxn>
                <a:cxn ang="0">
                  <a:pos x="95" y="0"/>
                </a:cxn>
                <a:cxn ang="0">
                  <a:pos x="47" y="69"/>
                </a:cxn>
                <a:cxn ang="0">
                  <a:pos x="89" y="152"/>
                </a:cxn>
                <a:cxn ang="0">
                  <a:pos x="61" y="152"/>
                </a:cxn>
                <a:cxn ang="0">
                  <a:pos x="31" y="94"/>
                </a:cxn>
                <a:cxn ang="0">
                  <a:pos x="25" y="102"/>
                </a:cxn>
                <a:cxn ang="0">
                  <a:pos x="25" y="152"/>
                </a:cxn>
                <a:cxn ang="0">
                  <a:pos x="0" y="152"/>
                </a:cxn>
                <a:cxn ang="0">
                  <a:pos x="0" y="0"/>
                </a:cxn>
              </a:cxnLst>
              <a:rect l="0" t="0" r="r" b="b"/>
              <a:pathLst>
                <a:path w="95" h="152">
                  <a:moveTo>
                    <a:pt x="0" y="0"/>
                  </a:moveTo>
                  <a:lnTo>
                    <a:pt x="25" y="0"/>
                  </a:lnTo>
                  <a:lnTo>
                    <a:pt x="25" y="54"/>
                  </a:lnTo>
                  <a:lnTo>
                    <a:pt x="64" y="0"/>
                  </a:lnTo>
                  <a:lnTo>
                    <a:pt x="95" y="0"/>
                  </a:lnTo>
                  <a:lnTo>
                    <a:pt x="47" y="69"/>
                  </a:lnTo>
                  <a:lnTo>
                    <a:pt x="89" y="152"/>
                  </a:lnTo>
                  <a:lnTo>
                    <a:pt x="61" y="152"/>
                  </a:lnTo>
                  <a:lnTo>
                    <a:pt x="31" y="94"/>
                  </a:lnTo>
                  <a:lnTo>
                    <a:pt x="25" y="102"/>
                  </a:lnTo>
                  <a:lnTo>
                    <a:pt x="25" y="152"/>
                  </a:lnTo>
                  <a:lnTo>
                    <a:pt x="0" y="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15"/>
            <p:cNvSpPr>
              <a:spLocks noChangeArrowheads="1"/>
            </p:cNvSpPr>
            <p:nvPr/>
          </p:nvSpPr>
          <p:spPr bwMode="auto">
            <a:xfrm>
              <a:off x="2181225" y="2600325"/>
              <a:ext cx="41275" cy="241300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6"/>
            <p:cNvSpPr>
              <a:spLocks/>
            </p:cNvSpPr>
            <p:nvPr/>
          </p:nvSpPr>
          <p:spPr bwMode="auto">
            <a:xfrm>
              <a:off x="2262188" y="2600325"/>
              <a:ext cx="146050" cy="241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0"/>
                </a:cxn>
                <a:cxn ang="0">
                  <a:pos x="66" y="84"/>
                </a:cxn>
                <a:cxn ang="0">
                  <a:pos x="66" y="0"/>
                </a:cxn>
                <a:cxn ang="0">
                  <a:pos x="92" y="0"/>
                </a:cxn>
                <a:cxn ang="0">
                  <a:pos x="92" y="152"/>
                </a:cxn>
                <a:cxn ang="0">
                  <a:pos x="65" y="152"/>
                </a:cxn>
                <a:cxn ang="0">
                  <a:pos x="25" y="57"/>
                </a:cxn>
                <a:cxn ang="0">
                  <a:pos x="25" y="152"/>
                </a:cxn>
                <a:cxn ang="0">
                  <a:pos x="0" y="152"/>
                </a:cxn>
                <a:cxn ang="0">
                  <a:pos x="0" y="0"/>
                </a:cxn>
              </a:cxnLst>
              <a:rect l="0" t="0" r="r" b="b"/>
              <a:pathLst>
                <a:path w="92" h="152">
                  <a:moveTo>
                    <a:pt x="0" y="0"/>
                  </a:moveTo>
                  <a:lnTo>
                    <a:pt x="32" y="0"/>
                  </a:lnTo>
                  <a:lnTo>
                    <a:pt x="66" y="84"/>
                  </a:lnTo>
                  <a:lnTo>
                    <a:pt x="66" y="0"/>
                  </a:lnTo>
                  <a:lnTo>
                    <a:pt x="92" y="0"/>
                  </a:lnTo>
                  <a:lnTo>
                    <a:pt x="92" y="152"/>
                  </a:lnTo>
                  <a:lnTo>
                    <a:pt x="65" y="152"/>
                  </a:lnTo>
                  <a:lnTo>
                    <a:pt x="25" y="57"/>
                  </a:lnTo>
                  <a:lnTo>
                    <a:pt x="25" y="152"/>
                  </a:lnTo>
                  <a:lnTo>
                    <a:pt x="0" y="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7"/>
            <p:cNvSpPr>
              <a:spLocks noEditPoints="1"/>
            </p:cNvSpPr>
            <p:nvPr/>
          </p:nvSpPr>
          <p:spPr bwMode="auto">
            <a:xfrm>
              <a:off x="1808163" y="2595563"/>
              <a:ext cx="165100" cy="252413"/>
            </a:xfrm>
            <a:custGeom>
              <a:avLst/>
              <a:gdLst/>
              <a:ahLst/>
              <a:cxnLst>
                <a:cxn ang="0">
                  <a:pos x="51" y="26"/>
                </a:cxn>
                <a:cxn ang="0">
                  <a:pos x="43" y="30"/>
                </a:cxn>
                <a:cxn ang="0">
                  <a:pos x="35" y="41"/>
                </a:cxn>
                <a:cxn ang="0">
                  <a:pos x="30" y="59"/>
                </a:cxn>
                <a:cxn ang="0">
                  <a:pos x="27" y="79"/>
                </a:cxn>
                <a:cxn ang="0">
                  <a:pos x="30" y="101"/>
                </a:cxn>
                <a:cxn ang="0">
                  <a:pos x="35" y="117"/>
                </a:cxn>
                <a:cxn ang="0">
                  <a:pos x="43" y="128"/>
                </a:cxn>
                <a:cxn ang="0">
                  <a:pos x="51" y="132"/>
                </a:cxn>
                <a:cxn ang="0">
                  <a:pos x="61" y="128"/>
                </a:cxn>
                <a:cxn ang="0">
                  <a:pos x="69" y="117"/>
                </a:cxn>
                <a:cxn ang="0">
                  <a:pos x="75" y="101"/>
                </a:cxn>
                <a:cxn ang="0">
                  <a:pos x="77" y="79"/>
                </a:cxn>
                <a:cxn ang="0">
                  <a:pos x="75" y="59"/>
                </a:cxn>
                <a:cxn ang="0">
                  <a:pos x="69" y="41"/>
                </a:cxn>
                <a:cxn ang="0">
                  <a:pos x="61" y="30"/>
                </a:cxn>
                <a:cxn ang="0">
                  <a:pos x="51" y="26"/>
                </a:cxn>
                <a:cxn ang="0">
                  <a:pos x="51" y="0"/>
                </a:cxn>
                <a:cxn ang="0">
                  <a:pos x="69" y="4"/>
                </a:cxn>
                <a:cxn ang="0">
                  <a:pos x="83" y="15"/>
                </a:cxn>
                <a:cxn ang="0">
                  <a:pos x="95" y="31"/>
                </a:cxn>
                <a:cxn ang="0">
                  <a:pos x="102" y="53"/>
                </a:cxn>
                <a:cxn ang="0">
                  <a:pos x="104" y="79"/>
                </a:cxn>
                <a:cxn ang="0">
                  <a:pos x="102" y="105"/>
                </a:cxn>
                <a:cxn ang="0">
                  <a:pos x="95" y="127"/>
                </a:cxn>
                <a:cxn ang="0">
                  <a:pos x="83" y="144"/>
                </a:cxn>
                <a:cxn ang="0">
                  <a:pos x="69" y="155"/>
                </a:cxn>
                <a:cxn ang="0">
                  <a:pos x="51" y="159"/>
                </a:cxn>
                <a:cxn ang="0">
                  <a:pos x="35" y="155"/>
                </a:cxn>
                <a:cxn ang="0">
                  <a:pos x="21" y="144"/>
                </a:cxn>
                <a:cxn ang="0">
                  <a:pos x="9" y="127"/>
                </a:cxn>
                <a:cxn ang="0">
                  <a:pos x="2" y="105"/>
                </a:cxn>
                <a:cxn ang="0">
                  <a:pos x="0" y="79"/>
                </a:cxn>
                <a:cxn ang="0">
                  <a:pos x="2" y="53"/>
                </a:cxn>
                <a:cxn ang="0">
                  <a:pos x="9" y="31"/>
                </a:cxn>
                <a:cxn ang="0">
                  <a:pos x="21" y="15"/>
                </a:cxn>
                <a:cxn ang="0">
                  <a:pos x="35" y="4"/>
                </a:cxn>
                <a:cxn ang="0">
                  <a:pos x="51" y="0"/>
                </a:cxn>
              </a:cxnLst>
              <a:rect l="0" t="0" r="r" b="b"/>
              <a:pathLst>
                <a:path w="104" h="159">
                  <a:moveTo>
                    <a:pt x="51" y="26"/>
                  </a:moveTo>
                  <a:lnTo>
                    <a:pt x="43" y="30"/>
                  </a:lnTo>
                  <a:lnTo>
                    <a:pt x="35" y="41"/>
                  </a:lnTo>
                  <a:lnTo>
                    <a:pt x="30" y="59"/>
                  </a:lnTo>
                  <a:lnTo>
                    <a:pt x="27" y="79"/>
                  </a:lnTo>
                  <a:lnTo>
                    <a:pt x="30" y="101"/>
                  </a:lnTo>
                  <a:lnTo>
                    <a:pt x="35" y="117"/>
                  </a:lnTo>
                  <a:lnTo>
                    <a:pt x="43" y="128"/>
                  </a:lnTo>
                  <a:lnTo>
                    <a:pt x="51" y="132"/>
                  </a:lnTo>
                  <a:lnTo>
                    <a:pt x="61" y="128"/>
                  </a:lnTo>
                  <a:lnTo>
                    <a:pt x="69" y="117"/>
                  </a:lnTo>
                  <a:lnTo>
                    <a:pt x="75" y="101"/>
                  </a:lnTo>
                  <a:lnTo>
                    <a:pt x="77" y="79"/>
                  </a:lnTo>
                  <a:lnTo>
                    <a:pt x="75" y="59"/>
                  </a:lnTo>
                  <a:lnTo>
                    <a:pt x="69" y="41"/>
                  </a:lnTo>
                  <a:lnTo>
                    <a:pt x="61" y="30"/>
                  </a:lnTo>
                  <a:lnTo>
                    <a:pt x="51" y="26"/>
                  </a:lnTo>
                  <a:close/>
                  <a:moveTo>
                    <a:pt x="51" y="0"/>
                  </a:moveTo>
                  <a:lnTo>
                    <a:pt x="69" y="4"/>
                  </a:lnTo>
                  <a:lnTo>
                    <a:pt x="83" y="15"/>
                  </a:lnTo>
                  <a:lnTo>
                    <a:pt x="95" y="31"/>
                  </a:lnTo>
                  <a:lnTo>
                    <a:pt x="102" y="53"/>
                  </a:lnTo>
                  <a:lnTo>
                    <a:pt x="104" y="79"/>
                  </a:lnTo>
                  <a:lnTo>
                    <a:pt x="102" y="105"/>
                  </a:lnTo>
                  <a:lnTo>
                    <a:pt x="95" y="127"/>
                  </a:lnTo>
                  <a:lnTo>
                    <a:pt x="83" y="144"/>
                  </a:lnTo>
                  <a:lnTo>
                    <a:pt x="69" y="155"/>
                  </a:lnTo>
                  <a:lnTo>
                    <a:pt x="51" y="159"/>
                  </a:lnTo>
                  <a:lnTo>
                    <a:pt x="35" y="155"/>
                  </a:lnTo>
                  <a:lnTo>
                    <a:pt x="21" y="144"/>
                  </a:lnTo>
                  <a:lnTo>
                    <a:pt x="9" y="127"/>
                  </a:lnTo>
                  <a:lnTo>
                    <a:pt x="2" y="105"/>
                  </a:lnTo>
                  <a:lnTo>
                    <a:pt x="0" y="79"/>
                  </a:lnTo>
                  <a:lnTo>
                    <a:pt x="2" y="53"/>
                  </a:lnTo>
                  <a:lnTo>
                    <a:pt x="9" y="31"/>
                  </a:lnTo>
                  <a:lnTo>
                    <a:pt x="21" y="15"/>
                  </a:lnTo>
                  <a:lnTo>
                    <a:pt x="35" y="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8"/>
            <p:cNvSpPr>
              <a:spLocks/>
            </p:cNvSpPr>
            <p:nvPr/>
          </p:nvSpPr>
          <p:spPr bwMode="auto">
            <a:xfrm>
              <a:off x="1401763" y="2595563"/>
              <a:ext cx="155575" cy="249238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65" y="3"/>
                </a:cxn>
                <a:cxn ang="0">
                  <a:pos x="79" y="12"/>
                </a:cxn>
                <a:cxn ang="0">
                  <a:pos x="88" y="25"/>
                </a:cxn>
                <a:cxn ang="0">
                  <a:pos x="92" y="41"/>
                </a:cxn>
                <a:cxn ang="0">
                  <a:pos x="66" y="44"/>
                </a:cxn>
                <a:cxn ang="0">
                  <a:pos x="65" y="38"/>
                </a:cxn>
                <a:cxn ang="0">
                  <a:pos x="62" y="34"/>
                </a:cxn>
                <a:cxn ang="0">
                  <a:pos x="58" y="30"/>
                </a:cxn>
                <a:cxn ang="0">
                  <a:pos x="54" y="29"/>
                </a:cxn>
                <a:cxn ang="0">
                  <a:pos x="49" y="27"/>
                </a:cxn>
                <a:cxn ang="0">
                  <a:pos x="43" y="27"/>
                </a:cxn>
                <a:cxn ang="0">
                  <a:pos x="39" y="29"/>
                </a:cxn>
                <a:cxn ang="0">
                  <a:pos x="35" y="31"/>
                </a:cxn>
                <a:cxn ang="0">
                  <a:pos x="31" y="40"/>
                </a:cxn>
                <a:cxn ang="0">
                  <a:pos x="31" y="49"/>
                </a:cxn>
                <a:cxn ang="0">
                  <a:pos x="32" y="53"/>
                </a:cxn>
                <a:cxn ang="0">
                  <a:pos x="35" y="57"/>
                </a:cxn>
                <a:cxn ang="0">
                  <a:pos x="38" y="60"/>
                </a:cxn>
                <a:cxn ang="0">
                  <a:pos x="42" y="61"/>
                </a:cxn>
                <a:cxn ang="0">
                  <a:pos x="69" y="70"/>
                </a:cxn>
                <a:cxn ang="0">
                  <a:pos x="70" y="70"/>
                </a:cxn>
                <a:cxn ang="0">
                  <a:pos x="85" y="80"/>
                </a:cxn>
                <a:cxn ang="0">
                  <a:pos x="95" y="94"/>
                </a:cxn>
                <a:cxn ang="0">
                  <a:pos x="98" y="112"/>
                </a:cxn>
                <a:cxn ang="0">
                  <a:pos x="95" y="127"/>
                </a:cxn>
                <a:cxn ang="0">
                  <a:pos x="88" y="139"/>
                </a:cxn>
                <a:cxn ang="0">
                  <a:pos x="79" y="149"/>
                </a:cxn>
                <a:cxn ang="0">
                  <a:pos x="65" y="154"/>
                </a:cxn>
                <a:cxn ang="0">
                  <a:pos x="49" y="157"/>
                </a:cxn>
                <a:cxn ang="0">
                  <a:pos x="30" y="153"/>
                </a:cxn>
                <a:cxn ang="0">
                  <a:pos x="13" y="142"/>
                </a:cxn>
                <a:cxn ang="0">
                  <a:pos x="4" y="127"/>
                </a:cxn>
                <a:cxn ang="0">
                  <a:pos x="0" y="108"/>
                </a:cxn>
                <a:cxn ang="0">
                  <a:pos x="25" y="108"/>
                </a:cxn>
                <a:cxn ang="0">
                  <a:pos x="28" y="119"/>
                </a:cxn>
                <a:cxn ang="0">
                  <a:pos x="38" y="128"/>
                </a:cxn>
                <a:cxn ang="0">
                  <a:pos x="49" y="131"/>
                </a:cxn>
                <a:cxn ang="0">
                  <a:pos x="53" y="131"/>
                </a:cxn>
                <a:cxn ang="0">
                  <a:pos x="58" y="130"/>
                </a:cxn>
                <a:cxn ang="0">
                  <a:pos x="65" y="127"/>
                </a:cxn>
                <a:cxn ang="0">
                  <a:pos x="70" y="120"/>
                </a:cxn>
                <a:cxn ang="0">
                  <a:pos x="72" y="112"/>
                </a:cxn>
                <a:cxn ang="0">
                  <a:pos x="69" y="101"/>
                </a:cxn>
                <a:cxn ang="0">
                  <a:pos x="65" y="97"/>
                </a:cxn>
                <a:cxn ang="0">
                  <a:pos x="57" y="93"/>
                </a:cxn>
                <a:cxn ang="0">
                  <a:pos x="50" y="90"/>
                </a:cxn>
                <a:cxn ang="0">
                  <a:pos x="42" y="89"/>
                </a:cxn>
                <a:cxn ang="0">
                  <a:pos x="36" y="87"/>
                </a:cxn>
                <a:cxn ang="0">
                  <a:pos x="34" y="86"/>
                </a:cxn>
                <a:cxn ang="0">
                  <a:pos x="21" y="80"/>
                </a:cxn>
                <a:cxn ang="0">
                  <a:pos x="12" y="71"/>
                </a:cxn>
                <a:cxn ang="0">
                  <a:pos x="6" y="59"/>
                </a:cxn>
                <a:cxn ang="0">
                  <a:pos x="4" y="44"/>
                </a:cxn>
                <a:cxn ang="0">
                  <a:pos x="8" y="26"/>
                </a:cxn>
                <a:cxn ang="0">
                  <a:pos x="17" y="12"/>
                </a:cxn>
                <a:cxn ang="0">
                  <a:pos x="31" y="4"/>
                </a:cxn>
                <a:cxn ang="0">
                  <a:pos x="49" y="0"/>
                </a:cxn>
              </a:cxnLst>
              <a:rect l="0" t="0" r="r" b="b"/>
              <a:pathLst>
                <a:path w="98" h="157">
                  <a:moveTo>
                    <a:pt x="49" y="0"/>
                  </a:moveTo>
                  <a:lnTo>
                    <a:pt x="65" y="3"/>
                  </a:lnTo>
                  <a:lnTo>
                    <a:pt x="79" y="12"/>
                  </a:lnTo>
                  <a:lnTo>
                    <a:pt x="88" y="25"/>
                  </a:lnTo>
                  <a:lnTo>
                    <a:pt x="92" y="41"/>
                  </a:lnTo>
                  <a:lnTo>
                    <a:pt x="66" y="44"/>
                  </a:lnTo>
                  <a:lnTo>
                    <a:pt x="65" y="38"/>
                  </a:lnTo>
                  <a:lnTo>
                    <a:pt x="62" y="34"/>
                  </a:lnTo>
                  <a:lnTo>
                    <a:pt x="58" y="30"/>
                  </a:lnTo>
                  <a:lnTo>
                    <a:pt x="54" y="29"/>
                  </a:lnTo>
                  <a:lnTo>
                    <a:pt x="49" y="27"/>
                  </a:lnTo>
                  <a:lnTo>
                    <a:pt x="43" y="27"/>
                  </a:lnTo>
                  <a:lnTo>
                    <a:pt x="39" y="29"/>
                  </a:lnTo>
                  <a:lnTo>
                    <a:pt x="35" y="31"/>
                  </a:lnTo>
                  <a:lnTo>
                    <a:pt x="31" y="40"/>
                  </a:lnTo>
                  <a:lnTo>
                    <a:pt x="31" y="49"/>
                  </a:lnTo>
                  <a:lnTo>
                    <a:pt x="32" y="53"/>
                  </a:lnTo>
                  <a:lnTo>
                    <a:pt x="35" y="57"/>
                  </a:lnTo>
                  <a:lnTo>
                    <a:pt x="38" y="60"/>
                  </a:lnTo>
                  <a:lnTo>
                    <a:pt x="42" y="61"/>
                  </a:lnTo>
                  <a:lnTo>
                    <a:pt x="69" y="70"/>
                  </a:lnTo>
                  <a:lnTo>
                    <a:pt x="70" y="70"/>
                  </a:lnTo>
                  <a:lnTo>
                    <a:pt x="85" y="80"/>
                  </a:lnTo>
                  <a:lnTo>
                    <a:pt x="95" y="94"/>
                  </a:lnTo>
                  <a:lnTo>
                    <a:pt x="98" y="112"/>
                  </a:lnTo>
                  <a:lnTo>
                    <a:pt x="95" y="127"/>
                  </a:lnTo>
                  <a:lnTo>
                    <a:pt x="88" y="139"/>
                  </a:lnTo>
                  <a:lnTo>
                    <a:pt x="79" y="149"/>
                  </a:lnTo>
                  <a:lnTo>
                    <a:pt x="65" y="154"/>
                  </a:lnTo>
                  <a:lnTo>
                    <a:pt x="49" y="157"/>
                  </a:lnTo>
                  <a:lnTo>
                    <a:pt x="30" y="153"/>
                  </a:lnTo>
                  <a:lnTo>
                    <a:pt x="13" y="142"/>
                  </a:lnTo>
                  <a:lnTo>
                    <a:pt x="4" y="127"/>
                  </a:lnTo>
                  <a:lnTo>
                    <a:pt x="0" y="108"/>
                  </a:lnTo>
                  <a:lnTo>
                    <a:pt x="25" y="108"/>
                  </a:lnTo>
                  <a:lnTo>
                    <a:pt x="28" y="119"/>
                  </a:lnTo>
                  <a:lnTo>
                    <a:pt x="38" y="128"/>
                  </a:lnTo>
                  <a:lnTo>
                    <a:pt x="49" y="131"/>
                  </a:lnTo>
                  <a:lnTo>
                    <a:pt x="53" y="131"/>
                  </a:lnTo>
                  <a:lnTo>
                    <a:pt x="58" y="130"/>
                  </a:lnTo>
                  <a:lnTo>
                    <a:pt x="65" y="127"/>
                  </a:lnTo>
                  <a:lnTo>
                    <a:pt x="70" y="120"/>
                  </a:lnTo>
                  <a:lnTo>
                    <a:pt x="72" y="112"/>
                  </a:lnTo>
                  <a:lnTo>
                    <a:pt x="69" y="101"/>
                  </a:lnTo>
                  <a:lnTo>
                    <a:pt x="65" y="97"/>
                  </a:lnTo>
                  <a:lnTo>
                    <a:pt x="57" y="93"/>
                  </a:lnTo>
                  <a:lnTo>
                    <a:pt x="50" y="90"/>
                  </a:lnTo>
                  <a:lnTo>
                    <a:pt x="42" y="89"/>
                  </a:lnTo>
                  <a:lnTo>
                    <a:pt x="36" y="87"/>
                  </a:lnTo>
                  <a:lnTo>
                    <a:pt x="34" y="86"/>
                  </a:lnTo>
                  <a:lnTo>
                    <a:pt x="21" y="80"/>
                  </a:lnTo>
                  <a:lnTo>
                    <a:pt x="12" y="71"/>
                  </a:lnTo>
                  <a:lnTo>
                    <a:pt x="6" y="59"/>
                  </a:lnTo>
                  <a:lnTo>
                    <a:pt x="4" y="44"/>
                  </a:lnTo>
                  <a:lnTo>
                    <a:pt x="8" y="26"/>
                  </a:lnTo>
                  <a:lnTo>
                    <a:pt x="17" y="12"/>
                  </a:lnTo>
                  <a:lnTo>
                    <a:pt x="31" y="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9"/>
            <p:cNvSpPr>
              <a:spLocks/>
            </p:cNvSpPr>
            <p:nvPr/>
          </p:nvSpPr>
          <p:spPr bwMode="auto">
            <a:xfrm>
              <a:off x="1584325" y="2600325"/>
              <a:ext cx="193675" cy="241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0"/>
                </a:cxn>
                <a:cxn ang="0">
                  <a:pos x="60" y="95"/>
                </a:cxn>
                <a:cxn ang="0">
                  <a:pos x="83" y="0"/>
                </a:cxn>
                <a:cxn ang="0">
                  <a:pos x="122" y="0"/>
                </a:cxn>
                <a:cxn ang="0">
                  <a:pos x="122" y="152"/>
                </a:cxn>
                <a:cxn ang="0">
                  <a:pos x="94" y="152"/>
                </a:cxn>
                <a:cxn ang="0">
                  <a:pos x="94" y="68"/>
                </a:cxn>
                <a:cxn ang="0">
                  <a:pos x="74" y="152"/>
                </a:cxn>
                <a:cxn ang="0">
                  <a:pos x="48" y="152"/>
                </a:cxn>
                <a:cxn ang="0">
                  <a:pos x="26" y="68"/>
                </a:cxn>
                <a:cxn ang="0">
                  <a:pos x="26" y="152"/>
                </a:cxn>
                <a:cxn ang="0">
                  <a:pos x="0" y="152"/>
                </a:cxn>
                <a:cxn ang="0">
                  <a:pos x="0" y="0"/>
                </a:cxn>
              </a:cxnLst>
              <a:rect l="0" t="0" r="r" b="b"/>
              <a:pathLst>
                <a:path w="122" h="152">
                  <a:moveTo>
                    <a:pt x="0" y="0"/>
                  </a:moveTo>
                  <a:lnTo>
                    <a:pt x="37" y="0"/>
                  </a:lnTo>
                  <a:lnTo>
                    <a:pt x="60" y="95"/>
                  </a:lnTo>
                  <a:lnTo>
                    <a:pt x="83" y="0"/>
                  </a:lnTo>
                  <a:lnTo>
                    <a:pt x="122" y="0"/>
                  </a:lnTo>
                  <a:lnTo>
                    <a:pt x="122" y="152"/>
                  </a:lnTo>
                  <a:lnTo>
                    <a:pt x="94" y="152"/>
                  </a:lnTo>
                  <a:lnTo>
                    <a:pt x="94" y="68"/>
                  </a:lnTo>
                  <a:lnTo>
                    <a:pt x="74" y="152"/>
                  </a:lnTo>
                  <a:lnTo>
                    <a:pt x="48" y="152"/>
                  </a:lnTo>
                  <a:lnTo>
                    <a:pt x="26" y="68"/>
                  </a:lnTo>
                  <a:lnTo>
                    <a:pt x="26" y="152"/>
                  </a:lnTo>
                  <a:lnTo>
                    <a:pt x="0" y="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20"/>
            <p:cNvSpPr>
              <a:spLocks/>
            </p:cNvSpPr>
            <p:nvPr/>
          </p:nvSpPr>
          <p:spPr bwMode="auto">
            <a:xfrm>
              <a:off x="2432050" y="2595563"/>
              <a:ext cx="161925" cy="249238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68" y="4"/>
                </a:cxn>
                <a:cxn ang="0">
                  <a:pos x="82" y="14"/>
                </a:cxn>
                <a:cxn ang="0">
                  <a:pos x="93" y="29"/>
                </a:cxn>
                <a:cxn ang="0">
                  <a:pos x="100" y="49"/>
                </a:cxn>
                <a:cxn ang="0">
                  <a:pos x="72" y="49"/>
                </a:cxn>
                <a:cxn ang="0">
                  <a:pos x="68" y="38"/>
                </a:cxn>
                <a:cxn ang="0">
                  <a:pos x="64" y="31"/>
                </a:cxn>
                <a:cxn ang="0">
                  <a:pos x="57" y="27"/>
                </a:cxn>
                <a:cxn ang="0">
                  <a:pos x="52" y="26"/>
                </a:cxn>
                <a:cxn ang="0">
                  <a:pos x="44" y="30"/>
                </a:cxn>
                <a:cxn ang="0">
                  <a:pos x="36" y="41"/>
                </a:cxn>
                <a:cxn ang="0">
                  <a:pos x="30" y="57"/>
                </a:cxn>
                <a:cxn ang="0">
                  <a:pos x="27" y="78"/>
                </a:cxn>
                <a:cxn ang="0">
                  <a:pos x="30" y="98"/>
                </a:cxn>
                <a:cxn ang="0">
                  <a:pos x="36" y="116"/>
                </a:cxn>
                <a:cxn ang="0">
                  <a:pos x="44" y="127"/>
                </a:cxn>
                <a:cxn ang="0">
                  <a:pos x="52" y="131"/>
                </a:cxn>
                <a:cxn ang="0">
                  <a:pos x="59" y="128"/>
                </a:cxn>
                <a:cxn ang="0">
                  <a:pos x="66" y="123"/>
                </a:cxn>
                <a:cxn ang="0">
                  <a:pos x="71" y="112"/>
                </a:cxn>
                <a:cxn ang="0">
                  <a:pos x="75" y="98"/>
                </a:cxn>
                <a:cxn ang="0">
                  <a:pos x="59" y="98"/>
                </a:cxn>
                <a:cxn ang="0">
                  <a:pos x="59" y="72"/>
                </a:cxn>
                <a:cxn ang="0">
                  <a:pos x="102" y="72"/>
                </a:cxn>
                <a:cxn ang="0">
                  <a:pos x="102" y="155"/>
                </a:cxn>
                <a:cxn ang="0">
                  <a:pos x="89" y="155"/>
                </a:cxn>
                <a:cxn ang="0">
                  <a:pos x="86" y="138"/>
                </a:cxn>
                <a:cxn ang="0">
                  <a:pos x="76" y="149"/>
                </a:cxn>
                <a:cxn ang="0">
                  <a:pos x="64" y="154"/>
                </a:cxn>
                <a:cxn ang="0">
                  <a:pos x="52" y="157"/>
                </a:cxn>
                <a:cxn ang="0">
                  <a:pos x="36" y="153"/>
                </a:cxn>
                <a:cxn ang="0">
                  <a:pos x="22" y="142"/>
                </a:cxn>
                <a:cxn ang="0">
                  <a:pos x="10" y="125"/>
                </a:cxn>
                <a:cxn ang="0">
                  <a:pos x="3" y="104"/>
                </a:cxn>
                <a:cxn ang="0">
                  <a:pos x="0" y="79"/>
                </a:cxn>
                <a:cxn ang="0">
                  <a:pos x="3" y="53"/>
                </a:cxn>
                <a:cxn ang="0">
                  <a:pos x="10" y="31"/>
                </a:cxn>
                <a:cxn ang="0">
                  <a:pos x="22" y="15"/>
                </a:cxn>
                <a:cxn ang="0">
                  <a:pos x="36" y="4"/>
                </a:cxn>
                <a:cxn ang="0">
                  <a:pos x="52" y="0"/>
                </a:cxn>
              </a:cxnLst>
              <a:rect l="0" t="0" r="r" b="b"/>
              <a:pathLst>
                <a:path w="102" h="157">
                  <a:moveTo>
                    <a:pt x="52" y="0"/>
                  </a:moveTo>
                  <a:lnTo>
                    <a:pt x="68" y="4"/>
                  </a:lnTo>
                  <a:lnTo>
                    <a:pt x="82" y="14"/>
                  </a:lnTo>
                  <a:lnTo>
                    <a:pt x="93" y="29"/>
                  </a:lnTo>
                  <a:lnTo>
                    <a:pt x="100" y="49"/>
                  </a:lnTo>
                  <a:lnTo>
                    <a:pt x="72" y="49"/>
                  </a:lnTo>
                  <a:lnTo>
                    <a:pt x="68" y="38"/>
                  </a:lnTo>
                  <a:lnTo>
                    <a:pt x="64" y="31"/>
                  </a:lnTo>
                  <a:lnTo>
                    <a:pt x="57" y="27"/>
                  </a:lnTo>
                  <a:lnTo>
                    <a:pt x="52" y="26"/>
                  </a:lnTo>
                  <a:lnTo>
                    <a:pt x="44" y="30"/>
                  </a:lnTo>
                  <a:lnTo>
                    <a:pt x="36" y="41"/>
                  </a:lnTo>
                  <a:lnTo>
                    <a:pt x="30" y="57"/>
                  </a:lnTo>
                  <a:lnTo>
                    <a:pt x="27" y="78"/>
                  </a:lnTo>
                  <a:lnTo>
                    <a:pt x="30" y="98"/>
                  </a:lnTo>
                  <a:lnTo>
                    <a:pt x="36" y="116"/>
                  </a:lnTo>
                  <a:lnTo>
                    <a:pt x="44" y="127"/>
                  </a:lnTo>
                  <a:lnTo>
                    <a:pt x="52" y="131"/>
                  </a:lnTo>
                  <a:lnTo>
                    <a:pt x="59" y="128"/>
                  </a:lnTo>
                  <a:lnTo>
                    <a:pt x="66" y="123"/>
                  </a:lnTo>
                  <a:lnTo>
                    <a:pt x="71" y="112"/>
                  </a:lnTo>
                  <a:lnTo>
                    <a:pt x="75" y="98"/>
                  </a:lnTo>
                  <a:lnTo>
                    <a:pt x="59" y="98"/>
                  </a:lnTo>
                  <a:lnTo>
                    <a:pt x="59" y="72"/>
                  </a:lnTo>
                  <a:lnTo>
                    <a:pt x="102" y="72"/>
                  </a:lnTo>
                  <a:lnTo>
                    <a:pt x="102" y="155"/>
                  </a:lnTo>
                  <a:lnTo>
                    <a:pt x="89" y="155"/>
                  </a:lnTo>
                  <a:lnTo>
                    <a:pt x="86" y="138"/>
                  </a:lnTo>
                  <a:lnTo>
                    <a:pt x="76" y="149"/>
                  </a:lnTo>
                  <a:lnTo>
                    <a:pt x="64" y="154"/>
                  </a:lnTo>
                  <a:lnTo>
                    <a:pt x="52" y="157"/>
                  </a:lnTo>
                  <a:lnTo>
                    <a:pt x="36" y="153"/>
                  </a:lnTo>
                  <a:lnTo>
                    <a:pt x="22" y="142"/>
                  </a:lnTo>
                  <a:lnTo>
                    <a:pt x="10" y="125"/>
                  </a:lnTo>
                  <a:lnTo>
                    <a:pt x="3" y="104"/>
                  </a:lnTo>
                  <a:lnTo>
                    <a:pt x="0" y="79"/>
                  </a:lnTo>
                  <a:lnTo>
                    <a:pt x="3" y="53"/>
                  </a:lnTo>
                  <a:lnTo>
                    <a:pt x="10" y="31"/>
                  </a:lnTo>
                  <a:lnTo>
                    <a:pt x="22" y="15"/>
                  </a:lnTo>
                  <a:lnTo>
                    <a:pt x="36" y="4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Прямоугольник 47"/>
          <p:cNvSpPr/>
          <p:nvPr/>
        </p:nvSpPr>
        <p:spPr>
          <a:xfrm>
            <a:off x="5357818" y="2743195"/>
            <a:ext cx="3214710" cy="37576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рямоугольник 48"/>
          <p:cNvSpPr/>
          <p:nvPr/>
        </p:nvSpPr>
        <p:spPr>
          <a:xfrm>
            <a:off x="5357818" y="2743197"/>
            <a:ext cx="3214710" cy="285751"/>
          </a:xfrm>
          <a:prstGeom prst="rect">
            <a:avLst/>
          </a:prstGeom>
          <a:gradFill flip="none" rotWithShape="1">
            <a:gsLst>
              <a:gs pos="25000">
                <a:schemeClr val="accent1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рямоугольник 121"/>
          <p:cNvSpPr/>
          <p:nvPr/>
        </p:nvSpPr>
        <p:spPr>
          <a:xfrm>
            <a:off x="5572132" y="3776665"/>
            <a:ext cx="27860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This is an example text.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Go ahead and replace it with your own text. This is an example text. This is an example text.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 This is an example text. This is an example text.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Go ahead and replace it with your own text. This is an example text. This is an example text.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 This is an example text. This is an example text.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121"/>
          <p:cNvSpPr/>
          <p:nvPr/>
        </p:nvSpPr>
        <p:spPr>
          <a:xfrm>
            <a:off x="6894950" y="2743196"/>
            <a:ext cx="11775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Example text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5090203" y="1452550"/>
            <a:ext cx="1624937" cy="2190764"/>
            <a:chOff x="6470650" y="4114800"/>
            <a:chExt cx="1600200" cy="2157413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84" name="Freeform 91"/>
            <p:cNvSpPr>
              <a:spLocks/>
            </p:cNvSpPr>
            <p:nvPr/>
          </p:nvSpPr>
          <p:spPr bwMode="auto">
            <a:xfrm>
              <a:off x="6510338" y="4152900"/>
              <a:ext cx="1524000" cy="208280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91" y="0"/>
                </a:cxn>
                <a:cxn ang="0">
                  <a:pos x="912" y="4"/>
                </a:cxn>
                <a:cxn ang="0">
                  <a:pos x="931" y="13"/>
                </a:cxn>
                <a:cxn ang="0">
                  <a:pos x="946" y="28"/>
                </a:cxn>
                <a:cxn ang="0">
                  <a:pos x="956" y="47"/>
                </a:cxn>
                <a:cxn ang="0">
                  <a:pos x="960" y="69"/>
                </a:cxn>
                <a:cxn ang="0">
                  <a:pos x="960" y="1241"/>
                </a:cxn>
                <a:cxn ang="0">
                  <a:pos x="956" y="1265"/>
                </a:cxn>
                <a:cxn ang="0">
                  <a:pos x="946" y="1284"/>
                </a:cxn>
                <a:cxn ang="0">
                  <a:pos x="931" y="1299"/>
                </a:cxn>
                <a:cxn ang="0">
                  <a:pos x="912" y="1308"/>
                </a:cxn>
                <a:cxn ang="0">
                  <a:pos x="891" y="1312"/>
                </a:cxn>
                <a:cxn ang="0">
                  <a:pos x="69" y="1312"/>
                </a:cxn>
                <a:cxn ang="0">
                  <a:pos x="47" y="1308"/>
                </a:cxn>
                <a:cxn ang="0">
                  <a:pos x="28" y="1299"/>
                </a:cxn>
                <a:cxn ang="0">
                  <a:pos x="13" y="1284"/>
                </a:cxn>
                <a:cxn ang="0">
                  <a:pos x="4" y="1265"/>
                </a:cxn>
                <a:cxn ang="0">
                  <a:pos x="0" y="1241"/>
                </a:cxn>
                <a:cxn ang="0">
                  <a:pos x="0" y="69"/>
                </a:cxn>
                <a:cxn ang="0">
                  <a:pos x="4" y="47"/>
                </a:cxn>
                <a:cxn ang="0">
                  <a:pos x="13" y="28"/>
                </a:cxn>
                <a:cxn ang="0">
                  <a:pos x="28" y="13"/>
                </a:cxn>
                <a:cxn ang="0">
                  <a:pos x="47" y="4"/>
                </a:cxn>
                <a:cxn ang="0">
                  <a:pos x="69" y="0"/>
                </a:cxn>
              </a:cxnLst>
              <a:rect l="0" t="0" r="r" b="b"/>
              <a:pathLst>
                <a:path w="960" h="1312">
                  <a:moveTo>
                    <a:pt x="69" y="0"/>
                  </a:moveTo>
                  <a:lnTo>
                    <a:pt x="891" y="0"/>
                  </a:lnTo>
                  <a:lnTo>
                    <a:pt x="912" y="4"/>
                  </a:lnTo>
                  <a:lnTo>
                    <a:pt x="931" y="13"/>
                  </a:lnTo>
                  <a:lnTo>
                    <a:pt x="946" y="28"/>
                  </a:lnTo>
                  <a:lnTo>
                    <a:pt x="956" y="47"/>
                  </a:lnTo>
                  <a:lnTo>
                    <a:pt x="960" y="69"/>
                  </a:lnTo>
                  <a:lnTo>
                    <a:pt x="960" y="1241"/>
                  </a:lnTo>
                  <a:lnTo>
                    <a:pt x="956" y="1265"/>
                  </a:lnTo>
                  <a:lnTo>
                    <a:pt x="946" y="1284"/>
                  </a:lnTo>
                  <a:lnTo>
                    <a:pt x="931" y="1299"/>
                  </a:lnTo>
                  <a:lnTo>
                    <a:pt x="912" y="1308"/>
                  </a:lnTo>
                  <a:lnTo>
                    <a:pt x="891" y="1312"/>
                  </a:lnTo>
                  <a:lnTo>
                    <a:pt x="69" y="1312"/>
                  </a:lnTo>
                  <a:lnTo>
                    <a:pt x="47" y="1308"/>
                  </a:lnTo>
                  <a:lnTo>
                    <a:pt x="28" y="1299"/>
                  </a:lnTo>
                  <a:lnTo>
                    <a:pt x="13" y="1284"/>
                  </a:lnTo>
                  <a:lnTo>
                    <a:pt x="4" y="1265"/>
                  </a:lnTo>
                  <a:lnTo>
                    <a:pt x="0" y="1241"/>
                  </a:lnTo>
                  <a:lnTo>
                    <a:pt x="0" y="69"/>
                  </a:lnTo>
                  <a:lnTo>
                    <a:pt x="4" y="47"/>
                  </a:lnTo>
                  <a:lnTo>
                    <a:pt x="13" y="28"/>
                  </a:lnTo>
                  <a:lnTo>
                    <a:pt x="28" y="13"/>
                  </a:lnTo>
                  <a:lnTo>
                    <a:pt x="47" y="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92"/>
            <p:cNvSpPr>
              <a:spLocks/>
            </p:cNvSpPr>
            <p:nvPr/>
          </p:nvSpPr>
          <p:spPr bwMode="auto">
            <a:xfrm>
              <a:off x="6524625" y="4168775"/>
              <a:ext cx="1492250" cy="4365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82" y="0"/>
                </a:cxn>
                <a:cxn ang="0">
                  <a:pos x="901" y="3"/>
                </a:cxn>
                <a:cxn ang="0">
                  <a:pos x="917" y="11"/>
                </a:cxn>
                <a:cxn ang="0">
                  <a:pos x="929" y="24"/>
                </a:cxn>
                <a:cxn ang="0">
                  <a:pos x="937" y="40"/>
                </a:cxn>
                <a:cxn ang="0">
                  <a:pos x="940" y="59"/>
                </a:cxn>
                <a:cxn ang="0">
                  <a:pos x="940" y="275"/>
                </a:cxn>
                <a:cxn ang="0">
                  <a:pos x="0" y="275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9" y="30"/>
                </a:cxn>
                <a:cxn ang="0">
                  <a:pos x="18" y="18"/>
                </a:cxn>
                <a:cxn ang="0">
                  <a:pos x="30" y="9"/>
                </a:cxn>
                <a:cxn ang="0">
                  <a:pos x="44" y="2"/>
                </a:cxn>
                <a:cxn ang="0">
                  <a:pos x="60" y="0"/>
                </a:cxn>
              </a:cxnLst>
              <a:rect l="0" t="0" r="r" b="b"/>
              <a:pathLst>
                <a:path w="940" h="275">
                  <a:moveTo>
                    <a:pt x="60" y="0"/>
                  </a:moveTo>
                  <a:lnTo>
                    <a:pt x="882" y="0"/>
                  </a:lnTo>
                  <a:lnTo>
                    <a:pt x="901" y="3"/>
                  </a:lnTo>
                  <a:lnTo>
                    <a:pt x="917" y="11"/>
                  </a:lnTo>
                  <a:lnTo>
                    <a:pt x="929" y="24"/>
                  </a:lnTo>
                  <a:lnTo>
                    <a:pt x="937" y="40"/>
                  </a:lnTo>
                  <a:lnTo>
                    <a:pt x="940" y="59"/>
                  </a:lnTo>
                  <a:lnTo>
                    <a:pt x="940" y="275"/>
                  </a:lnTo>
                  <a:lnTo>
                    <a:pt x="0" y="275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9" y="30"/>
                  </a:lnTo>
                  <a:lnTo>
                    <a:pt x="18" y="18"/>
                  </a:lnTo>
                  <a:lnTo>
                    <a:pt x="30" y="9"/>
                  </a:lnTo>
                  <a:lnTo>
                    <a:pt x="44" y="2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DE000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93"/>
            <p:cNvSpPr>
              <a:spLocks noEditPoints="1"/>
            </p:cNvSpPr>
            <p:nvPr/>
          </p:nvSpPr>
          <p:spPr bwMode="auto">
            <a:xfrm>
              <a:off x="6470650" y="4114800"/>
              <a:ext cx="1600200" cy="2157413"/>
            </a:xfrm>
            <a:custGeom>
              <a:avLst/>
              <a:gdLst/>
              <a:ahLst/>
              <a:cxnLst>
                <a:cxn ang="0">
                  <a:pos x="94" y="47"/>
                </a:cxn>
                <a:cxn ang="0">
                  <a:pos x="77" y="51"/>
                </a:cxn>
                <a:cxn ang="0">
                  <a:pos x="62" y="60"/>
                </a:cxn>
                <a:cxn ang="0">
                  <a:pos x="51" y="75"/>
                </a:cxn>
                <a:cxn ang="0">
                  <a:pos x="48" y="93"/>
                </a:cxn>
                <a:cxn ang="0">
                  <a:pos x="48" y="1265"/>
                </a:cxn>
                <a:cxn ang="0">
                  <a:pos x="52" y="1283"/>
                </a:cxn>
                <a:cxn ang="0">
                  <a:pos x="62" y="1298"/>
                </a:cxn>
                <a:cxn ang="0">
                  <a:pos x="77" y="1308"/>
                </a:cxn>
                <a:cxn ang="0">
                  <a:pos x="94" y="1312"/>
                </a:cxn>
                <a:cxn ang="0">
                  <a:pos x="916" y="1312"/>
                </a:cxn>
                <a:cxn ang="0">
                  <a:pos x="933" y="1308"/>
                </a:cxn>
                <a:cxn ang="0">
                  <a:pos x="948" y="1298"/>
                </a:cxn>
                <a:cxn ang="0">
                  <a:pos x="958" y="1283"/>
                </a:cxn>
                <a:cxn ang="0">
                  <a:pos x="962" y="1265"/>
                </a:cxn>
                <a:cxn ang="0">
                  <a:pos x="962" y="93"/>
                </a:cxn>
                <a:cxn ang="0">
                  <a:pos x="958" y="75"/>
                </a:cxn>
                <a:cxn ang="0">
                  <a:pos x="948" y="60"/>
                </a:cxn>
                <a:cxn ang="0">
                  <a:pos x="933" y="51"/>
                </a:cxn>
                <a:cxn ang="0">
                  <a:pos x="916" y="47"/>
                </a:cxn>
                <a:cxn ang="0">
                  <a:pos x="94" y="47"/>
                </a:cxn>
                <a:cxn ang="0">
                  <a:pos x="94" y="0"/>
                </a:cxn>
                <a:cxn ang="0">
                  <a:pos x="916" y="0"/>
                </a:cxn>
                <a:cxn ang="0">
                  <a:pos x="940" y="3"/>
                </a:cxn>
                <a:cxn ang="0">
                  <a:pos x="962" y="13"/>
                </a:cxn>
                <a:cxn ang="0">
                  <a:pos x="981" y="28"/>
                </a:cxn>
                <a:cxn ang="0">
                  <a:pos x="996" y="45"/>
                </a:cxn>
                <a:cxn ang="0">
                  <a:pos x="1005" y="68"/>
                </a:cxn>
                <a:cxn ang="0">
                  <a:pos x="1008" y="93"/>
                </a:cxn>
                <a:cxn ang="0">
                  <a:pos x="1008" y="1265"/>
                </a:cxn>
                <a:cxn ang="0">
                  <a:pos x="1005" y="1290"/>
                </a:cxn>
                <a:cxn ang="0">
                  <a:pos x="996" y="1313"/>
                </a:cxn>
                <a:cxn ang="0">
                  <a:pos x="981" y="1332"/>
                </a:cxn>
                <a:cxn ang="0">
                  <a:pos x="962" y="1347"/>
                </a:cxn>
                <a:cxn ang="0">
                  <a:pos x="940" y="1357"/>
                </a:cxn>
                <a:cxn ang="0">
                  <a:pos x="916" y="1359"/>
                </a:cxn>
                <a:cxn ang="0">
                  <a:pos x="94" y="1359"/>
                </a:cxn>
                <a:cxn ang="0">
                  <a:pos x="70" y="1357"/>
                </a:cxn>
                <a:cxn ang="0">
                  <a:pos x="47" y="1347"/>
                </a:cxn>
                <a:cxn ang="0">
                  <a:pos x="28" y="1332"/>
                </a:cxn>
                <a:cxn ang="0">
                  <a:pos x="13" y="1313"/>
                </a:cxn>
                <a:cxn ang="0">
                  <a:pos x="3" y="1290"/>
                </a:cxn>
                <a:cxn ang="0">
                  <a:pos x="0" y="1265"/>
                </a:cxn>
                <a:cxn ang="0">
                  <a:pos x="0" y="93"/>
                </a:cxn>
                <a:cxn ang="0">
                  <a:pos x="3" y="68"/>
                </a:cxn>
                <a:cxn ang="0">
                  <a:pos x="13" y="47"/>
                </a:cxn>
                <a:cxn ang="0">
                  <a:pos x="28" y="28"/>
                </a:cxn>
                <a:cxn ang="0">
                  <a:pos x="47" y="13"/>
                </a:cxn>
                <a:cxn ang="0">
                  <a:pos x="70" y="3"/>
                </a:cxn>
                <a:cxn ang="0">
                  <a:pos x="94" y="0"/>
                </a:cxn>
              </a:cxnLst>
              <a:rect l="0" t="0" r="r" b="b"/>
              <a:pathLst>
                <a:path w="1008" h="1359">
                  <a:moveTo>
                    <a:pt x="94" y="47"/>
                  </a:moveTo>
                  <a:lnTo>
                    <a:pt x="77" y="51"/>
                  </a:lnTo>
                  <a:lnTo>
                    <a:pt x="62" y="60"/>
                  </a:lnTo>
                  <a:lnTo>
                    <a:pt x="51" y="75"/>
                  </a:lnTo>
                  <a:lnTo>
                    <a:pt x="48" y="93"/>
                  </a:lnTo>
                  <a:lnTo>
                    <a:pt x="48" y="1265"/>
                  </a:lnTo>
                  <a:lnTo>
                    <a:pt x="52" y="1283"/>
                  </a:lnTo>
                  <a:lnTo>
                    <a:pt x="62" y="1298"/>
                  </a:lnTo>
                  <a:lnTo>
                    <a:pt x="77" y="1308"/>
                  </a:lnTo>
                  <a:lnTo>
                    <a:pt x="94" y="1312"/>
                  </a:lnTo>
                  <a:lnTo>
                    <a:pt x="916" y="1312"/>
                  </a:lnTo>
                  <a:lnTo>
                    <a:pt x="933" y="1308"/>
                  </a:lnTo>
                  <a:lnTo>
                    <a:pt x="948" y="1298"/>
                  </a:lnTo>
                  <a:lnTo>
                    <a:pt x="958" y="1283"/>
                  </a:lnTo>
                  <a:lnTo>
                    <a:pt x="962" y="1265"/>
                  </a:lnTo>
                  <a:lnTo>
                    <a:pt x="962" y="93"/>
                  </a:lnTo>
                  <a:lnTo>
                    <a:pt x="958" y="75"/>
                  </a:lnTo>
                  <a:lnTo>
                    <a:pt x="948" y="60"/>
                  </a:lnTo>
                  <a:lnTo>
                    <a:pt x="933" y="51"/>
                  </a:lnTo>
                  <a:lnTo>
                    <a:pt x="916" y="47"/>
                  </a:lnTo>
                  <a:lnTo>
                    <a:pt x="94" y="47"/>
                  </a:lnTo>
                  <a:close/>
                  <a:moveTo>
                    <a:pt x="94" y="0"/>
                  </a:moveTo>
                  <a:lnTo>
                    <a:pt x="916" y="0"/>
                  </a:lnTo>
                  <a:lnTo>
                    <a:pt x="940" y="3"/>
                  </a:lnTo>
                  <a:lnTo>
                    <a:pt x="962" y="13"/>
                  </a:lnTo>
                  <a:lnTo>
                    <a:pt x="981" y="28"/>
                  </a:lnTo>
                  <a:lnTo>
                    <a:pt x="996" y="45"/>
                  </a:lnTo>
                  <a:lnTo>
                    <a:pt x="1005" y="68"/>
                  </a:lnTo>
                  <a:lnTo>
                    <a:pt x="1008" y="93"/>
                  </a:lnTo>
                  <a:lnTo>
                    <a:pt x="1008" y="1265"/>
                  </a:lnTo>
                  <a:lnTo>
                    <a:pt x="1005" y="1290"/>
                  </a:lnTo>
                  <a:lnTo>
                    <a:pt x="996" y="1313"/>
                  </a:lnTo>
                  <a:lnTo>
                    <a:pt x="981" y="1332"/>
                  </a:lnTo>
                  <a:lnTo>
                    <a:pt x="962" y="1347"/>
                  </a:lnTo>
                  <a:lnTo>
                    <a:pt x="940" y="1357"/>
                  </a:lnTo>
                  <a:lnTo>
                    <a:pt x="916" y="1359"/>
                  </a:lnTo>
                  <a:lnTo>
                    <a:pt x="94" y="1359"/>
                  </a:lnTo>
                  <a:lnTo>
                    <a:pt x="70" y="1357"/>
                  </a:lnTo>
                  <a:lnTo>
                    <a:pt x="47" y="1347"/>
                  </a:lnTo>
                  <a:lnTo>
                    <a:pt x="28" y="1332"/>
                  </a:lnTo>
                  <a:lnTo>
                    <a:pt x="13" y="1313"/>
                  </a:lnTo>
                  <a:lnTo>
                    <a:pt x="3" y="1290"/>
                  </a:lnTo>
                  <a:lnTo>
                    <a:pt x="0" y="1265"/>
                  </a:lnTo>
                  <a:lnTo>
                    <a:pt x="0" y="93"/>
                  </a:lnTo>
                  <a:lnTo>
                    <a:pt x="3" y="68"/>
                  </a:lnTo>
                  <a:lnTo>
                    <a:pt x="13" y="47"/>
                  </a:lnTo>
                  <a:lnTo>
                    <a:pt x="28" y="28"/>
                  </a:lnTo>
                  <a:lnTo>
                    <a:pt x="47" y="13"/>
                  </a:lnTo>
                  <a:lnTo>
                    <a:pt x="70" y="3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94"/>
            <p:cNvSpPr>
              <a:spLocks noEditPoints="1"/>
            </p:cNvSpPr>
            <p:nvPr/>
          </p:nvSpPr>
          <p:spPr bwMode="auto">
            <a:xfrm>
              <a:off x="6492875" y="4135438"/>
              <a:ext cx="1558925" cy="2116138"/>
            </a:xfrm>
            <a:custGeom>
              <a:avLst/>
              <a:gdLst/>
              <a:ahLst/>
              <a:cxnLst>
                <a:cxn ang="0">
                  <a:pos x="80" y="21"/>
                </a:cxn>
                <a:cxn ang="0">
                  <a:pos x="64" y="23"/>
                </a:cxn>
                <a:cxn ang="0">
                  <a:pos x="50" y="30"/>
                </a:cxn>
                <a:cxn ang="0">
                  <a:pos x="38" y="39"/>
                </a:cxn>
                <a:cxn ang="0">
                  <a:pos x="29" y="51"/>
                </a:cxn>
                <a:cxn ang="0">
                  <a:pos x="23" y="65"/>
                </a:cxn>
                <a:cxn ang="0">
                  <a:pos x="20" y="80"/>
                </a:cxn>
                <a:cxn ang="0">
                  <a:pos x="20" y="1252"/>
                </a:cxn>
                <a:cxn ang="0">
                  <a:pos x="23" y="1271"/>
                </a:cxn>
                <a:cxn ang="0">
                  <a:pos x="33" y="1288"/>
                </a:cxn>
                <a:cxn ang="0">
                  <a:pos x="45" y="1300"/>
                </a:cxn>
                <a:cxn ang="0">
                  <a:pos x="61" y="1310"/>
                </a:cxn>
                <a:cxn ang="0">
                  <a:pos x="80" y="1312"/>
                </a:cxn>
                <a:cxn ang="0">
                  <a:pos x="902" y="1312"/>
                </a:cxn>
                <a:cxn ang="0">
                  <a:pos x="921" y="1310"/>
                </a:cxn>
                <a:cxn ang="0">
                  <a:pos x="937" y="1300"/>
                </a:cxn>
                <a:cxn ang="0">
                  <a:pos x="949" y="1288"/>
                </a:cxn>
                <a:cxn ang="0">
                  <a:pos x="957" y="1271"/>
                </a:cxn>
                <a:cxn ang="0">
                  <a:pos x="960" y="1252"/>
                </a:cxn>
                <a:cxn ang="0">
                  <a:pos x="960" y="80"/>
                </a:cxn>
                <a:cxn ang="0">
                  <a:pos x="957" y="61"/>
                </a:cxn>
                <a:cxn ang="0">
                  <a:pos x="949" y="45"/>
                </a:cxn>
                <a:cxn ang="0">
                  <a:pos x="937" y="32"/>
                </a:cxn>
                <a:cxn ang="0">
                  <a:pos x="921" y="24"/>
                </a:cxn>
                <a:cxn ang="0">
                  <a:pos x="902" y="21"/>
                </a:cxn>
                <a:cxn ang="0">
                  <a:pos x="80" y="21"/>
                </a:cxn>
                <a:cxn ang="0">
                  <a:pos x="80" y="0"/>
                </a:cxn>
                <a:cxn ang="0">
                  <a:pos x="902" y="0"/>
                </a:cxn>
                <a:cxn ang="0">
                  <a:pos x="926" y="4"/>
                </a:cxn>
                <a:cxn ang="0">
                  <a:pos x="949" y="16"/>
                </a:cxn>
                <a:cxn ang="0">
                  <a:pos x="966" y="32"/>
                </a:cxn>
                <a:cxn ang="0">
                  <a:pos x="978" y="55"/>
                </a:cxn>
                <a:cxn ang="0">
                  <a:pos x="982" y="80"/>
                </a:cxn>
                <a:cxn ang="0">
                  <a:pos x="982" y="1252"/>
                </a:cxn>
                <a:cxn ang="0">
                  <a:pos x="979" y="1274"/>
                </a:cxn>
                <a:cxn ang="0">
                  <a:pos x="971" y="1293"/>
                </a:cxn>
                <a:cxn ang="0">
                  <a:pos x="959" y="1310"/>
                </a:cxn>
                <a:cxn ang="0">
                  <a:pos x="942" y="1322"/>
                </a:cxn>
                <a:cxn ang="0">
                  <a:pos x="922" y="1330"/>
                </a:cxn>
                <a:cxn ang="0">
                  <a:pos x="902" y="1333"/>
                </a:cxn>
                <a:cxn ang="0">
                  <a:pos x="80" y="1333"/>
                </a:cxn>
                <a:cxn ang="0">
                  <a:pos x="54" y="1329"/>
                </a:cxn>
                <a:cxn ang="0">
                  <a:pos x="33" y="1318"/>
                </a:cxn>
                <a:cxn ang="0">
                  <a:pos x="15" y="1300"/>
                </a:cxn>
                <a:cxn ang="0">
                  <a:pos x="4" y="1278"/>
                </a:cxn>
                <a:cxn ang="0">
                  <a:pos x="0" y="1252"/>
                </a:cxn>
                <a:cxn ang="0">
                  <a:pos x="0" y="80"/>
                </a:cxn>
                <a:cxn ang="0">
                  <a:pos x="3" y="60"/>
                </a:cxn>
                <a:cxn ang="0">
                  <a:pos x="11" y="40"/>
                </a:cxn>
                <a:cxn ang="0">
                  <a:pos x="23" y="24"/>
                </a:cxn>
                <a:cxn ang="0">
                  <a:pos x="39" y="11"/>
                </a:cxn>
                <a:cxn ang="0">
                  <a:pos x="58" y="2"/>
                </a:cxn>
                <a:cxn ang="0">
                  <a:pos x="80" y="0"/>
                </a:cxn>
              </a:cxnLst>
              <a:rect l="0" t="0" r="r" b="b"/>
              <a:pathLst>
                <a:path w="982" h="1333">
                  <a:moveTo>
                    <a:pt x="80" y="21"/>
                  </a:moveTo>
                  <a:lnTo>
                    <a:pt x="64" y="23"/>
                  </a:lnTo>
                  <a:lnTo>
                    <a:pt x="50" y="30"/>
                  </a:lnTo>
                  <a:lnTo>
                    <a:pt x="38" y="39"/>
                  </a:lnTo>
                  <a:lnTo>
                    <a:pt x="29" y="51"/>
                  </a:lnTo>
                  <a:lnTo>
                    <a:pt x="23" y="65"/>
                  </a:lnTo>
                  <a:lnTo>
                    <a:pt x="20" y="80"/>
                  </a:lnTo>
                  <a:lnTo>
                    <a:pt x="20" y="1252"/>
                  </a:lnTo>
                  <a:lnTo>
                    <a:pt x="23" y="1271"/>
                  </a:lnTo>
                  <a:lnTo>
                    <a:pt x="33" y="1288"/>
                  </a:lnTo>
                  <a:lnTo>
                    <a:pt x="45" y="1300"/>
                  </a:lnTo>
                  <a:lnTo>
                    <a:pt x="61" y="1310"/>
                  </a:lnTo>
                  <a:lnTo>
                    <a:pt x="80" y="1312"/>
                  </a:lnTo>
                  <a:lnTo>
                    <a:pt x="902" y="1312"/>
                  </a:lnTo>
                  <a:lnTo>
                    <a:pt x="921" y="1310"/>
                  </a:lnTo>
                  <a:lnTo>
                    <a:pt x="937" y="1300"/>
                  </a:lnTo>
                  <a:lnTo>
                    <a:pt x="949" y="1288"/>
                  </a:lnTo>
                  <a:lnTo>
                    <a:pt x="957" y="1271"/>
                  </a:lnTo>
                  <a:lnTo>
                    <a:pt x="960" y="1252"/>
                  </a:lnTo>
                  <a:lnTo>
                    <a:pt x="960" y="80"/>
                  </a:lnTo>
                  <a:lnTo>
                    <a:pt x="957" y="61"/>
                  </a:lnTo>
                  <a:lnTo>
                    <a:pt x="949" y="45"/>
                  </a:lnTo>
                  <a:lnTo>
                    <a:pt x="937" y="32"/>
                  </a:lnTo>
                  <a:lnTo>
                    <a:pt x="921" y="24"/>
                  </a:lnTo>
                  <a:lnTo>
                    <a:pt x="902" y="21"/>
                  </a:lnTo>
                  <a:lnTo>
                    <a:pt x="80" y="21"/>
                  </a:lnTo>
                  <a:close/>
                  <a:moveTo>
                    <a:pt x="80" y="0"/>
                  </a:moveTo>
                  <a:lnTo>
                    <a:pt x="902" y="0"/>
                  </a:lnTo>
                  <a:lnTo>
                    <a:pt x="926" y="4"/>
                  </a:lnTo>
                  <a:lnTo>
                    <a:pt x="949" y="16"/>
                  </a:lnTo>
                  <a:lnTo>
                    <a:pt x="966" y="32"/>
                  </a:lnTo>
                  <a:lnTo>
                    <a:pt x="978" y="55"/>
                  </a:lnTo>
                  <a:lnTo>
                    <a:pt x="982" y="80"/>
                  </a:lnTo>
                  <a:lnTo>
                    <a:pt x="982" y="1252"/>
                  </a:lnTo>
                  <a:lnTo>
                    <a:pt x="979" y="1274"/>
                  </a:lnTo>
                  <a:lnTo>
                    <a:pt x="971" y="1293"/>
                  </a:lnTo>
                  <a:lnTo>
                    <a:pt x="959" y="1310"/>
                  </a:lnTo>
                  <a:lnTo>
                    <a:pt x="942" y="1322"/>
                  </a:lnTo>
                  <a:lnTo>
                    <a:pt x="922" y="1330"/>
                  </a:lnTo>
                  <a:lnTo>
                    <a:pt x="902" y="1333"/>
                  </a:lnTo>
                  <a:lnTo>
                    <a:pt x="80" y="1333"/>
                  </a:lnTo>
                  <a:lnTo>
                    <a:pt x="54" y="1329"/>
                  </a:lnTo>
                  <a:lnTo>
                    <a:pt x="33" y="1318"/>
                  </a:lnTo>
                  <a:lnTo>
                    <a:pt x="15" y="1300"/>
                  </a:lnTo>
                  <a:lnTo>
                    <a:pt x="4" y="1278"/>
                  </a:lnTo>
                  <a:lnTo>
                    <a:pt x="0" y="1252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0"/>
                  </a:lnTo>
                  <a:lnTo>
                    <a:pt x="23" y="24"/>
                  </a:lnTo>
                  <a:lnTo>
                    <a:pt x="39" y="11"/>
                  </a:lnTo>
                  <a:lnTo>
                    <a:pt x="58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95"/>
            <p:cNvSpPr>
              <a:spLocks/>
            </p:cNvSpPr>
            <p:nvPr/>
          </p:nvSpPr>
          <p:spPr bwMode="auto">
            <a:xfrm>
              <a:off x="7070725" y="4246563"/>
              <a:ext cx="179387" cy="2952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" y="0"/>
                </a:cxn>
                <a:cxn ang="0">
                  <a:pos x="80" y="103"/>
                </a:cxn>
                <a:cxn ang="0">
                  <a:pos x="80" y="0"/>
                </a:cxn>
                <a:cxn ang="0">
                  <a:pos x="113" y="0"/>
                </a:cxn>
                <a:cxn ang="0">
                  <a:pos x="113" y="186"/>
                </a:cxn>
                <a:cxn ang="0">
                  <a:pos x="79" y="186"/>
                </a:cxn>
                <a:cxn ang="0">
                  <a:pos x="32" y="69"/>
                </a:cxn>
                <a:cxn ang="0">
                  <a:pos x="32" y="186"/>
                </a:cxn>
                <a:cxn ang="0">
                  <a:pos x="0" y="186"/>
                </a:cxn>
                <a:cxn ang="0">
                  <a:pos x="0" y="0"/>
                </a:cxn>
              </a:cxnLst>
              <a:rect l="0" t="0" r="r" b="b"/>
              <a:pathLst>
                <a:path w="113" h="186">
                  <a:moveTo>
                    <a:pt x="0" y="0"/>
                  </a:moveTo>
                  <a:lnTo>
                    <a:pt x="39" y="0"/>
                  </a:lnTo>
                  <a:lnTo>
                    <a:pt x="80" y="103"/>
                  </a:lnTo>
                  <a:lnTo>
                    <a:pt x="80" y="0"/>
                  </a:lnTo>
                  <a:lnTo>
                    <a:pt x="113" y="0"/>
                  </a:lnTo>
                  <a:lnTo>
                    <a:pt x="113" y="186"/>
                  </a:lnTo>
                  <a:lnTo>
                    <a:pt x="79" y="186"/>
                  </a:lnTo>
                  <a:lnTo>
                    <a:pt x="32" y="69"/>
                  </a:lnTo>
                  <a:lnTo>
                    <a:pt x="32" y="186"/>
                  </a:lnTo>
                  <a:lnTo>
                    <a:pt x="0" y="1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96"/>
            <p:cNvSpPr>
              <a:spLocks/>
            </p:cNvSpPr>
            <p:nvPr/>
          </p:nvSpPr>
          <p:spPr bwMode="auto">
            <a:xfrm>
              <a:off x="7532688" y="4246563"/>
              <a:ext cx="163512" cy="2952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3" y="0"/>
                </a:cxn>
                <a:cxn ang="0">
                  <a:pos x="103" y="32"/>
                </a:cxn>
                <a:cxn ang="0">
                  <a:pos x="33" y="32"/>
                </a:cxn>
                <a:cxn ang="0">
                  <a:pos x="33" y="71"/>
                </a:cxn>
                <a:cxn ang="0">
                  <a:pos x="84" y="71"/>
                </a:cxn>
                <a:cxn ang="0">
                  <a:pos x="84" y="104"/>
                </a:cxn>
                <a:cxn ang="0">
                  <a:pos x="33" y="104"/>
                </a:cxn>
                <a:cxn ang="0">
                  <a:pos x="33" y="153"/>
                </a:cxn>
                <a:cxn ang="0">
                  <a:pos x="103" y="153"/>
                </a:cxn>
                <a:cxn ang="0">
                  <a:pos x="103" y="186"/>
                </a:cxn>
                <a:cxn ang="0">
                  <a:pos x="0" y="186"/>
                </a:cxn>
                <a:cxn ang="0">
                  <a:pos x="0" y="0"/>
                </a:cxn>
              </a:cxnLst>
              <a:rect l="0" t="0" r="r" b="b"/>
              <a:pathLst>
                <a:path w="103" h="186">
                  <a:moveTo>
                    <a:pt x="0" y="0"/>
                  </a:moveTo>
                  <a:lnTo>
                    <a:pt x="103" y="0"/>
                  </a:lnTo>
                  <a:lnTo>
                    <a:pt x="103" y="32"/>
                  </a:lnTo>
                  <a:lnTo>
                    <a:pt x="33" y="32"/>
                  </a:lnTo>
                  <a:lnTo>
                    <a:pt x="33" y="71"/>
                  </a:lnTo>
                  <a:lnTo>
                    <a:pt x="84" y="71"/>
                  </a:lnTo>
                  <a:lnTo>
                    <a:pt x="84" y="104"/>
                  </a:lnTo>
                  <a:lnTo>
                    <a:pt x="33" y="104"/>
                  </a:lnTo>
                  <a:lnTo>
                    <a:pt x="33" y="153"/>
                  </a:lnTo>
                  <a:lnTo>
                    <a:pt x="103" y="153"/>
                  </a:lnTo>
                  <a:lnTo>
                    <a:pt x="103" y="186"/>
                  </a:lnTo>
                  <a:lnTo>
                    <a:pt x="0" y="1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97"/>
            <p:cNvSpPr>
              <a:spLocks noEditPoints="1"/>
            </p:cNvSpPr>
            <p:nvPr/>
          </p:nvSpPr>
          <p:spPr bwMode="auto">
            <a:xfrm>
              <a:off x="6640513" y="4246563"/>
              <a:ext cx="188912" cy="295275"/>
            </a:xfrm>
            <a:custGeom>
              <a:avLst/>
              <a:gdLst/>
              <a:ahLst/>
              <a:cxnLst>
                <a:cxn ang="0">
                  <a:pos x="31" y="32"/>
                </a:cxn>
                <a:cxn ang="0">
                  <a:pos x="31" y="153"/>
                </a:cxn>
                <a:cxn ang="0">
                  <a:pos x="59" y="153"/>
                </a:cxn>
                <a:cxn ang="0">
                  <a:pos x="68" y="150"/>
                </a:cxn>
                <a:cxn ang="0">
                  <a:pos x="74" y="142"/>
                </a:cxn>
                <a:cxn ang="0">
                  <a:pos x="81" y="130"/>
                </a:cxn>
                <a:cxn ang="0">
                  <a:pos x="87" y="113"/>
                </a:cxn>
                <a:cxn ang="0">
                  <a:pos x="88" y="93"/>
                </a:cxn>
                <a:cxn ang="0">
                  <a:pos x="85" y="69"/>
                </a:cxn>
                <a:cxn ang="0">
                  <a:pos x="77" y="47"/>
                </a:cxn>
                <a:cxn ang="0">
                  <a:pos x="73" y="40"/>
                </a:cxn>
                <a:cxn ang="0">
                  <a:pos x="68" y="36"/>
                </a:cxn>
                <a:cxn ang="0">
                  <a:pos x="64" y="33"/>
                </a:cxn>
                <a:cxn ang="0">
                  <a:pos x="58" y="32"/>
                </a:cxn>
                <a:cxn ang="0">
                  <a:pos x="31" y="32"/>
                </a:cxn>
                <a:cxn ang="0">
                  <a:pos x="0" y="0"/>
                </a:cxn>
                <a:cxn ang="0">
                  <a:pos x="58" y="0"/>
                </a:cxn>
                <a:cxn ang="0">
                  <a:pos x="74" y="3"/>
                </a:cxn>
                <a:cxn ang="0">
                  <a:pos x="89" y="13"/>
                </a:cxn>
                <a:cxn ang="0">
                  <a:pos x="102" y="28"/>
                </a:cxn>
                <a:cxn ang="0">
                  <a:pos x="111" y="45"/>
                </a:cxn>
                <a:cxn ang="0">
                  <a:pos x="117" y="69"/>
                </a:cxn>
                <a:cxn ang="0">
                  <a:pos x="119" y="93"/>
                </a:cxn>
                <a:cxn ang="0">
                  <a:pos x="118" y="118"/>
                </a:cxn>
                <a:cxn ang="0">
                  <a:pos x="111" y="139"/>
                </a:cxn>
                <a:cxn ang="0">
                  <a:pos x="103" y="158"/>
                </a:cxn>
                <a:cxn ang="0">
                  <a:pos x="91" y="172"/>
                </a:cxn>
                <a:cxn ang="0">
                  <a:pos x="77" y="182"/>
                </a:cxn>
                <a:cxn ang="0">
                  <a:pos x="61" y="186"/>
                </a:cxn>
                <a:cxn ang="0">
                  <a:pos x="0" y="186"/>
                </a:cxn>
                <a:cxn ang="0">
                  <a:pos x="0" y="0"/>
                </a:cxn>
              </a:cxnLst>
              <a:rect l="0" t="0" r="r" b="b"/>
              <a:pathLst>
                <a:path w="119" h="186">
                  <a:moveTo>
                    <a:pt x="31" y="32"/>
                  </a:moveTo>
                  <a:lnTo>
                    <a:pt x="31" y="153"/>
                  </a:lnTo>
                  <a:lnTo>
                    <a:pt x="59" y="153"/>
                  </a:lnTo>
                  <a:lnTo>
                    <a:pt x="68" y="150"/>
                  </a:lnTo>
                  <a:lnTo>
                    <a:pt x="74" y="142"/>
                  </a:lnTo>
                  <a:lnTo>
                    <a:pt x="81" y="130"/>
                  </a:lnTo>
                  <a:lnTo>
                    <a:pt x="87" y="113"/>
                  </a:lnTo>
                  <a:lnTo>
                    <a:pt x="88" y="93"/>
                  </a:lnTo>
                  <a:lnTo>
                    <a:pt x="85" y="69"/>
                  </a:lnTo>
                  <a:lnTo>
                    <a:pt x="77" y="47"/>
                  </a:lnTo>
                  <a:lnTo>
                    <a:pt x="73" y="40"/>
                  </a:lnTo>
                  <a:lnTo>
                    <a:pt x="68" y="36"/>
                  </a:lnTo>
                  <a:lnTo>
                    <a:pt x="64" y="33"/>
                  </a:lnTo>
                  <a:lnTo>
                    <a:pt x="58" y="32"/>
                  </a:lnTo>
                  <a:lnTo>
                    <a:pt x="31" y="32"/>
                  </a:lnTo>
                  <a:close/>
                  <a:moveTo>
                    <a:pt x="0" y="0"/>
                  </a:moveTo>
                  <a:lnTo>
                    <a:pt x="58" y="0"/>
                  </a:lnTo>
                  <a:lnTo>
                    <a:pt x="74" y="3"/>
                  </a:lnTo>
                  <a:lnTo>
                    <a:pt x="89" y="13"/>
                  </a:lnTo>
                  <a:lnTo>
                    <a:pt x="102" y="28"/>
                  </a:lnTo>
                  <a:lnTo>
                    <a:pt x="111" y="45"/>
                  </a:lnTo>
                  <a:lnTo>
                    <a:pt x="117" y="69"/>
                  </a:lnTo>
                  <a:lnTo>
                    <a:pt x="119" y="93"/>
                  </a:lnTo>
                  <a:lnTo>
                    <a:pt x="118" y="118"/>
                  </a:lnTo>
                  <a:lnTo>
                    <a:pt x="111" y="139"/>
                  </a:lnTo>
                  <a:lnTo>
                    <a:pt x="103" y="158"/>
                  </a:lnTo>
                  <a:lnTo>
                    <a:pt x="91" y="172"/>
                  </a:lnTo>
                  <a:lnTo>
                    <a:pt x="77" y="182"/>
                  </a:lnTo>
                  <a:lnTo>
                    <a:pt x="61" y="186"/>
                  </a:lnTo>
                  <a:lnTo>
                    <a:pt x="0" y="1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98"/>
            <p:cNvSpPr>
              <a:spLocks noEditPoints="1"/>
            </p:cNvSpPr>
            <p:nvPr/>
          </p:nvSpPr>
          <p:spPr bwMode="auto">
            <a:xfrm>
              <a:off x="7734300" y="4246563"/>
              <a:ext cx="182562" cy="295275"/>
            </a:xfrm>
            <a:custGeom>
              <a:avLst/>
              <a:gdLst/>
              <a:ahLst/>
              <a:cxnLst>
                <a:cxn ang="0">
                  <a:pos x="32" y="33"/>
                </a:cxn>
                <a:cxn ang="0">
                  <a:pos x="32" y="82"/>
                </a:cxn>
                <a:cxn ang="0">
                  <a:pos x="49" y="82"/>
                </a:cxn>
                <a:cxn ang="0">
                  <a:pos x="61" y="79"/>
                </a:cxn>
                <a:cxn ang="0">
                  <a:pos x="70" y="70"/>
                </a:cxn>
                <a:cxn ang="0">
                  <a:pos x="73" y="58"/>
                </a:cxn>
                <a:cxn ang="0">
                  <a:pos x="70" y="45"/>
                </a:cxn>
                <a:cxn ang="0">
                  <a:pos x="61" y="36"/>
                </a:cxn>
                <a:cxn ang="0">
                  <a:pos x="49" y="33"/>
                </a:cxn>
                <a:cxn ang="0">
                  <a:pos x="32" y="33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66" y="3"/>
                </a:cxn>
                <a:cxn ang="0">
                  <a:pos x="83" y="11"/>
                </a:cxn>
                <a:cxn ang="0">
                  <a:pos x="95" y="24"/>
                </a:cxn>
                <a:cxn ang="0">
                  <a:pos x="103" y="40"/>
                </a:cxn>
                <a:cxn ang="0">
                  <a:pos x="106" y="58"/>
                </a:cxn>
                <a:cxn ang="0">
                  <a:pos x="103" y="75"/>
                </a:cxn>
                <a:cxn ang="0">
                  <a:pos x="95" y="90"/>
                </a:cxn>
                <a:cxn ang="0">
                  <a:pos x="84" y="103"/>
                </a:cxn>
                <a:cxn ang="0">
                  <a:pos x="115" y="186"/>
                </a:cxn>
                <a:cxn ang="0">
                  <a:pos x="81" y="186"/>
                </a:cxn>
                <a:cxn ang="0">
                  <a:pos x="54" y="115"/>
                </a:cxn>
                <a:cxn ang="0">
                  <a:pos x="32" y="115"/>
                </a:cxn>
                <a:cxn ang="0">
                  <a:pos x="32" y="186"/>
                </a:cxn>
                <a:cxn ang="0">
                  <a:pos x="0" y="186"/>
                </a:cxn>
                <a:cxn ang="0">
                  <a:pos x="0" y="0"/>
                </a:cxn>
              </a:cxnLst>
              <a:rect l="0" t="0" r="r" b="b"/>
              <a:pathLst>
                <a:path w="115" h="186">
                  <a:moveTo>
                    <a:pt x="32" y="33"/>
                  </a:moveTo>
                  <a:lnTo>
                    <a:pt x="32" y="82"/>
                  </a:lnTo>
                  <a:lnTo>
                    <a:pt x="49" y="82"/>
                  </a:lnTo>
                  <a:lnTo>
                    <a:pt x="61" y="79"/>
                  </a:lnTo>
                  <a:lnTo>
                    <a:pt x="70" y="70"/>
                  </a:lnTo>
                  <a:lnTo>
                    <a:pt x="73" y="58"/>
                  </a:lnTo>
                  <a:lnTo>
                    <a:pt x="70" y="45"/>
                  </a:lnTo>
                  <a:lnTo>
                    <a:pt x="61" y="36"/>
                  </a:lnTo>
                  <a:lnTo>
                    <a:pt x="49" y="33"/>
                  </a:lnTo>
                  <a:lnTo>
                    <a:pt x="32" y="33"/>
                  </a:lnTo>
                  <a:close/>
                  <a:moveTo>
                    <a:pt x="0" y="0"/>
                  </a:moveTo>
                  <a:lnTo>
                    <a:pt x="49" y="0"/>
                  </a:lnTo>
                  <a:lnTo>
                    <a:pt x="66" y="3"/>
                  </a:lnTo>
                  <a:lnTo>
                    <a:pt x="83" y="11"/>
                  </a:lnTo>
                  <a:lnTo>
                    <a:pt x="95" y="24"/>
                  </a:lnTo>
                  <a:lnTo>
                    <a:pt x="103" y="40"/>
                  </a:lnTo>
                  <a:lnTo>
                    <a:pt x="106" y="58"/>
                  </a:lnTo>
                  <a:lnTo>
                    <a:pt x="103" y="75"/>
                  </a:lnTo>
                  <a:lnTo>
                    <a:pt x="95" y="90"/>
                  </a:lnTo>
                  <a:lnTo>
                    <a:pt x="84" y="103"/>
                  </a:lnTo>
                  <a:lnTo>
                    <a:pt x="115" y="186"/>
                  </a:lnTo>
                  <a:lnTo>
                    <a:pt x="81" y="186"/>
                  </a:lnTo>
                  <a:lnTo>
                    <a:pt x="54" y="115"/>
                  </a:lnTo>
                  <a:lnTo>
                    <a:pt x="32" y="115"/>
                  </a:lnTo>
                  <a:lnTo>
                    <a:pt x="32" y="186"/>
                  </a:lnTo>
                  <a:lnTo>
                    <a:pt x="0" y="1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99"/>
            <p:cNvSpPr>
              <a:spLocks/>
            </p:cNvSpPr>
            <p:nvPr/>
          </p:nvSpPr>
          <p:spPr bwMode="auto">
            <a:xfrm>
              <a:off x="7289800" y="4240213"/>
              <a:ext cx="196850" cy="304800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82" y="4"/>
                </a:cxn>
                <a:cxn ang="0">
                  <a:pos x="99" y="17"/>
                </a:cxn>
                <a:cxn ang="0">
                  <a:pos x="112" y="36"/>
                </a:cxn>
                <a:cxn ang="0">
                  <a:pos x="122" y="60"/>
                </a:cxn>
                <a:cxn ang="0">
                  <a:pos x="88" y="60"/>
                </a:cxn>
                <a:cxn ang="0">
                  <a:pos x="82" y="48"/>
                </a:cxn>
                <a:cxn ang="0">
                  <a:pos x="77" y="38"/>
                </a:cxn>
                <a:cxn ang="0">
                  <a:pos x="70" y="34"/>
                </a:cxn>
                <a:cxn ang="0">
                  <a:pos x="63" y="33"/>
                </a:cxn>
                <a:cxn ang="0">
                  <a:pos x="52" y="38"/>
                </a:cxn>
                <a:cxn ang="0">
                  <a:pos x="43" y="51"/>
                </a:cxn>
                <a:cxn ang="0">
                  <a:pos x="36" y="71"/>
                </a:cxn>
                <a:cxn ang="0">
                  <a:pos x="33" y="96"/>
                </a:cxn>
                <a:cxn ang="0">
                  <a:pos x="36" y="122"/>
                </a:cxn>
                <a:cxn ang="0">
                  <a:pos x="43" y="142"/>
                </a:cxn>
                <a:cxn ang="0">
                  <a:pos x="52" y="154"/>
                </a:cxn>
                <a:cxn ang="0">
                  <a:pos x="63" y="160"/>
                </a:cxn>
                <a:cxn ang="0">
                  <a:pos x="71" y="157"/>
                </a:cxn>
                <a:cxn ang="0">
                  <a:pos x="79" y="150"/>
                </a:cxn>
                <a:cxn ang="0">
                  <a:pos x="86" y="138"/>
                </a:cxn>
                <a:cxn ang="0">
                  <a:pos x="90" y="119"/>
                </a:cxn>
                <a:cxn ang="0">
                  <a:pos x="71" y="119"/>
                </a:cxn>
                <a:cxn ang="0">
                  <a:pos x="71" y="89"/>
                </a:cxn>
                <a:cxn ang="0">
                  <a:pos x="124" y="89"/>
                </a:cxn>
                <a:cxn ang="0">
                  <a:pos x="124" y="190"/>
                </a:cxn>
                <a:cxn ang="0">
                  <a:pos x="107" y="190"/>
                </a:cxn>
                <a:cxn ang="0">
                  <a:pos x="104" y="168"/>
                </a:cxn>
                <a:cxn ang="0">
                  <a:pos x="92" y="181"/>
                </a:cxn>
                <a:cxn ang="0">
                  <a:pos x="78" y="190"/>
                </a:cxn>
                <a:cxn ang="0">
                  <a:pos x="63" y="192"/>
                </a:cxn>
                <a:cxn ang="0">
                  <a:pos x="47" y="190"/>
                </a:cxn>
                <a:cxn ang="0">
                  <a:pos x="32" y="179"/>
                </a:cxn>
                <a:cxn ang="0">
                  <a:pos x="18" y="165"/>
                </a:cxn>
                <a:cxn ang="0">
                  <a:pos x="9" y="145"/>
                </a:cxn>
                <a:cxn ang="0">
                  <a:pos x="3" y="122"/>
                </a:cxn>
                <a:cxn ang="0">
                  <a:pos x="0" y="96"/>
                </a:cxn>
                <a:cxn ang="0">
                  <a:pos x="3" y="70"/>
                </a:cxn>
                <a:cxn ang="0">
                  <a:pos x="9" y="48"/>
                </a:cxn>
                <a:cxn ang="0">
                  <a:pos x="18" y="28"/>
                </a:cxn>
                <a:cxn ang="0">
                  <a:pos x="32" y="13"/>
                </a:cxn>
                <a:cxn ang="0">
                  <a:pos x="47" y="3"/>
                </a:cxn>
                <a:cxn ang="0">
                  <a:pos x="63" y="0"/>
                </a:cxn>
              </a:cxnLst>
              <a:rect l="0" t="0" r="r" b="b"/>
              <a:pathLst>
                <a:path w="124" h="192">
                  <a:moveTo>
                    <a:pt x="63" y="0"/>
                  </a:moveTo>
                  <a:lnTo>
                    <a:pt x="82" y="4"/>
                  </a:lnTo>
                  <a:lnTo>
                    <a:pt x="99" y="17"/>
                  </a:lnTo>
                  <a:lnTo>
                    <a:pt x="112" y="36"/>
                  </a:lnTo>
                  <a:lnTo>
                    <a:pt x="122" y="60"/>
                  </a:lnTo>
                  <a:lnTo>
                    <a:pt x="88" y="60"/>
                  </a:lnTo>
                  <a:lnTo>
                    <a:pt x="82" y="48"/>
                  </a:lnTo>
                  <a:lnTo>
                    <a:pt x="77" y="38"/>
                  </a:lnTo>
                  <a:lnTo>
                    <a:pt x="70" y="34"/>
                  </a:lnTo>
                  <a:lnTo>
                    <a:pt x="63" y="33"/>
                  </a:lnTo>
                  <a:lnTo>
                    <a:pt x="52" y="38"/>
                  </a:lnTo>
                  <a:lnTo>
                    <a:pt x="43" y="51"/>
                  </a:lnTo>
                  <a:lnTo>
                    <a:pt x="36" y="71"/>
                  </a:lnTo>
                  <a:lnTo>
                    <a:pt x="33" y="96"/>
                  </a:lnTo>
                  <a:lnTo>
                    <a:pt x="36" y="122"/>
                  </a:lnTo>
                  <a:lnTo>
                    <a:pt x="43" y="142"/>
                  </a:lnTo>
                  <a:lnTo>
                    <a:pt x="52" y="154"/>
                  </a:lnTo>
                  <a:lnTo>
                    <a:pt x="63" y="160"/>
                  </a:lnTo>
                  <a:lnTo>
                    <a:pt x="71" y="157"/>
                  </a:lnTo>
                  <a:lnTo>
                    <a:pt x="79" y="150"/>
                  </a:lnTo>
                  <a:lnTo>
                    <a:pt x="86" y="138"/>
                  </a:lnTo>
                  <a:lnTo>
                    <a:pt x="90" y="119"/>
                  </a:lnTo>
                  <a:lnTo>
                    <a:pt x="71" y="119"/>
                  </a:lnTo>
                  <a:lnTo>
                    <a:pt x="71" y="89"/>
                  </a:lnTo>
                  <a:lnTo>
                    <a:pt x="124" y="89"/>
                  </a:lnTo>
                  <a:lnTo>
                    <a:pt x="124" y="190"/>
                  </a:lnTo>
                  <a:lnTo>
                    <a:pt x="107" y="190"/>
                  </a:lnTo>
                  <a:lnTo>
                    <a:pt x="104" y="168"/>
                  </a:lnTo>
                  <a:lnTo>
                    <a:pt x="92" y="181"/>
                  </a:lnTo>
                  <a:lnTo>
                    <a:pt x="78" y="190"/>
                  </a:lnTo>
                  <a:lnTo>
                    <a:pt x="63" y="192"/>
                  </a:lnTo>
                  <a:lnTo>
                    <a:pt x="47" y="190"/>
                  </a:lnTo>
                  <a:lnTo>
                    <a:pt x="32" y="179"/>
                  </a:lnTo>
                  <a:lnTo>
                    <a:pt x="18" y="165"/>
                  </a:lnTo>
                  <a:lnTo>
                    <a:pt x="9" y="145"/>
                  </a:lnTo>
                  <a:lnTo>
                    <a:pt x="3" y="122"/>
                  </a:lnTo>
                  <a:lnTo>
                    <a:pt x="0" y="96"/>
                  </a:lnTo>
                  <a:lnTo>
                    <a:pt x="3" y="70"/>
                  </a:lnTo>
                  <a:lnTo>
                    <a:pt x="9" y="48"/>
                  </a:lnTo>
                  <a:lnTo>
                    <a:pt x="18" y="28"/>
                  </a:lnTo>
                  <a:lnTo>
                    <a:pt x="32" y="13"/>
                  </a:lnTo>
                  <a:lnTo>
                    <a:pt x="47" y="3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00"/>
            <p:cNvSpPr>
              <a:spLocks noEditPoints="1"/>
            </p:cNvSpPr>
            <p:nvPr/>
          </p:nvSpPr>
          <p:spPr bwMode="auto">
            <a:xfrm>
              <a:off x="6835775" y="4246563"/>
              <a:ext cx="211137" cy="295275"/>
            </a:xfrm>
            <a:custGeom>
              <a:avLst/>
              <a:gdLst/>
              <a:ahLst/>
              <a:cxnLst>
                <a:cxn ang="0">
                  <a:pos x="67" y="36"/>
                </a:cxn>
                <a:cxn ang="0">
                  <a:pos x="51" y="109"/>
                </a:cxn>
                <a:cxn ang="0">
                  <a:pos x="84" y="109"/>
                </a:cxn>
                <a:cxn ang="0">
                  <a:pos x="67" y="36"/>
                </a:cxn>
                <a:cxn ang="0">
                  <a:pos x="41" y="0"/>
                </a:cxn>
                <a:cxn ang="0">
                  <a:pos x="92" y="0"/>
                </a:cxn>
                <a:cxn ang="0">
                  <a:pos x="133" y="186"/>
                </a:cxn>
                <a:cxn ang="0">
                  <a:pos x="100" y="186"/>
                </a:cxn>
                <a:cxn ang="0">
                  <a:pos x="90" y="141"/>
                </a:cxn>
                <a:cxn ang="0">
                  <a:pos x="43" y="141"/>
                </a:cxn>
                <a:cxn ang="0">
                  <a:pos x="33" y="186"/>
                </a:cxn>
                <a:cxn ang="0">
                  <a:pos x="0" y="186"/>
                </a:cxn>
                <a:cxn ang="0">
                  <a:pos x="41" y="0"/>
                </a:cxn>
              </a:cxnLst>
              <a:rect l="0" t="0" r="r" b="b"/>
              <a:pathLst>
                <a:path w="133" h="186">
                  <a:moveTo>
                    <a:pt x="67" y="36"/>
                  </a:moveTo>
                  <a:lnTo>
                    <a:pt x="51" y="109"/>
                  </a:lnTo>
                  <a:lnTo>
                    <a:pt x="84" y="109"/>
                  </a:lnTo>
                  <a:lnTo>
                    <a:pt x="67" y="36"/>
                  </a:lnTo>
                  <a:close/>
                  <a:moveTo>
                    <a:pt x="41" y="0"/>
                  </a:moveTo>
                  <a:lnTo>
                    <a:pt x="92" y="0"/>
                  </a:lnTo>
                  <a:lnTo>
                    <a:pt x="133" y="186"/>
                  </a:lnTo>
                  <a:lnTo>
                    <a:pt x="100" y="186"/>
                  </a:lnTo>
                  <a:lnTo>
                    <a:pt x="90" y="141"/>
                  </a:lnTo>
                  <a:lnTo>
                    <a:pt x="43" y="141"/>
                  </a:lnTo>
                  <a:lnTo>
                    <a:pt x="33" y="186"/>
                  </a:lnTo>
                  <a:lnTo>
                    <a:pt x="0" y="186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101"/>
            <p:cNvSpPr>
              <a:spLocks noChangeArrowheads="1"/>
            </p:cNvSpPr>
            <p:nvPr/>
          </p:nvSpPr>
          <p:spPr bwMode="auto">
            <a:xfrm>
              <a:off x="6808788" y="5435600"/>
              <a:ext cx="739775" cy="130175"/>
            </a:xfrm>
            <a:prstGeom prst="rect">
              <a:avLst/>
            </a:prstGeom>
            <a:solidFill>
              <a:schemeClr val="tx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102"/>
            <p:cNvSpPr>
              <a:spLocks noChangeArrowheads="1"/>
            </p:cNvSpPr>
            <p:nvPr/>
          </p:nvSpPr>
          <p:spPr bwMode="auto">
            <a:xfrm>
              <a:off x="7575550" y="5435600"/>
              <a:ext cx="42862" cy="130175"/>
            </a:xfrm>
            <a:prstGeom prst="rect">
              <a:avLst/>
            </a:prstGeom>
            <a:solidFill>
              <a:schemeClr val="tx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Rectangle 103"/>
            <p:cNvSpPr>
              <a:spLocks noChangeArrowheads="1"/>
            </p:cNvSpPr>
            <p:nvPr/>
          </p:nvSpPr>
          <p:spPr bwMode="auto">
            <a:xfrm>
              <a:off x="7640638" y="5435600"/>
              <a:ext cx="41275" cy="130175"/>
            </a:xfrm>
            <a:prstGeom prst="rect">
              <a:avLst/>
            </a:prstGeom>
            <a:solidFill>
              <a:schemeClr val="tx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04"/>
            <p:cNvSpPr>
              <a:spLocks noEditPoints="1"/>
            </p:cNvSpPr>
            <p:nvPr/>
          </p:nvSpPr>
          <p:spPr bwMode="auto">
            <a:xfrm>
              <a:off x="6642100" y="4752975"/>
              <a:ext cx="1265237" cy="1266825"/>
            </a:xfrm>
            <a:custGeom>
              <a:avLst/>
              <a:gdLst/>
              <a:ahLst/>
              <a:cxnLst>
                <a:cxn ang="0">
                  <a:pos x="112" y="230"/>
                </a:cxn>
                <a:cxn ang="0">
                  <a:pos x="78" y="312"/>
                </a:cxn>
                <a:cxn ang="0">
                  <a:pos x="65" y="399"/>
                </a:cxn>
                <a:cxn ang="0">
                  <a:pos x="79" y="496"/>
                </a:cxn>
                <a:cxn ang="0">
                  <a:pos x="120" y="580"/>
                </a:cxn>
                <a:cxn ang="0">
                  <a:pos x="180" y="650"/>
                </a:cxn>
                <a:cxn ang="0">
                  <a:pos x="257" y="700"/>
                </a:cxn>
                <a:cxn ang="0">
                  <a:pos x="349" y="727"/>
                </a:cxn>
                <a:cxn ang="0">
                  <a:pos x="444" y="729"/>
                </a:cxn>
                <a:cxn ang="0">
                  <a:pos x="528" y="705"/>
                </a:cxn>
                <a:cxn ang="0">
                  <a:pos x="603" y="660"/>
                </a:cxn>
                <a:cxn ang="0">
                  <a:pos x="398" y="67"/>
                </a:cxn>
                <a:cxn ang="0">
                  <a:pos x="305" y="80"/>
                </a:cxn>
                <a:cxn ang="0">
                  <a:pos x="221" y="119"/>
                </a:cxn>
                <a:cxn ang="0">
                  <a:pos x="651" y="616"/>
                </a:cxn>
                <a:cxn ang="0">
                  <a:pos x="701" y="538"/>
                </a:cxn>
                <a:cxn ang="0">
                  <a:pos x="727" y="447"/>
                </a:cxn>
                <a:cxn ang="0">
                  <a:pos x="729" y="355"/>
                </a:cxn>
                <a:cxn ang="0">
                  <a:pos x="705" y="272"/>
                </a:cxn>
                <a:cxn ang="0">
                  <a:pos x="662" y="198"/>
                </a:cxn>
                <a:cxn ang="0">
                  <a:pos x="600" y="135"/>
                </a:cxn>
                <a:cxn ang="0">
                  <a:pos x="526" y="91"/>
                </a:cxn>
                <a:cxn ang="0">
                  <a:pos x="443" y="70"/>
                </a:cxn>
                <a:cxn ang="0">
                  <a:pos x="398" y="0"/>
                </a:cxn>
                <a:cxn ang="0">
                  <a:pos x="502" y="14"/>
                </a:cxn>
                <a:cxn ang="0">
                  <a:pos x="598" y="53"/>
                </a:cxn>
                <a:cxn ang="0">
                  <a:pos x="681" y="117"/>
                </a:cxn>
                <a:cxn ang="0">
                  <a:pos x="743" y="200"/>
                </a:cxn>
                <a:cxn ang="0">
                  <a:pos x="783" y="296"/>
                </a:cxn>
                <a:cxn ang="0">
                  <a:pos x="797" y="399"/>
                </a:cxn>
                <a:cxn ang="0">
                  <a:pos x="783" y="505"/>
                </a:cxn>
                <a:cxn ang="0">
                  <a:pos x="742" y="601"/>
                </a:cxn>
                <a:cxn ang="0">
                  <a:pos x="679" y="681"/>
                </a:cxn>
                <a:cxn ang="0">
                  <a:pos x="599" y="744"/>
                </a:cxn>
                <a:cxn ang="0">
                  <a:pos x="504" y="784"/>
                </a:cxn>
                <a:cxn ang="0">
                  <a:pos x="398" y="798"/>
                </a:cxn>
                <a:cxn ang="0">
                  <a:pos x="291" y="784"/>
                </a:cxn>
                <a:cxn ang="0">
                  <a:pos x="197" y="744"/>
                </a:cxn>
                <a:cxn ang="0">
                  <a:pos x="117" y="681"/>
                </a:cxn>
                <a:cxn ang="0">
                  <a:pos x="54" y="601"/>
                </a:cxn>
                <a:cxn ang="0">
                  <a:pos x="13" y="505"/>
                </a:cxn>
                <a:cxn ang="0">
                  <a:pos x="0" y="399"/>
                </a:cxn>
                <a:cxn ang="0">
                  <a:pos x="13" y="296"/>
                </a:cxn>
                <a:cxn ang="0">
                  <a:pos x="53" y="200"/>
                </a:cxn>
                <a:cxn ang="0">
                  <a:pos x="116" y="117"/>
                </a:cxn>
                <a:cxn ang="0">
                  <a:pos x="199" y="53"/>
                </a:cxn>
                <a:cxn ang="0">
                  <a:pos x="294" y="14"/>
                </a:cxn>
                <a:cxn ang="0">
                  <a:pos x="398" y="0"/>
                </a:cxn>
              </a:cxnLst>
              <a:rect l="0" t="0" r="r" b="b"/>
              <a:pathLst>
                <a:path w="797" h="798">
                  <a:moveTo>
                    <a:pt x="136" y="195"/>
                  </a:moveTo>
                  <a:lnTo>
                    <a:pt x="112" y="230"/>
                  </a:lnTo>
                  <a:lnTo>
                    <a:pt x="91" y="270"/>
                  </a:lnTo>
                  <a:lnTo>
                    <a:pt x="78" y="312"/>
                  </a:lnTo>
                  <a:lnTo>
                    <a:pt x="68" y="354"/>
                  </a:lnTo>
                  <a:lnTo>
                    <a:pt x="65" y="399"/>
                  </a:lnTo>
                  <a:lnTo>
                    <a:pt x="69" y="448"/>
                  </a:lnTo>
                  <a:lnTo>
                    <a:pt x="79" y="496"/>
                  </a:lnTo>
                  <a:lnTo>
                    <a:pt x="97" y="539"/>
                  </a:lnTo>
                  <a:lnTo>
                    <a:pt x="120" y="580"/>
                  </a:lnTo>
                  <a:lnTo>
                    <a:pt x="147" y="617"/>
                  </a:lnTo>
                  <a:lnTo>
                    <a:pt x="180" y="650"/>
                  </a:lnTo>
                  <a:lnTo>
                    <a:pt x="216" y="678"/>
                  </a:lnTo>
                  <a:lnTo>
                    <a:pt x="257" y="700"/>
                  </a:lnTo>
                  <a:lnTo>
                    <a:pt x="302" y="718"/>
                  </a:lnTo>
                  <a:lnTo>
                    <a:pt x="349" y="727"/>
                  </a:lnTo>
                  <a:lnTo>
                    <a:pt x="398" y="731"/>
                  </a:lnTo>
                  <a:lnTo>
                    <a:pt x="444" y="729"/>
                  </a:lnTo>
                  <a:lnTo>
                    <a:pt x="487" y="719"/>
                  </a:lnTo>
                  <a:lnTo>
                    <a:pt x="528" y="705"/>
                  </a:lnTo>
                  <a:lnTo>
                    <a:pt x="568" y="685"/>
                  </a:lnTo>
                  <a:lnTo>
                    <a:pt x="603" y="660"/>
                  </a:lnTo>
                  <a:lnTo>
                    <a:pt x="136" y="195"/>
                  </a:lnTo>
                  <a:close/>
                  <a:moveTo>
                    <a:pt x="398" y="67"/>
                  </a:moveTo>
                  <a:lnTo>
                    <a:pt x="351" y="70"/>
                  </a:lnTo>
                  <a:lnTo>
                    <a:pt x="305" y="80"/>
                  </a:lnTo>
                  <a:lnTo>
                    <a:pt x="261" y="97"/>
                  </a:lnTo>
                  <a:lnTo>
                    <a:pt x="221" y="119"/>
                  </a:lnTo>
                  <a:lnTo>
                    <a:pt x="182" y="146"/>
                  </a:lnTo>
                  <a:lnTo>
                    <a:pt x="651" y="616"/>
                  </a:lnTo>
                  <a:lnTo>
                    <a:pt x="678" y="579"/>
                  </a:lnTo>
                  <a:lnTo>
                    <a:pt x="701" y="538"/>
                  </a:lnTo>
                  <a:lnTo>
                    <a:pt x="718" y="494"/>
                  </a:lnTo>
                  <a:lnTo>
                    <a:pt x="727" y="447"/>
                  </a:lnTo>
                  <a:lnTo>
                    <a:pt x="731" y="399"/>
                  </a:lnTo>
                  <a:lnTo>
                    <a:pt x="729" y="355"/>
                  </a:lnTo>
                  <a:lnTo>
                    <a:pt x="720" y="313"/>
                  </a:lnTo>
                  <a:lnTo>
                    <a:pt x="705" y="272"/>
                  </a:lnTo>
                  <a:lnTo>
                    <a:pt x="686" y="233"/>
                  </a:lnTo>
                  <a:lnTo>
                    <a:pt x="662" y="198"/>
                  </a:lnTo>
                  <a:lnTo>
                    <a:pt x="633" y="163"/>
                  </a:lnTo>
                  <a:lnTo>
                    <a:pt x="600" y="135"/>
                  </a:lnTo>
                  <a:lnTo>
                    <a:pt x="564" y="110"/>
                  </a:lnTo>
                  <a:lnTo>
                    <a:pt x="526" y="91"/>
                  </a:lnTo>
                  <a:lnTo>
                    <a:pt x="485" y="78"/>
                  </a:lnTo>
                  <a:lnTo>
                    <a:pt x="443" y="70"/>
                  </a:lnTo>
                  <a:lnTo>
                    <a:pt x="398" y="67"/>
                  </a:lnTo>
                  <a:close/>
                  <a:moveTo>
                    <a:pt x="398" y="0"/>
                  </a:moveTo>
                  <a:lnTo>
                    <a:pt x="451" y="4"/>
                  </a:lnTo>
                  <a:lnTo>
                    <a:pt x="502" y="14"/>
                  </a:lnTo>
                  <a:lnTo>
                    <a:pt x="551" y="30"/>
                  </a:lnTo>
                  <a:lnTo>
                    <a:pt x="598" y="53"/>
                  </a:lnTo>
                  <a:lnTo>
                    <a:pt x="641" y="83"/>
                  </a:lnTo>
                  <a:lnTo>
                    <a:pt x="681" y="117"/>
                  </a:lnTo>
                  <a:lnTo>
                    <a:pt x="715" y="157"/>
                  </a:lnTo>
                  <a:lnTo>
                    <a:pt x="743" y="200"/>
                  </a:lnTo>
                  <a:lnTo>
                    <a:pt x="767" y="247"/>
                  </a:lnTo>
                  <a:lnTo>
                    <a:pt x="783" y="296"/>
                  </a:lnTo>
                  <a:lnTo>
                    <a:pt x="794" y="346"/>
                  </a:lnTo>
                  <a:lnTo>
                    <a:pt x="797" y="399"/>
                  </a:lnTo>
                  <a:lnTo>
                    <a:pt x="793" y="454"/>
                  </a:lnTo>
                  <a:lnTo>
                    <a:pt x="783" y="505"/>
                  </a:lnTo>
                  <a:lnTo>
                    <a:pt x="765" y="554"/>
                  </a:lnTo>
                  <a:lnTo>
                    <a:pt x="742" y="601"/>
                  </a:lnTo>
                  <a:lnTo>
                    <a:pt x="714" y="643"/>
                  </a:lnTo>
                  <a:lnTo>
                    <a:pt x="679" y="681"/>
                  </a:lnTo>
                  <a:lnTo>
                    <a:pt x="641" y="715"/>
                  </a:lnTo>
                  <a:lnTo>
                    <a:pt x="599" y="744"/>
                  </a:lnTo>
                  <a:lnTo>
                    <a:pt x="553" y="767"/>
                  </a:lnTo>
                  <a:lnTo>
                    <a:pt x="504" y="784"/>
                  </a:lnTo>
                  <a:lnTo>
                    <a:pt x="452" y="794"/>
                  </a:lnTo>
                  <a:lnTo>
                    <a:pt x="398" y="798"/>
                  </a:lnTo>
                  <a:lnTo>
                    <a:pt x="343" y="794"/>
                  </a:lnTo>
                  <a:lnTo>
                    <a:pt x="291" y="784"/>
                  </a:lnTo>
                  <a:lnTo>
                    <a:pt x="242" y="767"/>
                  </a:lnTo>
                  <a:lnTo>
                    <a:pt x="197" y="744"/>
                  </a:lnTo>
                  <a:lnTo>
                    <a:pt x="155" y="715"/>
                  </a:lnTo>
                  <a:lnTo>
                    <a:pt x="117" y="681"/>
                  </a:lnTo>
                  <a:lnTo>
                    <a:pt x="83" y="643"/>
                  </a:lnTo>
                  <a:lnTo>
                    <a:pt x="54" y="601"/>
                  </a:lnTo>
                  <a:lnTo>
                    <a:pt x="31" y="554"/>
                  </a:lnTo>
                  <a:lnTo>
                    <a:pt x="13" y="505"/>
                  </a:lnTo>
                  <a:lnTo>
                    <a:pt x="4" y="454"/>
                  </a:lnTo>
                  <a:lnTo>
                    <a:pt x="0" y="399"/>
                  </a:lnTo>
                  <a:lnTo>
                    <a:pt x="3" y="346"/>
                  </a:lnTo>
                  <a:lnTo>
                    <a:pt x="13" y="296"/>
                  </a:lnTo>
                  <a:lnTo>
                    <a:pt x="30" y="247"/>
                  </a:lnTo>
                  <a:lnTo>
                    <a:pt x="53" y="200"/>
                  </a:lnTo>
                  <a:lnTo>
                    <a:pt x="82" y="157"/>
                  </a:lnTo>
                  <a:lnTo>
                    <a:pt x="116" y="117"/>
                  </a:lnTo>
                  <a:lnTo>
                    <a:pt x="155" y="83"/>
                  </a:lnTo>
                  <a:lnTo>
                    <a:pt x="199" y="53"/>
                  </a:lnTo>
                  <a:lnTo>
                    <a:pt x="245" y="30"/>
                  </a:lnTo>
                  <a:lnTo>
                    <a:pt x="294" y="14"/>
                  </a:lnTo>
                  <a:lnTo>
                    <a:pt x="344" y="4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05"/>
            <p:cNvSpPr>
              <a:spLocks/>
            </p:cNvSpPr>
            <p:nvPr/>
          </p:nvSpPr>
          <p:spPr bwMode="auto">
            <a:xfrm>
              <a:off x="7337425" y="4949825"/>
              <a:ext cx="374650" cy="458788"/>
            </a:xfrm>
            <a:custGeom>
              <a:avLst/>
              <a:gdLst/>
              <a:ahLst/>
              <a:cxnLst>
                <a:cxn ang="0">
                  <a:pos x="107" y="3"/>
                </a:cxn>
                <a:cxn ang="0">
                  <a:pos x="138" y="18"/>
                </a:cxn>
                <a:cxn ang="0">
                  <a:pos x="160" y="45"/>
                </a:cxn>
                <a:cxn ang="0">
                  <a:pos x="167" y="76"/>
                </a:cxn>
                <a:cxn ang="0">
                  <a:pos x="162" y="109"/>
                </a:cxn>
                <a:cxn ang="0">
                  <a:pos x="160" y="136"/>
                </a:cxn>
                <a:cxn ang="0">
                  <a:pos x="162" y="143"/>
                </a:cxn>
                <a:cxn ang="0">
                  <a:pos x="188" y="148"/>
                </a:cxn>
                <a:cxn ang="0">
                  <a:pos x="222" y="163"/>
                </a:cxn>
                <a:cxn ang="0">
                  <a:pos x="236" y="189"/>
                </a:cxn>
                <a:cxn ang="0">
                  <a:pos x="232" y="219"/>
                </a:cxn>
                <a:cxn ang="0">
                  <a:pos x="220" y="255"/>
                </a:cxn>
                <a:cxn ang="0">
                  <a:pos x="217" y="279"/>
                </a:cxn>
                <a:cxn ang="0">
                  <a:pos x="212" y="286"/>
                </a:cxn>
                <a:cxn ang="0">
                  <a:pos x="205" y="289"/>
                </a:cxn>
                <a:cxn ang="0">
                  <a:pos x="197" y="287"/>
                </a:cxn>
                <a:cxn ang="0">
                  <a:pos x="192" y="282"/>
                </a:cxn>
                <a:cxn ang="0">
                  <a:pos x="191" y="259"/>
                </a:cxn>
                <a:cxn ang="0">
                  <a:pos x="202" y="225"/>
                </a:cxn>
                <a:cxn ang="0">
                  <a:pos x="210" y="197"/>
                </a:cxn>
                <a:cxn ang="0">
                  <a:pos x="205" y="184"/>
                </a:cxn>
                <a:cxn ang="0">
                  <a:pos x="182" y="173"/>
                </a:cxn>
                <a:cxn ang="0">
                  <a:pos x="153" y="167"/>
                </a:cxn>
                <a:cxn ang="0">
                  <a:pos x="139" y="157"/>
                </a:cxn>
                <a:cxn ang="0">
                  <a:pos x="133" y="133"/>
                </a:cxn>
                <a:cxn ang="0">
                  <a:pos x="139" y="91"/>
                </a:cxn>
                <a:cxn ang="0">
                  <a:pos x="139" y="67"/>
                </a:cxn>
                <a:cxn ang="0">
                  <a:pos x="127" y="45"/>
                </a:cxn>
                <a:cxn ang="0">
                  <a:pos x="100" y="29"/>
                </a:cxn>
                <a:cxn ang="0">
                  <a:pos x="66" y="29"/>
                </a:cxn>
                <a:cxn ang="0">
                  <a:pos x="36" y="46"/>
                </a:cxn>
                <a:cxn ang="0">
                  <a:pos x="22" y="65"/>
                </a:cxn>
                <a:cxn ang="0">
                  <a:pos x="15" y="68"/>
                </a:cxn>
                <a:cxn ang="0">
                  <a:pos x="7" y="67"/>
                </a:cxn>
                <a:cxn ang="0">
                  <a:pos x="2" y="61"/>
                </a:cxn>
                <a:cxn ang="0">
                  <a:pos x="0" y="53"/>
                </a:cxn>
                <a:cxn ang="0">
                  <a:pos x="17" y="29"/>
                </a:cxn>
                <a:cxn ang="0">
                  <a:pos x="59" y="3"/>
                </a:cxn>
              </a:cxnLst>
              <a:rect l="0" t="0" r="r" b="b"/>
              <a:pathLst>
                <a:path w="236" h="289">
                  <a:moveTo>
                    <a:pt x="83" y="0"/>
                  </a:moveTo>
                  <a:lnTo>
                    <a:pt x="107" y="3"/>
                  </a:lnTo>
                  <a:lnTo>
                    <a:pt x="123" y="10"/>
                  </a:lnTo>
                  <a:lnTo>
                    <a:pt x="138" y="18"/>
                  </a:lnTo>
                  <a:lnTo>
                    <a:pt x="150" y="30"/>
                  </a:lnTo>
                  <a:lnTo>
                    <a:pt x="160" y="45"/>
                  </a:lnTo>
                  <a:lnTo>
                    <a:pt x="165" y="60"/>
                  </a:lnTo>
                  <a:lnTo>
                    <a:pt x="167" y="76"/>
                  </a:lnTo>
                  <a:lnTo>
                    <a:pt x="165" y="93"/>
                  </a:lnTo>
                  <a:lnTo>
                    <a:pt x="162" y="109"/>
                  </a:lnTo>
                  <a:lnTo>
                    <a:pt x="160" y="128"/>
                  </a:lnTo>
                  <a:lnTo>
                    <a:pt x="160" y="136"/>
                  </a:lnTo>
                  <a:lnTo>
                    <a:pt x="161" y="142"/>
                  </a:lnTo>
                  <a:lnTo>
                    <a:pt x="162" y="143"/>
                  </a:lnTo>
                  <a:lnTo>
                    <a:pt x="164" y="143"/>
                  </a:lnTo>
                  <a:lnTo>
                    <a:pt x="188" y="148"/>
                  </a:lnTo>
                  <a:lnTo>
                    <a:pt x="207" y="155"/>
                  </a:lnTo>
                  <a:lnTo>
                    <a:pt x="222" y="163"/>
                  </a:lnTo>
                  <a:lnTo>
                    <a:pt x="231" y="174"/>
                  </a:lnTo>
                  <a:lnTo>
                    <a:pt x="236" y="189"/>
                  </a:lnTo>
                  <a:lnTo>
                    <a:pt x="236" y="204"/>
                  </a:lnTo>
                  <a:lnTo>
                    <a:pt x="232" y="219"/>
                  </a:lnTo>
                  <a:lnTo>
                    <a:pt x="226" y="234"/>
                  </a:lnTo>
                  <a:lnTo>
                    <a:pt x="220" y="255"/>
                  </a:lnTo>
                  <a:lnTo>
                    <a:pt x="217" y="275"/>
                  </a:lnTo>
                  <a:lnTo>
                    <a:pt x="217" y="279"/>
                  </a:lnTo>
                  <a:lnTo>
                    <a:pt x="214" y="283"/>
                  </a:lnTo>
                  <a:lnTo>
                    <a:pt x="212" y="286"/>
                  </a:lnTo>
                  <a:lnTo>
                    <a:pt x="209" y="287"/>
                  </a:lnTo>
                  <a:lnTo>
                    <a:pt x="205" y="289"/>
                  </a:lnTo>
                  <a:lnTo>
                    <a:pt x="201" y="289"/>
                  </a:lnTo>
                  <a:lnTo>
                    <a:pt x="197" y="287"/>
                  </a:lnTo>
                  <a:lnTo>
                    <a:pt x="194" y="285"/>
                  </a:lnTo>
                  <a:lnTo>
                    <a:pt x="192" y="282"/>
                  </a:lnTo>
                  <a:lnTo>
                    <a:pt x="191" y="278"/>
                  </a:lnTo>
                  <a:lnTo>
                    <a:pt x="191" y="259"/>
                  </a:lnTo>
                  <a:lnTo>
                    <a:pt x="195" y="241"/>
                  </a:lnTo>
                  <a:lnTo>
                    <a:pt x="202" y="225"/>
                  </a:lnTo>
                  <a:lnTo>
                    <a:pt x="207" y="210"/>
                  </a:lnTo>
                  <a:lnTo>
                    <a:pt x="210" y="197"/>
                  </a:lnTo>
                  <a:lnTo>
                    <a:pt x="209" y="188"/>
                  </a:lnTo>
                  <a:lnTo>
                    <a:pt x="205" y="184"/>
                  </a:lnTo>
                  <a:lnTo>
                    <a:pt x="195" y="178"/>
                  </a:lnTo>
                  <a:lnTo>
                    <a:pt x="182" y="173"/>
                  </a:lnTo>
                  <a:lnTo>
                    <a:pt x="160" y="169"/>
                  </a:lnTo>
                  <a:lnTo>
                    <a:pt x="153" y="167"/>
                  </a:lnTo>
                  <a:lnTo>
                    <a:pt x="148" y="165"/>
                  </a:lnTo>
                  <a:lnTo>
                    <a:pt x="139" y="157"/>
                  </a:lnTo>
                  <a:lnTo>
                    <a:pt x="134" y="146"/>
                  </a:lnTo>
                  <a:lnTo>
                    <a:pt x="133" y="133"/>
                  </a:lnTo>
                  <a:lnTo>
                    <a:pt x="134" y="118"/>
                  </a:lnTo>
                  <a:lnTo>
                    <a:pt x="139" y="91"/>
                  </a:lnTo>
                  <a:lnTo>
                    <a:pt x="141" y="79"/>
                  </a:lnTo>
                  <a:lnTo>
                    <a:pt x="139" y="67"/>
                  </a:lnTo>
                  <a:lnTo>
                    <a:pt x="137" y="57"/>
                  </a:lnTo>
                  <a:lnTo>
                    <a:pt x="127" y="45"/>
                  </a:lnTo>
                  <a:lnTo>
                    <a:pt x="115" y="35"/>
                  </a:lnTo>
                  <a:lnTo>
                    <a:pt x="100" y="29"/>
                  </a:lnTo>
                  <a:lnTo>
                    <a:pt x="83" y="26"/>
                  </a:lnTo>
                  <a:lnTo>
                    <a:pt x="66" y="29"/>
                  </a:lnTo>
                  <a:lnTo>
                    <a:pt x="49" y="35"/>
                  </a:lnTo>
                  <a:lnTo>
                    <a:pt x="36" y="46"/>
                  </a:lnTo>
                  <a:lnTo>
                    <a:pt x="25" y="61"/>
                  </a:lnTo>
                  <a:lnTo>
                    <a:pt x="22" y="65"/>
                  </a:lnTo>
                  <a:lnTo>
                    <a:pt x="19" y="67"/>
                  </a:lnTo>
                  <a:lnTo>
                    <a:pt x="15" y="68"/>
                  </a:lnTo>
                  <a:lnTo>
                    <a:pt x="11" y="68"/>
                  </a:lnTo>
                  <a:lnTo>
                    <a:pt x="7" y="67"/>
                  </a:lnTo>
                  <a:lnTo>
                    <a:pt x="3" y="64"/>
                  </a:lnTo>
                  <a:lnTo>
                    <a:pt x="2" y="61"/>
                  </a:lnTo>
                  <a:lnTo>
                    <a:pt x="0" y="57"/>
                  </a:lnTo>
                  <a:lnTo>
                    <a:pt x="0" y="53"/>
                  </a:lnTo>
                  <a:lnTo>
                    <a:pt x="2" y="49"/>
                  </a:lnTo>
                  <a:lnTo>
                    <a:pt x="17" y="29"/>
                  </a:lnTo>
                  <a:lnTo>
                    <a:pt x="36" y="12"/>
                  </a:lnTo>
                  <a:lnTo>
                    <a:pt x="59" y="3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06"/>
            <p:cNvSpPr>
              <a:spLocks/>
            </p:cNvSpPr>
            <p:nvPr/>
          </p:nvSpPr>
          <p:spPr bwMode="auto">
            <a:xfrm>
              <a:off x="7134225" y="4954588"/>
              <a:ext cx="474662" cy="460375"/>
            </a:xfrm>
            <a:custGeom>
              <a:avLst/>
              <a:gdLst/>
              <a:ahLst/>
              <a:cxnLst>
                <a:cxn ang="0">
                  <a:pos x="56" y="2"/>
                </a:cxn>
                <a:cxn ang="0">
                  <a:pos x="62" y="13"/>
                </a:cxn>
                <a:cxn ang="0">
                  <a:pos x="55" y="24"/>
                </a:cxn>
                <a:cxn ang="0">
                  <a:pos x="30" y="58"/>
                </a:cxn>
                <a:cxn ang="0">
                  <a:pos x="30" y="96"/>
                </a:cxn>
                <a:cxn ang="0">
                  <a:pos x="49" y="126"/>
                </a:cxn>
                <a:cxn ang="0">
                  <a:pos x="77" y="140"/>
                </a:cxn>
                <a:cxn ang="0">
                  <a:pos x="109" y="137"/>
                </a:cxn>
                <a:cxn ang="0">
                  <a:pos x="162" y="106"/>
                </a:cxn>
                <a:cxn ang="0">
                  <a:pos x="195" y="92"/>
                </a:cxn>
                <a:cxn ang="0">
                  <a:pos x="225" y="100"/>
                </a:cxn>
                <a:cxn ang="0">
                  <a:pos x="241" y="128"/>
                </a:cxn>
                <a:cxn ang="0">
                  <a:pos x="232" y="155"/>
                </a:cxn>
                <a:cxn ang="0">
                  <a:pos x="198" y="190"/>
                </a:cxn>
                <a:cxn ang="0">
                  <a:pos x="194" y="199"/>
                </a:cxn>
                <a:cxn ang="0">
                  <a:pos x="195" y="203"/>
                </a:cxn>
                <a:cxn ang="0">
                  <a:pos x="203" y="204"/>
                </a:cxn>
                <a:cxn ang="0">
                  <a:pos x="214" y="200"/>
                </a:cxn>
                <a:cxn ang="0">
                  <a:pos x="254" y="196"/>
                </a:cxn>
                <a:cxn ang="0">
                  <a:pos x="278" y="211"/>
                </a:cxn>
                <a:cxn ang="0">
                  <a:pos x="292" y="234"/>
                </a:cxn>
                <a:cxn ang="0">
                  <a:pos x="299" y="276"/>
                </a:cxn>
                <a:cxn ang="0">
                  <a:pos x="296" y="284"/>
                </a:cxn>
                <a:cxn ang="0">
                  <a:pos x="282" y="290"/>
                </a:cxn>
                <a:cxn ang="0">
                  <a:pos x="276" y="284"/>
                </a:cxn>
                <a:cxn ang="0">
                  <a:pos x="273" y="276"/>
                </a:cxn>
                <a:cxn ang="0">
                  <a:pos x="269" y="245"/>
                </a:cxn>
                <a:cxn ang="0">
                  <a:pos x="255" y="226"/>
                </a:cxn>
                <a:cxn ang="0">
                  <a:pos x="235" y="223"/>
                </a:cxn>
                <a:cxn ang="0">
                  <a:pos x="195" y="231"/>
                </a:cxn>
                <a:cxn ang="0">
                  <a:pos x="179" y="226"/>
                </a:cxn>
                <a:cxn ang="0">
                  <a:pos x="168" y="211"/>
                </a:cxn>
                <a:cxn ang="0">
                  <a:pos x="172" y="182"/>
                </a:cxn>
                <a:cxn ang="0">
                  <a:pos x="205" y="145"/>
                </a:cxn>
                <a:cxn ang="0">
                  <a:pos x="214" y="133"/>
                </a:cxn>
                <a:cxn ang="0">
                  <a:pos x="211" y="124"/>
                </a:cxn>
                <a:cxn ang="0">
                  <a:pos x="206" y="120"/>
                </a:cxn>
                <a:cxn ang="0">
                  <a:pos x="184" y="124"/>
                </a:cxn>
                <a:cxn ang="0">
                  <a:pos x="160" y="139"/>
                </a:cxn>
                <a:cxn ang="0">
                  <a:pos x="118" y="162"/>
                </a:cxn>
                <a:cxn ang="0">
                  <a:pos x="71" y="166"/>
                </a:cxn>
                <a:cxn ang="0">
                  <a:pos x="32" y="147"/>
                </a:cxn>
                <a:cxn ang="0">
                  <a:pos x="4" y="105"/>
                </a:cxn>
                <a:cxn ang="0">
                  <a:pos x="2" y="57"/>
                </a:cxn>
                <a:cxn ang="0">
                  <a:pos x="22" y="17"/>
                </a:cxn>
                <a:cxn ang="0">
                  <a:pos x="48" y="0"/>
                </a:cxn>
              </a:cxnLst>
              <a:rect l="0" t="0" r="r" b="b"/>
              <a:pathLst>
                <a:path w="299" h="290">
                  <a:moveTo>
                    <a:pt x="48" y="0"/>
                  </a:moveTo>
                  <a:lnTo>
                    <a:pt x="56" y="2"/>
                  </a:lnTo>
                  <a:lnTo>
                    <a:pt x="59" y="5"/>
                  </a:lnTo>
                  <a:lnTo>
                    <a:pt x="62" y="13"/>
                  </a:lnTo>
                  <a:lnTo>
                    <a:pt x="59" y="22"/>
                  </a:lnTo>
                  <a:lnTo>
                    <a:pt x="55" y="24"/>
                  </a:lnTo>
                  <a:lnTo>
                    <a:pt x="40" y="39"/>
                  </a:lnTo>
                  <a:lnTo>
                    <a:pt x="30" y="58"/>
                  </a:lnTo>
                  <a:lnTo>
                    <a:pt x="26" y="79"/>
                  </a:lnTo>
                  <a:lnTo>
                    <a:pt x="30" y="96"/>
                  </a:lnTo>
                  <a:lnTo>
                    <a:pt x="37" y="113"/>
                  </a:lnTo>
                  <a:lnTo>
                    <a:pt x="49" y="126"/>
                  </a:lnTo>
                  <a:lnTo>
                    <a:pt x="63" y="136"/>
                  </a:lnTo>
                  <a:lnTo>
                    <a:pt x="77" y="140"/>
                  </a:lnTo>
                  <a:lnTo>
                    <a:pt x="92" y="141"/>
                  </a:lnTo>
                  <a:lnTo>
                    <a:pt x="109" y="137"/>
                  </a:lnTo>
                  <a:lnTo>
                    <a:pt x="127" y="128"/>
                  </a:lnTo>
                  <a:lnTo>
                    <a:pt x="162" y="106"/>
                  </a:lnTo>
                  <a:lnTo>
                    <a:pt x="179" y="98"/>
                  </a:lnTo>
                  <a:lnTo>
                    <a:pt x="195" y="92"/>
                  </a:lnTo>
                  <a:lnTo>
                    <a:pt x="210" y="94"/>
                  </a:lnTo>
                  <a:lnTo>
                    <a:pt x="225" y="100"/>
                  </a:lnTo>
                  <a:lnTo>
                    <a:pt x="237" y="114"/>
                  </a:lnTo>
                  <a:lnTo>
                    <a:pt x="241" y="128"/>
                  </a:lnTo>
                  <a:lnTo>
                    <a:pt x="239" y="141"/>
                  </a:lnTo>
                  <a:lnTo>
                    <a:pt x="232" y="155"/>
                  </a:lnTo>
                  <a:lnTo>
                    <a:pt x="222" y="166"/>
                  </a:lnTo>
                  <a:lnTo>
                    <a:pt x="198" y="190"/>
                  </a:lnTo>
                  <a:lnTo>
                    <a:pt x="195" y="194"/>
                  </a:lnTo>
                  <a:lnTo>
                    <a:pt x="194" y="199"/>
                  </a:lnTo>
                  <a:lnTo>
                    <a:pt x="194" y="203"/>
                  </a:lnTo>
                  <a:lnTo>
                    <a:pt x="195" y="203"/>
                  </a:lnTo>
                  <a:lnTo>
                    <a:pt x="197" y="204"/>
                  </a:lnTo>
                  <a:lnTo>
                    <a:pt x="203" y="204"/>
                  </a:lnTo>
                  <a:lnTo>
                    <a:pt x="207" y="203"/>
                  </a:lnTo>
                  <a:lnTo>
                    <a:pt x="214" y="200"/>
                  </a:lnTo>
                  <a:lnTo>
                    <a:pt x="235" y="194"/>
                  </a:lnTo>
                  <a:lnTo>
                    <a:pt x="254" y="196"/>
                  </a:lnTo>
                  <a:lnTo>
                    <a:pt x="270" y="204"/>
                  </a:lnTo>
                  <a:lnTo>
                    <a:pt x="278" y="211"/>
                  </a:lnTo>
                  <a:lnTo>
                    <a:pt x="286" y="220"/>
                  </a:lnTo>
                  <a:lnTo>
                    <a:pt x="292" y="234"/>
                  </a:lnTo>
                  <a:lnTo>
                    <a:pt x="297" y="253"/>
                  </a:lnTo>
                  <a:lnTo>
                    <a:pt x="299" y="276"/>
                  </a:lnTo>
                  <a:lnTo>
                    <a:pt x="299" y="280"/>
                  </a:lnTo>
                  <a:lnTo>
                    <a:pt x="296" y="284"/>
                  </a:lnTo>
                  <a:lnTo>
                    <a:pt x="290" y="290"/>
                  </a:lnTo>
                  <a:lnTo>
                    <a:pt x="282" y="290"/>
                  </a:lnTo>
                  <a:lnTo>
                    <a:pt x="278" y="287"/>
                  </a:lnTo>
                  <a:lnTo>
                    <a:pt x="276" y="284"/>
                  </a:lnTo>
                  <a:lnTo>
                    <a:pt x="273" y="280"/>
                  </a:lnTo>
                  <a:lnTo>
                    <a:pt x="273" y="276"/>
                  </a:lnTo>
                  <a:lnTo>
                    <a:pt x="271" y="258"/>
                  </a:lnTo>
                  <a:lnTo>
                    <a:pt x="269" y="245"/>
                  </a:lnTo>
                  <a:lnTo>
                    <a:pt x="262" y="233"/>
                  </a:lnTo>
                  <a:lnTo>
                    <a:pt x="255" y="226"/>
                  </a:lnTo>
                  <a:lnTo>
                    <a:pt x="244" y="222"/>
                  </a:lnTo>
                  <a:lnTo>
                    <a:pt x="235" y="223"/>
                  </a:lnTo>
                  <a:lnTo>
                    <a:pt x="207" y="230"/>
                  </a:lnTo>
                  <a:lnTo>
                    <a:pt x="195" y="231"/>
                  </a:lnTo>
                  <a:lnTo>
                    <a:pt x="186" y="228"/>
                  </a:lnTo>
                  <a:lnTo>
                    <a:pt x="179" y="226"/>
                  </a:lnTo>
                  <a:lnTo>
                    <a:pt x="175" y="222"/>
                  </a:lnTo>
                  <a:lnTo>
                    <a:pt x="168" y="211"/>
                  </a:lnTo>
                  <a:lnTo>
                    <a:pt x="168" y="197"/>
                  </a:lnTo>
                  <a:lnTo>
                    <a:pt x="172" y="182"/>
                  </a:lnTo>
                  <a:lnTo>
                    <a:pt x="180" y="170"/>
                  </a:lnTo>
                  <a:lnTo>
                    <a:pt x="205" y="145"/>
                  </a:lnTo>
                  <a:lnTo>
                    <a:pt x="210" y="139"/>
                  </a:lnTo>
                  <a:lnTo>
                    <a:pt x="214" y="133"/>
                  </a:lnTo>
                  <a:lnTo>
                    <a:pt x="214" y="129"/>
                  </a:lnTo>
                  <a:lnTo>
                    <a:pt x="211" y="124"/>
                  </a:lnTo>
                  <a:lnTo>
                    <a:pt x="209" y="121"/>
                  </a:lnTo>
                  <a:lnTo>
                    <a:pt x="206" y="120"/>
                  </a:lnTo>
                  <a:lnTo>
                    <a:pt x="195" y="120"/>
                  </a:lnTo>
                  <a:lnTo>
                    <a:pt x="184" y="124"/>
                  </a:lnTo>
                  <a:lnTo>
                    <a:pt x="172" y="130"/>
                  </a:lnTo>
                  <a:lnTo>
                    <a:pt x="160" y="139"/>
                  </a:lnTo>
                  <a:lnTo>
                    <a:pt x="139" y="151"/>
                  </a:lnTo>
                  <a:lnTo>
                    <a:pt x="118" y="162"/>
                  </a:lnTo>
                  <a:lnTo>
                    <a:pt x="94" y="167"/>
                  </a:lnTo>
                  <a:lnTo>
                    <a:pt x="71" y="166"/>
                  </a:lnTo>
                  <a:lnTo>
                    <a:pt x="51" y="159"/>
                  </a:lnTo>
                  <a:lnTo>
                    <a:pt x="32" y="147"/>
                  </a:lnTo>
                  <a:lnTo>
                    <a:pt x="15" y="128"/>
                  </a:lnTo>
                  <a:lnTo>
                    <a:pt x="4" y="105"/>
                  </a:lnTo>
                  <a:lnTo>
                    <a:pt x="0" y="80"/>
                  </a:lnTo>
                  <a:lnTo>
                    <a:pt x="2" y="57"/>
                  </a:lnTo>
                  <a:lnTo>
                    <a:pt x="10" y="35"/>
                  </a:lnTo>
                  <a:lnTo>
                    <a:pt x="22" y="17"/>
                  </a:lnTo>
                  <a:lnTo>
                    <a:pt x="40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7364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ycolors">
      <a:dk1>
        <a:sysClr val="windowText" lastClr="000000"/>
      </a:dk1>
      <a:lt1>
        <a:sysClr val="window" lastClr="FFFFFF"/>
      </a:lt1>
      <a:dk2>
        <a:srgbClr val="0070C0"/>
      </a:dk2>
      <a:lt2>
        <a:srgbClr val="4EE7FC"/>
      </a:lt2>
      <a:accent1>
        <a:srgbClr val="A00000"/>
      </a:accent1>
      <a:accent2>
        <a:srgbClr val="FF0000"/>
      </a:accent2>
      <a:accent3>
        <a:srgbClr val="127D12"/>
      </a:accent3>
      <a:accent4>
        <a:srgbClr val="28D728"/>
      </a:accent4>
      <a:accent5>
        <a:srgbClr val="FF9900"/>
      </a:accent5>
      <a:accent6>
        <a:srgbClr val="FFF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220</Words>
  <Application>Microsoft Office PowerPoint</Application>
  <PresentationFormat>全屏显示(4:3)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PPTfans网素材pptfans.cn</dc:title>
  <dc:creator>pptfans.cn</dc:creator>
  <dc:description/>
  <cp:lastModifiedBy>k</cp:lastModifiedBy>
  <cp:revision>32</cp:revision>
  <dcterms:created xsi:type="dcterms:W3CDTF">2010-11-26T09:48:13Z</dcterms:created>
  <dcterms:modified xsi:type="dcterms:W3CDTF">2014-05-29T06:16:24Z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PPTfans网素材pptfans.cn</vt:lpwstr>
  </property>
  <property fmtid="{D5CDD505-2E9C-101B-9397-08002B2CF9AE}" pid="3" name="SlideDescription">
    <vt:lpwstr/>
  </property>
</Properties>
</file>