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F9933"/>
    <a:srgbClr val="FF6600"/>
    <a:srgbClr val="2E5E8E"/>
    <a:srgbClr val="4B88C5"/>
    <a:srgbClr val="33689D"/>
    <a:srgbClr val="3C7BBA"/>
    <a:srgbClr val="4F8AC5"/>
    <a:srgbClr val="6297CC"/>
    <a:srgbClr val="488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3" autoAdjust="0"/>
    <p:restoredTop sz="97968" autoAdjust="0"/>
  </p:normalViewPr>
  <p:slideViewPr>
    <p:cSldViewPr>
      <p:cViewPr>
        <p:scale>
          <a:sx n="50" d="100"/>
          <a:sy n="50" d="100"/>
        </p:scale>
        <p:origin x="-3408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0D03B-F09D-4510-BADF-03ABC890952E}" type="datetimeFigureOut">
              <a:rPr lang="zh-CN" altLang="en-US" smtClean="0"/>
              <a:t>2012/8/15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4E2D9-C876-47DD-8BED-DE40932244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58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9436" y="1447800"/>
            <a:ext cx="8363938" cy="20005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11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48800">
              <a:schemeClr val="bg1">
                <a:lumMod val="75000"/>
                <a:lumOff val="2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36" y="1447800"/>
            <a:ext cx="8363938" cy="2000548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6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436" y="1447800"/>
            <a:ext cx="4115872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501" y="1447800"/>
            <a:ext cx="4115872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41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36" y="1065305"/>
            <a:ext cx="4115872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33600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7501" y="1065305"/>
            <a:ext cx="4115872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7501" y="2133601"/>
            <a:ext cx="4115872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531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3707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5000">
              <a:schemeClr val="bg1">
                <a:lumMod val="85000"/>
                <a:lumOff val="15000"/>
              </a:schemeClr>
            </a:gs>
            <a:gs pos="0">
              <a:schemeClr val="bg1">
                <a:lumMod val="75000"/>
                <a:lumOff val="25000"/>
              </a:schemeClr>
            </a:gs>
            <a:gs pos="100000">
              <a:schemeClr val="bg1">
                <a:lumMod val="95000"/>
                <a:lumOff val="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36" y="1447800"/>
            <a:ext cx="8363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8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400" b="0" kern="1200" cap="none" spc="-100" baseline="0" dirty="0" smtClean="0">
          <a:ln w="3175">
            <a:noFill/>
          </a:ln>
          <a:gradFill flip="none" rotWithShape="1"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  <a:tileRect/>
          </a:gradFill>
          <a:effectLst/>
          <a:latin typeface="微软雅黑" pitchFamily="34" charset="-122"/>
          <a:ea typeface="微软雅黑" pitchFamily="34" charset="-122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7"/>
        </a:buBlip>
        <a:defRPr sz="32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8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4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0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0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lumOff val="5000"/>
              </a:schemeClr>
            </a:gs>
            <a:gs pos="40000">
              <a:schemeClr val="bg1">
                <a:lumMod val="75000"/>
                <a:lumOff val="25000"/>
              </a:schemeClr>
            </a:gs>
            <a:gs pos="53000">
              <a:schemeClr val="tx1">
                <a:lumMod val="9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77108"/>
          </a:xfrm>
        </p:spPr>
        <p:txBody>
          <a:bodyPr/>
          <a:lstStyle/>
          <a:p>
            <a:pPr lvl="0" defTabSz="9144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b="1" spc="0" dirty="0" smtClean="0">
                <a:ln>
                  <a:noFill/>
                </a:ln>
                <a:solidFill>
                  <a:srgbClr val="FFFFFF"/>
                </a:solidFill>
                <a:cs typeface="+mn-cs"/>
              </a:rPr>
              <a:t>阵列图示</a:t>
            </a:r>
            <a:endParaRPr lang="en-US" altLang="zh-CN" b="1" spc="0" dirty="0">
              <a:ln>
                <a:noFill/>
              </a:ln>
              <a:solidFill>
                <a:srgbClr val="FFFFFF"/>
              </a:solidFill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6" name="Oval 24"/>
          <p:cNvSpPr>
            <a:spLocks noChangeArrowheads="1"/>
          </p:cNvSpPr>
          <p:nvPr/>
        </p:nvSpPr>
        <p:spPr bwMode="auto">
          <a:xfrm>
            <a:off x="358742" y="4367991"/>
            <a:ext cx="4572032" cy="1005225"/>
          </a:xfrm>
          <a:prstGeom prst="ellipse">
            <a:avLst/>
          </a:prstGeom>
          <a:gradFill rotWithShape="1">
            <a:gsLst>
              <a:gs pos="0">
                <a:sysClr val="windowText" lastClr="000000"/>
              </a:gs>
              <a:gs pos="100000">
                <a:sysClr val="windowText" lastClr="000000">
                  <a:gamma/>
                  <a:shade val="0"/>
                  <a:invGamma/>
                  <a:alpha val="0"/>
                </a:sysClr>
              </a:gs>
            </a:gsLst>
            <a:path path="shape">
              <a:fillToRect l="50000" t="50000" r="50000" b="50000"/>
            </a:path>
          </a:gradFill>
          <a:ln w="31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Oval 24"/>
          <p:cNvSpPr>
            <a:spLocks noChangeArrowheads="1"/>
          </p:cNvSpPr>
          <p:nvPr/>
        </p:nvSpPr>
        <p:spPr bwMode="auto">
          <a:xfrm>
            <a:off x="4070656" y="4725976"/>
            <a:ext cx="5098268" cy="422294"/>
          </a:xfrm>
          <a:prstGeom prst="ellipse">
            <a:avLst/>
          </a:prstGeom>
          <a:gradFill rotWithShape="1">
            <a:gsLst>
              <a:gs pos="0">
                <a:sysClr val="windowText" lastClr="000000"/>
              </a:gs>
              <a:gs pos="100000">
                <a:sysClr val="windowText" lastClr="000000">
                  <a:gamma/>
                  <a:shade val="0"/>
                  <a:invGamma/>
                  <a:alpha val="0"/>
                </a:sysClr>
              </a:gs>
            </a:gsLst>
            <a:path path="shape">
              <a:fillToRect l="50000" t="50000" r="50000" b="50000"/>
            </a:path>
          </a:gradFill>
          <a:ln w="31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8" name="Group 15"/>
          <p:cNvGrpSpPr/>
          <p:nvPr/>
        </p:nvGrpSpPr>
        <p:grpSpPr>
          <a:xfrm>
            <a:off x="954865" y="1722426"/>
            <a:ext cx="3316287" cy="3316288"/>
            <a:chOff x="2843213" y="1714488"/>
            <a:chExt cx="3316287" cy="3316288"/>
          </a:xfrm>
          <a:effectLst>
            <a:outerShdw blurRad="165100" dist="165100" algn="l" rotWithShape="0">
              <a:prstClr val="black">
                <a:alpha val="46000"/>
              </a:prstClr>
            </a:outerShdw>
            <a:reflection blurRad="355600" stA="52000" endA="300" endPos="31000" dist="317500" dir="5400000" sy="-100000" algn="bl" rotWithShape="0"/>
          </a:effectLst>
        </p:grpSpPr>
        <p:sp>
          <p:nvSpPr>
            <p:cNvPr id="49" name="Oval 15"/>
            <p:cNvSpPr>
              <a:spLocks noChangeArrowheads="1"/>
            </p:cNvSpPr>
            <p:nvPr/>
          </p:nvSpPr>
          <p:spPr bwMode="auto">
            <a:xfrm>
              <a:off x="2843213" y="1714488"/>
              <a:ext cx="3316287" cy="3316288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3175">
              <a:solidFill>
                <a:srgbClr val="EAEAEA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Oval 17"/>
            <p:cNvSpPr>
              <a:spLocks noChangeArrowheads="1"/>
            </p:cNvSpPr>
            <p:nvPr/>
          </p:nvSpPr>
          <p:spPr bwMode="auto">
            <a:xfrm>
              <a:off x="3155950" y="2025638"/>
              <a:ext cx="2692400" cy="2692400"/>
            </a:xfrm>
            <a:prstGeom prst="ellipse">
              <a:avLst/>
            </a:prstGeom>
            <a:solidFill>
              <a:sysClr val="windowText" lastClr="000000"/>
            </a:solidFill>
            <a:ln w="3175">
              <a:solidFill>
                <a:srgbClr val="333333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20"/>
            <p:cNvSpPr>
              <a:spLocks noChangeArrowheads="1"/>
            </p:cNvSpPr>
            <p:nvPr/>
          </p:nvSpPr>
          <p:spPr bwMode="auto">
            <a:xfrm>
              <a:off x="3094038" y="3027351"/>
              <a:ext cx="2878137" cy="1939925"/>
            </a:xfrm>
            <a:prstGeom prst="ellipse">
              <a:avLst/>
            </a:prstGeom>
            <a:gradFill rotWithShape="1">
              <a:gsLst>
                <a:gs pos="0">
                  <a:sysClr val="windowText" lastClr="000000"/>
                </a:gs>
                <a:gs pos="100000">
                  <a:sysClr val="windowText" lastClr="000000">
                    <a:gamma/>
                    <a:shade val="46275"/>
                    <a:invGamma/>
                    <a:alpha val="0"/>
                  </a:sysClr>
                </a:gs>
              </a:gsLst>
              <a:path path="shape">
                <a:fillToRect l="50000" t="50000" r="50000" b="50000"/>
              </a:path>
            </a:gradFill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Rectangle 19"/>
            <p:cNvSpPr>
              <a:spLocks noChangeArrowheads="1"/>
            </p:cNvSpPr>
            <p:nvPr/>
          </p:nvSpPr>
          <p:spPr bwMode="auto">
            <a:xfrm>
              <a:off x="3059113" y="2435213"/>
              <a:ext cx="2816225" cy="1063625"/>
            </a:xfrm>
            <a:prstGeom prst="rect">
              <a:avLst/>
            </a:prstGeom>
            <a:gradFill rotWithShape="1">
              <a:gsLst>
                <a:gs pos="0">
                  <a:sysClr val="window" lastClr="FFFFFF">
                    <a:gamma/>
                    <a:shade val="98431"/>
                    <a:invGamma/>
                    <a:alpha val="0"/>
                  </a:sysClr>
                </a:gs>
                <a:gs pos="50000">
                  <a:sysClr val="window" lastClr="FFFFFF">
                    <a:alpha val="35001"/>
                  </a:sysClr>
                </a:gs>
                <a:gs pos="100000">
                  <a:sysClr val="window" lastClr="FFFFFF">
                    <a:gamma/>
                    <a:shade val="98431"/>
                    <a:invGamma/>
                    <a:alpha val="0"/>
                  </a:sys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Oval 18"/>
            <p:cNvSpPr>
              <a:spLocks noChangeArrowheads="1"/>
            </p:cNvSpPr>
            <p:nvPr/>
          </p:nvSpPr>
          <p:spPr bwMode="auto">
            <a:xfrm>
              <a:off x="3470275" y="2339963"/>
              <a:ext cx="2063750" cy="2020090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70C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Oval 23"/>
            <p:cNvSpPr>
              <a:spLocks noChangeArrowheads="1"/>
            </p:cNvSpPr>
            <p:nvPr/>
          </p:nvSpPr>
          <p:spPr bwMode="auto">
            <a:xfrm>
              <a:off x="3719513" y="2840026"/>
              <a:ext cx="1501775" cy="1314450"/>
            </a:xfrm>
            <a:prstGeom prst="ellipse">
              <a:avLst/>
            </a:prstGeom>
            <a:gradFill rotWithShape="1">
              <a:gsLst>
                <a:gs pos="0">
                  <a:sysClr val="windowText" lastClr="000000"/>
                </a:gs>
                <a:gs pos="100000">
                  <a:sysClr val="windowText" lastClr="000000">
                    <a:gamma/>
                    <a:shade val="46275"/>
                    <a:invGamma/>
                    <a:alpha val="0"/>
                  </a:sysClr>
                </a:gs>
              </a:gsLst>
              <a:path path="shape">
                <a:fillToRect l="50000" t="50000" r="50000" b="50000"/>
              </a:path>
            </a:gradFill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Oval 21"/>
            <p:cNvSpPr>
              <a:spLocks noChangeArrowheads="1"/>
            </p:cNvSpPr>
            <p:nvPr/>
          </p:nvSpPr>
          <p:spPr bwMode="auto">
            <a:xfrm>
              <a:off x="3970338" y="2840026"/>
              <a:ext cx="1063625" cy="1063625"/>
            </a:xfrm>
            <a:prstGeom prst="ellipse">
              <a:avLst/>
            </a:prstGeom>
            <a:gradFill rotWithShape="1"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  <a:ln w="31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Oval 22"/>
            <p:cNvSpPr>
              <a:spLocks noChangeArrowheads="1"/>
            </p:cNvSpPr>
            <p:nvPr/>
          </p:nvSpPr>
          <p:spPr bwMode="auto">
            <a:xfrm>
              <a:off x="4094163" y="2901938"/>
              <a:ext cx="814387" cy="688975"/>
            </a:xfrm>
            <a:prstGeom prst="ellipse">
              <a:avLst/>
            </a:prstGeom>
            <a:gradFill rotWithShape="1">
              <a:gsLst>
                <a:gs pos="0">
                  <a:sysClr val="window" lastClr="FFFFFF">
                    <a:alpha val="71001"/>
                  </a:sysClr>
                </a:gs>
                <a:gs pos="100000">
                  <a:sysClr val="window" lastClr="FFFFFF">
                    <a:gamma/>
                    <a:shade val="85882"/>
                    <a:invGamma/>
                    <a:alpha val="0"/>
                  </a:sysClr>
                </a:gs>
              </a:gsLst>
              <a:lin ang="540000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7" name="线形标注 1(带强调线) 56"/>
          <p:cNvSpPr/>
          <p:nvPr/>
        </p:nvSpPr>
        <p:spPr>
          <a:xfrm>
            <a:off x="4977574" y="1722426"/>
            <a:ext cx="3444940" cy="482438"/>
          </a:xfrm>
          <a:prstGeom prst="accentCallout1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Main Heading Goes here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58" name="线形标注 1(带强调线) 57"/>
          <p:cNvSpPr/>
          <p:nvPr/>
        </p:nvSpPr>
        <p:spPr>
          <a:xfrm>
            <a:off x="4977574" y="2375568"/>
            <a:ext cx="3444940" cy="482438"/>
          </a:xfrm>
          <a:prstGeom prst="accentCallout1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Main Heading Goes here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59" name="线形标注 1(带强调线) 58"/>
          <p:cNvSpPr/>
          <p:nvPr/>
        </p:nvSpPr>
        <p:spPr>
          <a:xfrm>
            <a:off x="4977574" y="3028711"/>
            <a:ext cx="3444940" cy="482438"/>
          </a:xfrm>
          <a:prstGeom prst="accentCallout1">
            <a:avLst>
              <a:gd name="adj1" fmla="val 18750"/>
              <a:gd name="adj2" fmla="val -8333"/>
              <a:gd name="adj3" fmla="val 151611"/>
              <a:gd name="adj4" fmla="val -50973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Main Heading Goes here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60" name="圆角矩形标注 59"/>
          <p:cNvSpPr/>
          <p:nvPr/>
        </p:nvSpPr>
        <p:spPr>
          <a:xfrm>
            <a:off x="746575" y="1924549"/>
            <a:ext cx="1586521" cy="923415"/>
          </a:xfrm>
          <a:prstGeom prst="wedgeRoundRectCallout">
            <a:avLst>
              <a:gd name="adj1" fmla="val 52884"/>
              <a:gd name="adj2" fmla="val 87256"/>
              <a:gd name="adj3" fmla="val 16667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Main Heading Goes here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731339"/>
      </p:ext>
    </p:extLst>
  </p:cSld>
  <p:clrMapOvr>
    <a:masterClrMapping/>
  </p:clrMapOvr>
  <p:transition advTm="20007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b58decaad338d42530c4bb6f1b523ff180da96"/>
</p:tagLst>
</file>

<file path=ppt/theme/theme1.xml><?xml version="1.0" encoding="utf-8"?>
<a:theme xmlns:a="http://schemas.openxmlformats.org/drawingml/2006/main" name="www.iloveppt.org">
  <a:themeElements>
    <a:clrScheme name="TechEd Europe Keynote Template 16x9">
      <a:dk1>
        <a:srgbClr val="000000"/>
      </a:dk1>
      <a:lt1>
        <a:srgbClr val="FFFFFF"/>
      </a:lt1>
      <a:dk2>
        <a:srgbClr val="0070C0"/>
      </a:dk2>
      <a:lt2>
        <a:srgbClr val="92D050"/>
      </a:lt2>
      <a:accent1>
        <a:srgbClr val="FFC000"/>
      </a:accent1>
      <a:accent2>
        <a:srgbClr val="2DA33B"/>
      </a:accent2>
      <a:accent3>
        <a:srgbClr val="DF8045"/>
      </a:accent3>
      <a:accent4>
        <a:srgbClr val="2D86E7"/>
      </a:accent4>
      <a:accent5>
        <a:srgbClr val="755DCB"/>
      </a:accent5>
      <a:accent6>
        <a:srgbClr val="777777"/>
      </a:accent6>
      <a:hlink>
        <a:srgbClr val="F0ED7B"/>
      </a:hlink>
      <a:folHlink>
        <a:srgbClr val="F3EB4F"/>
      </a:folHlink>
    </a:clrScheme>
    <a:fontScheme name="Segoe UI -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200" dirty="0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latin typeface="Segoe Light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2200" dirty="0" err="1" smtClean="0">
            <a:gradFill>
              <a:gsLst>
                <a:gs pos="0">
                  <a:schemeClr val="tx1"/>
                </a:gs>
                <a:gs pos="86000">
                  <a:schemeClr val="tx1"/>
                </a:gs>
              </a:gsLst>
              <a:lin ang="5400000" scaled="0"/>
            </a:gradFill>
            <a:latin typeface="Segoe Ligh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3757</TotalTime>
  <Words>19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www.iloveppt.org</vt:lpstr>
      <vt:lpstr>阵列图示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TZ-手动增减;XG-渐变;KJ-3D;DH-静态</cp:keywords>
  <dc:description>PPTfans.cn</dc:description>
  <cp:revision>166</cp:revision>
  <dcterms:created xsi:type="dcterms:W3CDTF">2009-04-14T02:40:17Z</dcterms:created>
  <dcterms:modified xsi:type="dcterms:W3CDTF">2012-08-15T10:23:43Z</dcterms:modified>
  <cp:category>UDi-逻辑图示</cp:category>
</cp:coreProperties>
</file>