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412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40964" name="Group 288"/>
          <p:cNvGrpSpPr>
            <a:grpSpLocks/>
          </p:cNvGrpSpPr>
          <p:nvPr/>
        </p:nvGrpSpPr>
        <p:grpSpPr bwMode="auto">
          <a:xfrm>
            <a:off x="123825" y="115888"/>
            <a:ext cx="8912225" cy="6107112"/>
            <a:chOff x="78" y="73"/>
            <a:chExt cx="5614" cy="3847"/>
          </a:xfrm>
        </p:grpSpPr>
        <p:pic>
          <p:nvPicPr>
            <p:cNvPr id="40965" name="Picture 289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" y="73"/>
              <a:ext cx="1986" cy="3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6" name="Picture 290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7" y="164"/>
              <a:ext cx="1986" cy="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7" name="Picture 291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" y="164"/>
              <a:ext cx="2052" cy="3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8" name="Text Box 292"/>
            <p:cNvSpPr txBox="1">
              <a:spLocks noChangeArrowheads="1"/>
            </p:cNvSpPr>
            <p:nvPr/>
          </p:nvSpPr>
          <p:spPr bwMode="gray">
            <a:xfrm>
              <a:off x="430" y="527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0969" name="Text Box 293"/>
            <p:cNvSpPr txBox="1">
              <a:spLocks noChangeArrowheads="1"/>
            </p:cNvSpPr>
            <p:nvPr/>
          </p:nvSpPr>
          <p:spPr bwMode="gray">
            <a:xfrm>
              <a:off x="2200" y="527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0970" name="Text Box 294"/>
            <p:cNvSpPr txBox="1">
              <a:spLocks noChangeArrowheads="1"/>
            </p:cNvSpPr>
            <p:nvPr/>
          </p:nvSpPr>
          <p:spPr bwMode="gray">
            <a:xfrm>
              <a:off x="3969" y="527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0971" name="Text Box 295"/>
            <p:cNvSpPr txBox="1">
              <a:spLocks noChangeArrowheads="1"/>
            </p:cNvSpPr>
            <p:nvPr/>
          </p:nvSpPr>
          <p:spPr bwMode="gray">
            <a:xfrm>
              <a:off x="431" y="2205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0972" name="Text Box 296"/>
            <p:cNvSpPr txBox="1">
              <a:spLocks noChangeArrowheads="1"/>
            </p:cNvSpPr>
            <p:nvPr/>
          </p:nvSpPr>
          <p:spPr bwMode="gray">
            <a:xfrm>
              <a:off x="2200" y="2205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0973" name="Text Box 297"/>
            <p:cNvSpPr txBox="1">
              <a:spLocks noChangeArrowheads="1"/>
            </p:cNvSpPr>
            <p:nvPr/>
          </p:nvSpPr>
          <p:spPr bwMode="gray">
            <a:xfrm>
              <a:off x="3969" y="2205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437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