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BA27D8-5FC2-4E3B-9EB0-97685679F6C5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E2242-45CC-4339-80F4-7D1C1ABA586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483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B2E4B6F-9FDD-4900-9B5D-A925918CFDEF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22716C1-9CCF-4BB1-80D0-A21048C5027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799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819400"/>
            <a:ext cx="9144000" cy="1847844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10245" name="Picture 3" descr="sports1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982788"/>
            <a:ext cx="2489200" cy="2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6" name="Grupper 22"/>
          <p:cNvGrpSpPr>
            <a:grpSpLocks/>
          </p:cNvGrpSpPr>
          <p:nvPr/>
        </p:nvGrpSpPr>
        <p:grpSpPr bwMode="auto">
          <a:xfrm>
            <a:off x="-38100" y="5367338"/>
            <a:ext cx="9296400" cy="1490662"/>
            <a:chOff x="-38100" y="5366940"/>
            <a:chExt cx="9296400" cy="1491060"/>
          </a:xfrm>
        </p:grpSpPr>
        <p:grpSp>
          <p:nvGrpSpPr>
            <p:cNvPr id="10276" name="Grupper 5"/>
            <p:cNvGrpSpPr>
              <a:grpSpLocks/>
            </p:cNvGrpSpPr>
            <p:nvPr/>
          </p:nvGrpSpPr>
          <p:grpSpPr bwMode="auto">
            <a:xfrm>
              <a:off x="-38100" y="5366940"/>
              <a:ext cx="9296400" cy="1491060"/>
              <a:chOff x="-38100" y="5366940"/>
              <a:chExt cx="9296400" cy="1491060"/>
            </a:xfrm>
          </p:grpSpPr>
          <p:sp>
            <p:nvSpPr>
              <p:cNvPr id="13" name="Rektangel 18"/>
              <p:cNvSpPr/>
              <p:nvPr/>
            </p:nvSpPr>
            <p:spPr>
              <a:xfrm>
                <a:off x="-3175" y="5549551"/>
                <a:ext cx="9226550" cy="1308449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  <a:gs pos="77000">
                    <a:schemeClr val="tx1">
                      <a:lumMod val="75000"/>
                      <a:lumOff val="2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rgbClr val="E6E6E6">
                    <a:lumMod val="1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da-DK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grpSp>
            <p:nvGrpSpPr>
              <p:cNvPr id="10279" name="Grupper 13"/>
              <p:cNvGrpSpPr>
                <a:grpSpLocks/>
              </p:cNvGrpSpPr>
              <p:nvPr/>
            </p:nvGrpSpPr>
            <p:grpSpPr bwMode="auto">
              <a:xfrm>
                <a:off x="-38100" y="5366940"/>
                <a:ext cx="9296400" cy="212782"/>
                <a:chOff x="0" y="1536700"/>
                <a:chExt cx="9144000" cy="317275"/>
              </a:xfrm>
            </p:grpSpPr>
            <p:sp>
              <p:nvSpPr>
                <p:cNvPr id="15" name="Rektangel 20"/>
                <p:cNvSpPr/>
                <p:nvPr/>
              </p:nvSpPr>
              <p:spPr>
                <a:xfrm>
                  <a:off x="0" y="1536700"/>
                  <a:ext cx="9144000" cy="317275"/>
                </a:xfrm>
                <a:prstGeom prst="rect">
                  <a:avLst/>
                </a:prstGeom>
                <a:gradFill rotWithShape="1">
                  <a:gsLst>
                    <a:gs pos="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/>
                  <a:endParaRPr lang="da-DK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  <p:sp>
              <p:nvSpPr>
                <p:cNvPr id="16" name="Rektangel 21"/>
                <p:cNvSpPr/>
                <p:nvPr/>
              </p:nvSpPr>
              <p:spPr>
                <a:xfrm>
                  <a:off x="0" y="1574800"/>
                  <a:ext cx="9144000" cy="152400"/>
                </a:xfrm>
                <a:prstGeom prst="rect">
                  <a:avLst/>
                </a:prstGeom>
                <a:gradFill rotWithShape="1">
                  <a:gsLst>
                    <a:gs pos="100000">
                      <a:srgbClr val="FFFCF9">
                        <a:alpha val="79000"/>
                      </a:srgbClr>
                    </a:gs>
                    <a:gs pos="0">
                      <a:srgbClr val="E6E6E6">
                        <a:tint val="50000"/>
                        <a:shade val="100000"/>
                        <a:satMod val="350000"/>
                        <a:alpha val="0"/>
                      </a:srgb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hangingPunct="1"/>
                  <a:endParaRPr lang="da-DK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</p:grpSp>
        </p:grpSp>
        <p:sp>
          <p:nvSpPr>
            <p:cNvPr id="12" name="Text Box 17"/>
            <p:cNvSpPr txBox="1">
              <a:spLocks noChangeArrowheads="1"/>
            </p:cNvSpPr>
            <p:nvPr/>
          </p:nvSpPr>
          <p:spPr bwMode="auto">
            <a:xfrm>
              <a:off x="2673350" y="5863960"/>
              <a:ext cx="3746500" cy="701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just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Calibri" pitchFamily="34" charset="0"/>
                  <a:ea typeface="ＭＳ Ｐゴシック" pitchFamily="-109" charset="-128"/>
                  <a:cs typeface="Arial" pitchFamily="34" charset="0"/>
                </a:rPr>
                <a:t>This is an example text. Go ahead and replace it with your own text. It is meant to give you a feeling of how the designs looks including text.</a:t>
              </a:r>
            </a:p>
          </p:txBody>
        </p:sp>
      </p:grpSp>
      <p:sp>
        <p:nvSpPr>
          <p:cNvPr id="24" name="Nedadbuet pil 79"/>
          <p:cNvSpPr/>
          <p:nvPr/>
        </p:nvSpPr>
        <p:spPr bwMode="auto">
          <a:xfrm rot="20700000">
            <a:off x="6389054" y="1190365"/>
            <a:ext cx="1477515" cy="1051984"/>
          </a:xfrm>
          <a:prstGeom prst="curvedDownArrow">
            <a:avLst>
              <a:gd name="adj1" fmla="val 17923"/>
              <a:gd name="adj2" fmla="val 27598"/>
              <a:gd name="adj3" fmla="val 27674"/>
            </a:avLst>
          </a:prstGeom>
          <a:gradFill flip="none" rotWithShape="1">
            <a:gsLst>
              <a:gs pos="18000">
                <a:srgbClr val="78C5DD">
                  <a:lumMod val="50000"/>
                  <a:alpha val="73000"/>
                </a:srgbClr>
              </a:gs>
              <a:gs pos="34000">
                <a:srgbClr val="00B0F0">
                  <a:alpha val="42000"/>
                </a:srgbClr>
              </a:gs>
              <a:gs pos="59000">
                <a:srgbClr val="0081BE">
                  <a:lumMod val="40000"/>
                  <a:lumOff val="60000"/>
                  <a:alpha val="0"/>
                </a:srgbClr>
              </a:gs>
              <a:gs pos="100000">
                <a:srgbClr val="E6E6E6"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da-DK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5" name="Nedadbuet pil 79"/>
          <p:cNvSpPr/>
          <p:nvPr/>
        </p:nvSpPr>
        <p:spPr bwMode="auto">
          <a:xfrm rot="15300000">
            <a:off x="3780321" y="1340813"/>
            <a:ext cx="1477516" cy="1051984"/>
          </a:xfrm>
          <a:prstGeom prst="curvedDownArrow">
            <a:avLst>
              <a:gd name="adj1" fmla="val 17923"/>
              <a:gd name="adj2" fmla="val 27598"/>
              <a:gd name="adj3" fmla="val 27674"/>
            </a:avLst>
          </a:prstGeom>
          <a:gradFill flip="none" rotWithShape="1">
            <a:gsLst>
              <a:gs pos="18000">
                <a:srgbClr val="78C5DD">
                  <a:lumMod val="50000"/>
                  <a:alpha val="73000"/>
                </a:srgbClr>
              </a:gs>
              <a:gs pos="34000">
                <a:srgbClr val="00B0F0">
                  <a:alpha val="42000"/>
                </a:srgbClr>
              </a:gs>
              <a:gs pos="59000">
                <a:srgbClr val="0081BE">
                  <a:lumMod val="40000"/>
                  <a:lumOff val="60000"/>
                  <a:alpha val="0"/>
                </a:srgbClr>
              </a:gs>
              <a:gs pos="100000">
                <a:srgbClr val="E6E6E6"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da-DK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6" name="Nedadbuet pil 79"/>
          <p:cNvSpPr/>
          <p:nvPr/>
        </p:nvSpPr>
        <p:spPr bwMode="auto">
          <a:xfrm rot="9900000">
            <a:off x="3992923" y="3150836"/>
            <a:ext cx="1477515" cy="1051984"/>
          </a:xfrm>
          <a:prstGeom prst="curvedDownArrow">
            <a:avLst>
              <a:gd name="adj1" fmla="val 17923"/>
              <a:gd name="adj2" fmla="val 27598"/>
              <a:gd name="adj3" fmla="val 27674"/>
            </a:avLst>
          </a:prstGeom>
          <a:gradFill flip="none" rotWithShape="1">
            <a:gsLst>
              <a:gs pos="18000">
                <a:srgbClr val="78C5DD">
                  <a:lumMod val="50000"/>
                  <a:alpha val="73000"/>
                </a:srgbClr>
              </a:gs>
              <a:gs pos="34000">
                <a:srgbClr val="00B0F0">
                  <a:alpha val="42000"/>
                </a:srgbClr>
              </a:gs>
              <a:gs pos="59000">
                <a:srgbClr val="0081BE">
                  <a:lumMod val="40000"/>
                  <a:lumOff val="60000"/>
                  <a:alpha val="0"/>
                </a:srgbClr>
              </a:gs>
              <a:gs pos="100000">
                <a:srgbClr val="E6E6E6"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da-DK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7" name="Nedadbuet pil 79"/>
          <p:cNvSpPr/>
          <p:nvPr/>
        </p:nvSpPr>
        <p:spPr bwMode="auto">
          <a:xfrm rot="4500000">
            <a:off x="6539503" y="3010844"/>
            <a:ext cx="1477516" cy="1051984"/>
          </a:xfrm>
          <a:prstGeom prst="curvedDownArrow">
            <a:avLst>
              <a:gd name="adj1" fmla="val 17923"/>
              <a:gd name="adj2" fmla="val 27598"/>
              <a:gd name="adj3" fmla="val 27674"/>
            </a:avLst>
          </a:prstGeom>
          <a:gradFill flip="none" rotWithShape="1">
            <a:gsLst>
              <a:gs pos="18000">
                <a:srgbClr val="78C5DD">
                  <a:lumMod val="50000"/>
                  <a:alpha val="73000"/>
                </a:srgbClr>
              </a:gs>
              <a:gs pos="34000">
                <a:srgbClr val="00B0F0">
                  <a:alpha val="42000"/>
                </a:srgbClr>
              </a:gs>
              <a:gs pos="59000">
                <a:srgbClr val="0081BE">
                  <a:lumMod val="40000"/>
                  <a:lumOff val="60000"/>
                  <a:alpha val="0"/>
                </a:srgbClr>
              </a:gs>
              <a:gs pos="100000">
                <a:srgbClr val="E6E6E6"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da-DK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8" name="Nedadbuet pil 79"/>
          <p:cNvSpPr/>
          <p:nvPr/>
        </p:nvSpPr>
        <p:spPr bwMode="auto">
          <a:xfrm rot="16599728">
            <a:off x="5273210" y="2053818"/>
            <a:ext cx="1160772" cy="1578646"/>
          </a:xfrm>
          <a:prstGeom prst="curvedDownArrow">
            <a:avLst>
              <a:gd name="adj1" fmla="val 17923"/>
              <a:gd name="adj2" fmla="val 27598"/>
              <a:gd name="adj3" fmla="val 27674"/>
            </a:avLst>
          </a:prstGeom>
          <a:gradFill flip="none" rotWithShape="1">
            <a:gsLst>
              <a:gs pos="18000">
                <a:srgbClr val="78C5DD">
                  <a:lumMod val="50000"/>
                  <a:alpha val="73000"/>
                </a:srgbClr>
              </a:gs>
              <a:gs pos="34000">
                <a:srgbClr val="00B0F0">
                  <a:alpha val="42000"/>
                </a:srgbClr>
              </a:gs>
              <a:gs pos="59000">
                <a:srgbClr val="0081BE">
                  <a:lumMod val="40000"/>
                  <a:lumOff val="60000"/>
                  <a:alpha val="0"/>
                </a:srgbClr>
              </a:gs>
              <a:gs pos="100000">
                <a:srgbClr val="E6E6E6">
                  <a:alpha val="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da-DK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3200400" y="2138363"/>
            <a:ext cx="1727200" cy="1157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noFill/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defTabSz="914400"/>
            <a:endParaRPr lang="da-DK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0" name="Rounded Rectangle 29"/>
          <p:cNvSpPr>
            <a:spLocks noChangeArrowheads="1"/>
          </p:cNvSpPr>
          <p:nvPr/>
        </p:nvSpPr>
        <p:spPr bwMode="auto">
          <a:xfrm>
            <a:off x="5002213" y="3511550"/>
            <a:ext cx="1728787" cy="1155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noFill/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defTabSz="914400"/>
            <a:endParaRPr lang="da-DK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5002213" y="685800"/>
            <a:ext cx="1728787" cy="11572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noFill/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defTabSz="914400"/>
            <a:endParaRPr lang="da-DK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6961188" y="2138363"/>
            <a:ext cx="1727200" cy="11572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1"/>
          </a:gradFill>
          <a:ln w="19050">
            <a:noFill/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defTabSz="914400"/>
            <a:endParaRPr lang="da-DK">
              <a:solidFill>
                <a:srgbClr val="0D0D0D"/>
              </a:solidFill>
              <a:latin typeface="Calibri" charset="0"/>
            </a:endParaRPr>
          </a:p>
        </p:txBody>
      </p:sp>
      <p:pic>
        <p:nvPicPr>
          <p:cNvPr id="10266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3195638"/>
            <a:ext cx="9556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7" name="Rounded Rectangle 15"/>
          <p:cNvSpPr>
            <a:spLocks noChangeArrowheads="1"/>
          </p:cNvSpPr>
          <p:nvPr/>
        </p:nvSpPr>
        <p:spPr bwMode="auto">
          <a:xfrm>
            <a:off x="3238500" y="2173288"/>
            <a:ext cx="1663700" cy="557212"/>
          </a:xfrm>
          <a:prstGeom prst="roundRect">
            <a:avLst>
              <a:gd name="adj" fmla="val 27255"/>
            </a:avLst>
          </a:pr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rgbClr val="A1D129">
                  <a:alpha val="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268" name="Rounded Rectangle 17"/>
          <p:cNvSpPr>
            <a:spLocks noChangeArrowheads="1"/>
          </p:cNvSpPr>
          <p:nvPr/>
        </p:nvSpPr>
        <p:spPr bwMode="auto">
          <a:xfrm>
            <a:off x="6994525" y="2173288"/>
            <a:ext cx="1662113" cy="557212"/>
          </a:xfrm>
          <a:prstGeom prst="roundRect">
            <a:avLst>
              <a:gd name="adj" fmla="val 27255"/>
            </a:avLst>
          </a:pr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rgbClr val="A1D129">
                  <a:alpha val="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269" name="Rounded Rectangle 19"/>
          <p:cNvSpPr>
            <a:spLocks noChangeArrowheads="1"/>
          </p:cNvSpPr>
          <p:nvPr/>
        </p:nvSpPr>
        <p:spPr bwMode="auto">
          <a:xfrm>
            <a:off x="5041900" y="3549650"/>
            <a:ext cx="1663700" cy="555625"/>
          </a:xfrm>
          <a:prstGeom prst="roundRect">
            <a:avLst>
              <a:gd name="adj" fmla="val 27255"/>
            </a:avLst>
          </a:pr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rgbClr val="A1D129">
                  <a:alpha val="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270" name="Rounded Rectangle 24"/>
          <p:cNvSpPr>
            <a:spLocks noChangeArrowheads="1"/>
          </p:cNvSpPr>
          <p:nvPr/>
        </p:nvSpPr>
        <p:spPr bwMode="auto">
          <a:xfrm>
            <a:off x="5041900" y="709613"/>
            <a:ext cx="1663700" cy="555625"/>
          </a:xfrm>
          <a:prstGeom prst="roundRect">
            <a:avLst>
              <a:gd name="adj" fmla="val 27255"/>
            </a:avLst>
          </a:prstGeom>
          <a:gradFill rotWithShape="1">
            <a:gsLst>
              <a:gs pos="0">
                <a:schemeClr val="bg1">
                  <a:alpha val="56000"/>
                </a:schemeClr>
              </a:gs>
              <a:gs pos="100000">
                <a:srgbClr val="A1D129">
                  <a:alpha val="0"/>
                </a:srgbClr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8" name="TextBox 25"/>
          <p:cNvSpPr txBox="1">
            <a:spLocks noChangeArrowheads="1"/>
          </p:cNvSpPr>
          <p:nvPr/>
        </p:nvSpPr>
        <p:spPr bwMode="auto">
          <a:xfrm>
            <a:off x="5041900" y="1017588"/>
            <a:ext cx="1662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Strategy and tactics      </a:t>
            </a:r>
          </a:p>
        </p:txBody>
      </p:sp>
      <p:sp>
        <p:nvSpPr>
          <p:cNvPr id="39" name="TextBox 27"/>
          <p:cNvSpPr txBox="1">
            <a:spLocks noChangeArrowheads="1"/>
          </p:cNvSpPr>
          <p:nvPr/>
        </p:nvSpPr>
        <p:spPr bwMode="auto">
          <a:xfrm>
            <a:off x="7007225" y="2514600"/>
            <a:ext cx="16621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Training</a:t>
            </a:r>
          </a:p>
        </p:txBody>
      </p:sp>
      <p:sp>
        <p:nvSpPr>
          <p:cNvPr id="40" name="TextBox 28"/>
          <p:cNvSpPr txBox="1">
            <a:spLocks noChangeArrowheads="1"/>
          </p:cNvSpPr>
          <p:nvPr/>
        </p:nvSpPr>
        <p:spPr bwMode="auto">
          <a:xfrm>
            <a:off x="3230563" y="2452688"/>
            <a:ext cx="16621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Measure results</a:t>
            </a:r>
          </a:p>
        </p:txBody>
      </p:sp>
      <p:sp>
        <p:nvSpPr>
          <p:cNvPr id="41" name="TextBox 29"/>
          <p:cNvSpPr txBox="1">
            <a:spLocks noChangeArrowheads="1"/>
          </p:cNvSpPr>
          <p:nvPr/>
        </p:nvSpPr>
        <p:spPr bwMode="auto">
          <a:xfrm>
            <a:off x="5053013" y="3854450"/>
            <a:ext cx="16637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n-lt"/>
                <a:ea typeface="ＭＳ Ｐゴシック" pitchFamily="-105" charset="-128"/>
                <a:cs typeface="ＭＳ Ｐゴシック" pitchFamily="-105" charset="-128"/>
              </a:rPr>
              <a:t>Adjusting techniques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6388" y="273050"/>
            <a:ext cx="11223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j-lt"/>
                <a:ea typeface="ＭＳ Ｐゴシック" pitchFamily="-105" charset="-128"/>
                <a:cs typeface="ＭＳ Ｐゴシック" pitchFamily="-105" charset="-128"/>
              </a:rPr>
              <a:t>SPORTS</a:t>
            </a:r>
          </a:p>
        </p:txBody>
      </p:sp>
    </p:spTree>
    <p:extLst>
      <p:ext uri="{BB962C8B-B14F-4D97-AF65-F5344CB8AC3E}">
        <p14:creationId xmlns:p14="http://schemas.microsoft.com/office/powerpoint/2010/main" val="1918000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41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TZ-手动增减;XG-高光;KJ-平面;DH-静态</cp:keywords>
  <dc:description>PPTfans.cn</dc:description>
  <cp:revision>152</cp:revision>
  <dcterms:created xsi:type="dcterms:W3CDTF">2010-04-12T08:57:39Z</dcterms:created>
  <dcterms:modified xsi:type="dcterms:W3CDTF">2012-07-18T17:05:34Z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