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22659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08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Arial" pitchFamily="-109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1905000"/>
            <a:ext cx="9156701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Abgerundetes Rechteck 16"/>
          <p:cNvSpPr>
            <a:spLocks noChangeAspect="1"/>
          </p:cNvSpPr>
          <p:nvPr/>
        </p:nvSpPr>
        <p:spPr bwMode="auto">
          <a:xfrm>
            <a:off x="6493321" y="1663771"/>
            <a:ext cx="1477339" cy="1805637"/>
          </a:xfrm>
          <a:prstGeom prst="roundRect">
            <a:avLst>
              <a:gd name="adj" fmla="val 7538"/>
            </a:avLst>
          </a:prstGeom>
          <a:ln>
            <a:solidFill>
              <a:schemeClr val="accent5"/>
            </a:solidFill>
            <a:headEnd type="none" w="med" len="med"/>
            <a:tailEnd type="none" w="med" len="med"/>
          </a:ln>
          <a:effectLst>
            <a:outerShdw blurRad="50800" dist="25000" dir="5400000" rotWithShape="0">
              <a:schemeClr val="accent5">
                <a:shade val="30000"/>
                <a:satMod val="150000"/>
                <a:alpha val="38000"/>
              </a:scheme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20000"/>
              </a:spcBef>
              <a:buClr>
                <a:srgbClr val="FF5233"/>
              </a:buClr>
              <a:buSzPct val="120000"/>
              <a:buFontTx/>
              <a:buChar char="•"/>
              <a:defRPr/>
            </a:pPr>
            <a:endParaRPr lang="de-DE" sz="1600">
              <a:solidFill>
                <a:srgbClr val="0097B5"/>
              </a:solidFill>
            </a:endParaRPr>
          </a:p>
        </p:txBody>
      </p:sp>
      <p:sp>
        <p:nvSpPr>
          <p:cNvPr id="9220" name="Textfeld 17"/>
          <p:cNvSpPr txBox="1">
            <a:spLocks/>
          </p:cNvSpPr>
          <p:nvPr/>
        </p:nvSpPr>
        <p:spPr bwMode="auto">
          <a:xfrm>
            <a:off x="6445250" y="1603375"/>
            <a:ext cx="15716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de-DE" altLang="zh-CN">
                <a:solidFill>
                  <a:srgbClr val="000000"/>
                </a:solidFill>
                <a:ea typeface="宋体" pitchFamily="2" charset="-122"/>
              </a:rPr>
              <a:t>Your text</a:t>
            </a:r>
            <a:endParaRPr lang="de-DE" altLang="zh-CN" sz="36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9" name="Abgerundetes Rechteck 18"/>
          <p:cNvSpPr>
            <a:spLocks noChangeAspect="1"/>
          </p:cNvSpPr>
          <p:nvPr/>
        </p:nvSpPr>
        <p:spPr bwMode="auto">
          <a:xfrm>
            <a:off x="1146945" y="2016776"/>
            <a:ext cx="1477339" cy="1805637"/>
          </a:xfrm>
          <a:prstGeom prst="roundRect">
            <a:avLst>
              <a:gd name="adj" fmla="val 7538"/>
            </a:avLst>
          </a:prstGeom>
          <a:ln>
            <a:solidFill>
              <a:schemeClr val="accent5"/>
            </a:solidFill>
            <a:headEnd type="none" w="med" len="med"/>
            <a:tailEnd type="none" w="med" len="med"/>
          </a:ln>
          <a:effectLst>
            <a:outerShdw blurRad="50800" dist="25000" dir="5400000" rotWithShape="0">
              <a:schemeClr val="accent5">
                <a:shade val="30000"/>
                <a:satMod val="150000"/>
                <a:alpha val="38000"/>
              </a:scheme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20000"/>
              </a:spcBef>
              <a:buClr>
                <a:srgbClr val="FF5233"/>
              </a:buClr>
              <a:buSzPct val="120000"/>
              <a:buFontTx/>
              <a:buChar char="•"/>
              <a:defRPr/>
            </a:pPr>
            <a:endParaRPr lang="de-DE" sz="1600">
              <a:solidFill>
                <a:srgbClr val="0097B5"/>
              </a:solidFill>
            </a:endParaRPr>
          </a:p>
        </p:txBody>
      </p:sp>
      <p:sp>
        <p:nvSpPr>
          <p:cNvPr id="9222" name="Textfeld 19"/>
          <p:cNvSpPr txBox="1">
            <a:spLocks/>
          </p:cNvSpPr>
          <p:nvPr/>
        </p:nvSpPr>
        <p:spPr bwMode="auto">
          <a:xfrm>
            <a:off x="1069975" y="1957388"/>
            <a:ext cx="15716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de-DE" altLang="zh-CN">
                <a:solidFill>
                  <a:srgbClr val="000000"/>
                </a:solidFill>
                <a:ea typeface="宋体" pitchFamily="2" charset="-122"/>
              </a:rPr>
              <a:t>Your text</a:t>
            </a:r>
            <a:endParaRPr lang="de-DE" altLang="zh-CN" sz="36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5" name="Abgerundetes Rechteck 24"/>
          <p:cNvSpPr>
            <a:spLocks noChangeAspect="1"/>
          </p:cNvSpPr>
          <p:nvPr/>
        </p:nvSpPr>
        <p:spPr bwMode="auto">
          <a:xfrm>
            <a:off x="3860306" y="941701"/>
            <a:ext cx="1445905" cy="1767219"/>
          </a:xfrm>
          <a:prstGeom prst="roundRect">
            <a:avLst>
              <a:gd name="adj" fmla="val 7538"/>
            </a:avLst>
          </a:prstGeom>
          <a:ln>
            <a:solidFill>
              <a:schemeClr val="accent5"/>
            </a:solidFill>
            <a:headEnd type="none" w="med" len="med"/>
            <a:tailEnd type="none" w="med" len="med"/>
          </a:ln>
          <a:effectLst>
            <a:outerShdw blurRad="50800" dist="25000" dir="5400000" rotWithShape="0">
              <a:schemeClr val="accent5">
                <a:shade val="30000"/>
                <a:satMod val="150000"/>
                <a:alpha val="38000"/>
              </a:scheme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20000"/>
              </a:spcBef>
              <a:buClr>
                <a:srgbClr val="FF5233"/>
              </a:buClr>
              <a:buSzPct val="120000"/>
              <a:buFontTx/>
              <a:buChar char="•"/>
              <a:defRPr/>
            </a:pPr>
            <a:endParaRPr lang="de-DE" sz="1600">
              <a:solidFill>
                <a:srgbClr val="0097B5"/>
              </a:solidFill>
            </a:endParaRPr>
          </a:p>
        </p:txBody>
      </p:sp>
      <p:sp>
        <p:nvSpPr>
          <p:cNvPr id="9224" name="Textfeld 25"/>
          <p:cNvSpPr txBox="1">
            <a:spLocks/>
          </p:cNvSpPr>
          <p:nvPr/>
        </p:nvSpPr>
        <p:spPr bwMode="auto">
          <a:xfrm>
            <a:off x="3784600" y="857250"/>
            <a:ext cx="15716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de-DE" altLang="zh-CN">
                <a:solidFill>
                  <a:srgbClr val="000000"/>
                </a:solidFill>
                <a:ea typeface="宋体" pitchFamily="2" charset="-122"/>
              </a:rPr>
              <a:t>Your text</a:t>
            </a:r>
            <a:endParaRPr lang="de-DE" altLang="zh-CN" sz="36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" name="Freeform 61"/>
          <p:cNvSpPr>
            <a:spLocks/>
          </p:cNvSpPr>
          <p:nvPr/>
        </p:nvSpPr>
        <p:spPr bwMode="auto">
          <a:xfrm>
            <a:off x="2472111" y="1128473"/>
            <a:ext cx="4188134" cy="4188124"/>
          </a:xfrm>
          <a:custGeom>
            <a:avLst/>
            <a:gdLst>
              <a:gd name="T0" fmla="*/ 2899 w 4128"/>
              <a:gd name="T1" fmla="*/ 177 h 4119"/>
              <a:gd name="T2" fmla="*/ 2891 w 4128"/>
              <a:gd name="T3" fmla="*/ 172 h 4119"/>
              <a:gd name="T4" fmla="*/ 2090 w 4128"/>
              <a:gd name="T5" fmla="*/ 0 h 4119"/>
              <a:gd name="T6" fmla="*/ 2087 w 4128"/>
              <a:gd name="T7" fmla="*/ 0 h 4119"/>
              <a:gd name="T8" fmla="*/ 2086 w 4128"/>
              <a:gd name="T9" fmla="*/ 0 h 4119"/>
              <a:gd name="T10" fmla="*/ 1952 w 4128"/>
              <a:gd name="T11" fmla="*/ 4 h 4119"/>
              <a:gd name="T12" fmla="*/ 1859 w 4128"/>
              <a:gd name="T13" fmla="*/ 12 h 4119"/>
              <a:gd name="T14" fmla="*/ 1845 w 4128"/>
              <a:gd name="T15" fmla="*/ 14 h 4119"/>
              <a:gd name="T16" fmla="*/ 1845 w 4128"/>
              <a:gd name="T17" fmla="*/ 14 h 4119"/>
              <a:gd name="T18" fmla="*/ 873 w 4128"/>
              <a:gd name="T19" fmla="*/ 386 h 4119"/>
              <a:gd name="T20" fmla="*/ 673 w 4128"/>
              <a:gd name="T21" fmla="*/ 90 h 4119"/>
              <a:gd name="T22" fmla="*/ 619 w 4128"/>
              <a:gd name="T23" fmla="*/ 68 h 4119"/>
              <a:gd name="T24" fmla="*/ 580 w 4128"/>
              <a:gd name="T25" fmla="*/ 109 h 4119"/>
              <a:gd name="T26" fmla="*/ 455 w 4128"/>
              <a:gd name="T27" fmla="*/ 797 h 4119"/>
              <a:gd name="T28" fmla="*/ 367 w 4128"/>
              <a:gd name="T29" fmla="*/ 1282 h 4119"/>
              <a:gd name="T30" fmla="*/ 379 w 4128"/>
              <a:gd name="T31" fmla="*/ 1326 h 4119"/>
              <a:gd name="T32" fmla="*/ 417 w 4128"/>
              <a:gd name="T33" fmla="*/ 1343 h 4119"/>
              <a:gd name="T34" fmla="*/ 421 w 4128"/>
              <a:gd name="T35" fmla="*/ 1343 h 4119"/>
              <a:gd name="T36" fmla="*/ 966 w 4128"/>
              <a:gd name="T37" fmla="*/ 1314 h 4119"/>
              <a:gd name="T38" fmla="*/ 1580 w 4128"/>
              <a:gd name="T39" fmla="*/ 1281 h 4119"/>
              <a:gd name="T40" fmla="*/ 1625 w 4128"/>
              <a:gd name="T41" fmla="*/ 1247 h 4119"/>
              <a:gd name="T42" fmla="*/ 1612 w 4128"/>
              <a:gd name="T43" fmla="*/ 1192 h 4119"/>
              <a:gd name="T44" fmla="*/ 1359 w 4128"/>
              <a:gd name="T45" fmla="*/ 953 h 4119"/>
              <a:gd name="T46" fmla="*/ 1895 w 4128"/>
              <a:gd name="T47" fmla="*/ 755 h 4119"/>
              <a:gd name="T48" fmla="*/ 1896 w 4128"/>
              <a:gd name="T49" fmla="*/ 761 h 4119"/>
              <a:gd name="T50" fmla="*/ 2078 w 4128"/>
              <a:gd name="T51" fmla="*/ 749 h 4119"/>
              <a:gd name="T52" fmla="*/ 3383 w 4128"/>
              <a:gd name="T53" fmla="*/ 2079 h 4119"/>
              <a:gd name="T54" fmla="*/ 2052 w 4128"/>
              <a:gd name="T55" fmla="*/ 3384 h 4119"/>
              <a:gd name="T56" fmla="*/ 748 w 4128"/>
              <a:gd name="T57" fmla="*/ 2053 h 4119"/>
              <a:gd name="T58" fmla="*/ 764 w 4128"/>
              <a:gd name="T59" fmla="*/ 1867 h 4119"/>
              <a:gd name="T60" fmla="*/ 62 w 4128"/>
              <a:gd name="T61" fmla="*/ 1602 h 4119"/>
              <a:gd name="T62" fmla="*/ 12 w 4128"/>
              <a:gd name="T63" fmla="*/ 2033 h 4119"/>
              <a:gd name="T64" fmla="*/ 2045 w 4128"/>
              <a:gd name="T65" fmla="*/ 4108 h 4119"/>
              <a:gd name="T66" fmla="*/ 4119 w 4128"/>
              <a:gd name="T67" fmla="*/ 2074 h 4119"/>
              <a:gd name="T68" fmla="*/ 2899 w 4128"/>
              <a:gd name="T69" fmla="*/ 177 h 4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128" h="4119">
                <a:moveTo>
                  <a:pt x="2899" y="177"/>
                </a:moveTo>
                <a:cubicBezTo>
                  <a:pt x="2896" y="175"/>
                  <a:pt x="2894" y="173"/>
                  <a:pt x="2891" y="172"/>
                </a:cubicBezTo>
                <a:cubicBezTo>
                  <a:pt x="2646" y="64"/>
                  <a:pt x="2375" y="3"/>
                  <a:pt x="2090" y="0"/>
                </a:cubicBezTo>
                <a:cubicBezTo>
                  <a:pt x="2089" y="0"/>
                  <a:pt x="2088" y="0"/>
                  <a:pt x="2087" y="0"/>
                </a:cubicBezTo>
                <a:cubicBezTo>
                  <a:pt x="2087" y="0"/>
                  <a:pt x="2086" y="0"/>
                  <a:pt x="2086" y="0"/>
                </a:cubicBezTo>
                <a:cubicBezTo>
                  <a:pt x="2041" y="0"/>
                  <a:pt x="1996" y="2"/>
                  <a:pt x="1952" y="4"/>
                </a:cubicBezTo>
                <a:cubicBezTo>
                  <a:pt x="1921" y="6"/>
                  <a:pt x="1890" y="9"/>
                  <a:pt x="1859" y="12"/>
                </a:cubicBezTo>
                <a:cubicBezTo>
                  <a:pt x="1854" y="13"/>
                  <a:pt x="1850" y="13"/>
                  <a:pt x="1845" y="14"/>
                </a:cubicBezTo>
                <a:lnTo>
                  <a:pt x="1845" y="14"/>
                </a:lnTo>
                <a:cubicBezTo>
                  <a:pt x="1485" y="53"/>
                  <a:pt x="1153" y="184"/>
                  <a:pt x="873" y="386"/>
                </a:cubicBezTo>
                <a:lnTo>
                  <a:pt x="673" y="90"/>
                </a:lnTo>
                <a:cubicBezTo>
                  <a:pt x="661" y="72"/>
                  <a:pt x="640" y="64"/>
                  <a:pt x="619" y="68"/>
                </a:cubicBezTo>
                <a:cubicBezTo>
                  <a:pt x="599" y="72"/>
                  <a:pt x="583" y="89"/>
                  <a:pt x="580" y="109"/>
                </a:cubicBezTo>
                <a:lnTo>
                  <a:pt x="455" y="797"/>
                </a:lnTo>
                <a:lnTo>
                  <a:pt x="367" y="1282"/>
                </a:lnTo>
                <a:cubicBezTo>
                  <a:pt x="364" y="1298"/>
                  <a:pt x="369" y="1314"/>
                  <a:pt x="379" y="1326"/>
                </a:cubicBezTo>
                <a:cubicBezTo>
                  <a:pt x="389" y="1337"/>
                  <a:pt x="403" y="1343"/>
                  <a:pt x="417" y="1343"/>
                </a:cubicBezTo>
                <a:cubicBezTo>
                  <a:pt x="418" y="1343"/>
                  <a:pt x="419" y="1343"/>
                  <a:pt x="421" y="1343"/>
                </a:cubicBezTo>
                <a:lnTo>
                  <a:pt x="966" y="1314"/>
                </a:lnTo>
                <a:lnTo>
                  <a:pt x="1580" y="1281"/>
                </a:lnTo>
                <a:cubicBezTo>
                  <a:pt x="1600" y="1280"/>
                  <a:pt x="1618" y="1267"/>
                  <a:pt x="1625" y="1247"/>
                </a:cubicBezTo>
                <a:cubicBezTo>
                  <a:pt x="1632" y="1228"/>
                  <a:pt x="1627" y="1206"/>
                  <a:pt x="1612" y="1192"/>
                </a:cubicBezTo>
                <a:lnTo>
                  <a:pt x="1359" y="953"/>
                </a:lnTo>
                <a:cubicBezTo>
                  <a:pt x="1518" y="850"/>
                  <a:pt x="1700" y="781"/>
                  <a:pt x="1895" y="755"/>
                </a:cubicBezTo>
                <a:lnTo>
                  <a:pt x="1896" y="761"/>
                </a:lnTo>
                <a:cubicBezTo>
                  <a:pt x="1956" y="753"/>
                  <a:pt x="2016" y="748"/>
                  <a:pt x="2078" y="749"/>
                </a:cubicBezTo>
                <a:cubicBezTo>
                  <a:pt x="2806" y="756"/>
                  <a:pt x="3390" y="1352"/>
                  <a:pt x="3383" y="2079"/>
                </a:cubicBezTo>
                <a:cubicBezTo>
                  <a:pt x="3376" y="2807"/>
                  <a:pt x="2780" y="3391"/>
                  <a:pt x="2052" y="3384"/>
                </a:cubicBezTo>
                <a:cubicBezTo>
                  <a:pt x="1325" y="3377"/>
                  <a:pt x="740" y="2781"/>
                  <a:pt x="748" y="2053"/>
                </a:cubicBezTo>
                <a:cubicBezTo>
                  <a:pt x="748" y="1990"/>
                  <a:pt x="755" y="1928"/>
                  <a:pt x="764" y="1867"/>
                </a:cubicBezTo>
                <a:lnTo>
                  <a:pt x="62" y="1602"/>
                </a:lnTo>
                <a:cubicBezTo>
                  <a:pt x="31" y="1741"/>
                  <a:pt x="13" y="1885"/>
                  <a:pt x="12" y="2033"/>
                </a:cubicBezTo>
                <a:cubicBezTo>
                  <a:pt x="0" y="3168"/>
                  <a:pt x="911" y="4096"/>
                  <a:pt x="2045" y="4108"/>
                </a:cubicBezTo>
                <a:cubicBezTo>
                  <a:pt x="3179" y="4119"/>
                  <a:pt x="4108" y="3209"/>
                  <a:pt x="4119" y="2074"/>
                </a:cubicBezTo>
                <a:cubicBezTo>
                  <a:pt x="4128" y="1230"/>
                  <a:pt x="3624" y="500"/>
                  <a:pt x="2899" y="177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  <a:headEnd/>
            <a:tailEnd/>
          </a:ln>
          <a:scene3d>
            <a:camera prst="perspectiveRelaxedModerately" fov="5700000">
              <a:rot lat="17690630" lon="0" rev="0"/>
            </a:camera>
            <a:lightRig rig="balanced" dir="t">
              <a:rot lat="0" lon="0" rev="5400000"/>
            </a:lightRig>
          </a:scene3d>
          <a:sp3d extrusionH="50800" prstMaterial="flat">
            <a:bevelT w="342900" h="114300"/>
            <a:bevelB w="107950" h="234950"/>
          </a:sp3d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2087868" y="4100398"/>
            <a:ext cx="1571636" cy="1920890"/>
          </a:xfrm>
          <a:prstGeom prst="roundRect">
            <a:avLst>
              <a:gd name="adj" fmla="val 7538"/>
            </a:avLst>
          </a:prstGeom>
          <a:ln>
            <a:solidFill>
              <a:schemeClr val="accent5"/>
            </a:solidFill>
            <a:headEnd type="none" w="med" len="med"/>
            <a:tailEnd type="none" w="med" len="med"/>
          </a:ln>
          <a:effectLst>
            <a:outerShdw blurRad="50800" dist="25000" dir="5400000" rotWithShape="0">
              <a:schemeClr val="accent5">
                <a:shade val="30000"/>
                <a:satMod val="150000"/>
                <a:alpha val="38000"/>
              </a:scheme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20000"/>
              </a:spcBef>
              <a:buClr>
                <a:srgbClr val="FF5233"/>
              </a:buClr>
              <a:buSzPct val="120000"/>
              <a:buFontTx/>
              <a:buChar char="•"/>
              <a:defRPr/>
            </a:pPr>
            <a:endParaRPr lang="de-DE" sz="1600">
              <a:solidFill>
                <a:srgbClr val="0097B5"/>
              </a:solidFill>
            </a:endParaRPr>
          </a:p>
        </p:txBody>
      </p:sp>
      <p:sp>
        <p:nvSpPr>
          <p:cNvPr id="9227" name="Textfeld 21"/>
          <p:cNvSpPr txBox="1">
            <a:spLocks/>
          </p:cNvSpPr>
          <p:nvPr/>
        </p:nvSpPr>
        <p:spPr bwMode="auto">
          <a:xfrm>
            <a:off x="2087563" y="4092575"/>
            <a:ext cx="15716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de-DE" altLang="zh-CN">
                <a:solidFill>
                  <a:srgbClr val="000000"/>
                </a:solidFill>
                <a:ea typeface="宋体" pitchFamily="2" charset="-122"/>
              </a:rPr>
              <a:t>Your text</a:t>
            </a:r>
            <a:endParaRPr lang="de-DE" altLang="zh-CN" sz="36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7" name="Abgerundetes Rechteck 26"/>
          <p:cNvSpPr/>
          <p:nvPr/>
        </p:nvSpPr>
        <p:spPr bwMode="auto">
          <a:xfrm>
            <a:off x="5876522" y="4091990"/>
            <a:ext cx="1571636" cy="1920890"/>
          </a:xfrm>
          <a:prstGeom prst="roundRect">
            <a:avLst>
              <a:gd name="adj" fmla="val 7538"/>
            </a:avLst>
          </a:prstGeom>
          <a:ln>
            <a:solidFill>
              <a:schemeClr val="accent5"/>
            </a:solidFill>
            <a:headEnd type="none" w="med" len="med"/>
            <a:tailEnd type="none" w="med" len="med"/>
          </a:ln>
          <a:effectLst>
            <a:outerShdw blurRad="50800" dist="25000" dir="5400000" rotWithShape="0">
              <a:schemeClr val="accent5">
                <a:shade val="30000"/>
                <a:satMod val="150000"/>
                <a:alpha val="38000"/>
              </a:scheme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20000"/>
              </a:spcBef>
              <a:buClr>
                <a:srgbClr val="FF5233"/>
              </a:buClr>
              <a:buSzPct val="120000"/>
              <a:buFontTx/>
              <a:buChar char="•"/>
              <a:defRPr/>
            </a:pPr>
            <a:endParaRPr lang="de-DE" sz="1600">
              <a:solidFill>
                <a:srgbClr val="0097B5"/>
              </a:solidFill>
            </a:endParaRPr>
          </a:p>
        </p:txBody>
      </p:sp>
      <p:sp>
        <p:nvSpPr>
          <p:cNvPr id="9229" name="Textfeld 27"/>
          <p:cNvSpPr txBox="1">
            <a:spLocks/>
          </p:cNvSpPr>
          <p:nvPr/>
        </p:nvSpPr>
        <p:spPr bwMode="auto">
          <a:xfrm>
            <a:off x="5876925" y="4084638"/>
            <a:ext cx="15716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de-DE" altLang="zh-CN">
                <a:solidFill>
                  <a:srgbClr val="000000"/>
                </a:solidFill>
                <a:ea typeface="宋体" pitchFamily="2" charset="-122"/>
              </a:rPr>
              <a:t>Your text</a:t>
            </a:r>
            <a:endParaRPr lang="de-DE" altLang="zh-CN" sz="360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30" name="Rektangel 24"/>
          <p:cNvSpPr>
            <a:spLocks noChangeArrowheads="1"/>
          </p:cNvSpPr>
          <p:nvPr/>
        </p:nvSpPr>
        <p:spPr bwMode="auto">
          <a:xfrm>
            <a:off x="-3175" y="6376988"/>
            <a:ext cx="9147175" cy="527050"/>
          </a:xfrm>
          <a:prstGeom prst="rect">
            <a:avLst/>
          </a:prstGeom>
          <a:gradFill rotWithShape="1">
            <a:gsLst>
              <a:gs pos="0">
                <a:srgbClr val="171717"/>
              </a:gs>
              <a:gs pos="100000">
                <a:srgbClr val="3A3A3A"/>
              </a:gs>
            </a:gsLst>
            <a:lin ang="5400000"/>
          </a:gradFill>
          <a:ln w="9525">
            <a:solidFill>
              <a:srgbClr val="17171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31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r>
              <a:rPr lang="de-DE" altLang="zh-CN" sz="1600" b="1">
                <a:latin typeface="Calibri" pitchFamily="34" charset="0"/>
                <a:ea typeface="宋体" pitchFamily="2" charset="-122"/>
              </a:rPr>
              <a:t>3D FLOWS</a:t>
            </a: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450850" y="6308725"/>
            <a:ext cx="114935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80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rPr>
              <a:t>Your footer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7391400" y="6308725"/>
            <a:ext cx="1284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sz="80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rPr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31512764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y.blue design">
  <a:themeElements>
    <a:clrScheme name="1000 Folien">
      <a:dk1>
        <a:srgbClr val="000000"/>
      </a:dk1>
      <a:lt1>
        <a:srgbClr val="FFFFFF"/>
      </a:lt1>
      <a:dk2>
        <a:srgbClr val="595959"/>
      </a:dk2>
      <a:lt2>
        <a:srgbClr val="D8D8D8"/>
      </a:lt2>
      <a:accent1>
        <a:srgbClr val="00ADCC"/>
      </a:accent1>
      <a:accent2>
        <a:srgbClr val="EA2100"/>
      </a:accent2>
      <a:accent3>
        <a:srgbClr val="000000"/>
      </a:accent3>
      <a:accent4>
        <a:srgbClr val="595959"/>
      </a:accent4>
      <a:accent5>
        <a:srgbClr val="858585"/>
      </a:accent5>
      <a:accent6>
        <a:srgbClr val="FFFFFF"/>
      </a:accent6>
      <a:hlink>
        <a:srgbClr val="000000"/>
      </a:hlink>
      <a:folHlink>
        <a:srgbClr val="000000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</a:spDef>
    <a:lnDef>
      <a:spPr bwMode="auto"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sky.blue design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DG-循环</dc:subject>
  <dc:creator>PPTfans.cn</dc:creator>
  <cp:keywords>TZ-手动增减;XG-高光;KJ-3D;DH-静态</cp:keywords>
  <dc:description>PPTfans.cn</dc:description>
  <cp:revision>8</cp:revision>
  <dcterms:created xsi:type="dcterms:W3CDTF">2011-02-09T14:23:30Z</dcterms:created>
  <dcterms:modified xsi:type="dcterms:W3CDTF">2012-07-18T17:45:54Z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PowerPoint-Präsentation</vt:lpwstr>
  </property>
  <property fmtid="{D5CDD505-2E9C-101B-9397-08002B2CF9AE}" pid="3" name="SlideDescription">
    <vt:lpwstr/>
  </property>
</Properties>
</file>