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>
  <p:sldMasterIdLst>
    <p:sldMasterId id="2147483653" r:id="rId1"/>
  </p:sldMasterIdLst>
  <p:notesMasterIdLst>
    <p:notesMasterId r:id="rId3"/>
  </p:notesMasterIdLst>
  <p:sldIdLst>
    <p:sldId id="401" r:id="rId2"/>
  </p:sldIdLst>
  <p:sldSz cx="9144000" cy="6858000" type="screen4x3"/>
  <p:notesSz cx="6858000" cy="9144000"/>
  <p:embeddedFontLst>
    <p:embeddedFont>
      <p:font typeface="华文细黑" pitchFamily="2" charset="-122"/>
      <p:regular r:id="rId4"/>
    </p:embeddedFont>
    <p:embeddedFont>
      <p:font typeface="微软雅黑" pitchFamily="34" charset="-122"/>
      <p:regular r:id="rId5"/>
      <p:bold r:id="rId6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华文细黑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EAEAEA"/>
    <a:srgbClr val="154169"/>
    <a:srgbClr val="2269AA"/>
    <a:srgbClr val="CC0000"/>
    <a:srgbClr val="DDDDDD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6" autoAdjust="0"/>
    <p:restoredTop sz="94660"/>
  </p:normalViewPr>
  <p:slideViewPr>
    <p:cSldViewPr>
      <p:cViewPr>
        <p:scale>
          <a:sx n="50" d="100"/>
          <a:sy n="50" d="100"/>
        </p:scale>
        <p:origin x="-1812" y="-600"/>
      </p:cViewPr>
      <p:guideLst>
        <p:guide orient="horz" pos="2160"/>
        <p:guide orient="horz" pos="4110"/>
        <p:guide orient="horz" pos="482"/>
        <p:guide pos="5465"/>
        <p:guide pos="2880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5A425C-6E7A-48C1-ABB3-DF93E5FC1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7001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01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2-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2754313"/>
            <a:ext cx="8207375" cy="674687"/>
          </a:xfrm>
        </p:spPr>
        <p:txBody>
          <a:bodyPr/>
          <a:lstStyle>
            <a:lvl1pPr algn="r">
              <a:defRPr/>
            </a:lvl1pPr>
          </a:lstStyle>
          <a:p>
            <a:r>
              <a:rPr lang="zh-CN" altLang="en-US"/>
              <a:t>主标题文本样式：黑体</a:t>
            </a:r>
            <a:r>
              <a:rPr lang="en-US" altLang="zh-CN"/>
              <a:t>/34</a:t>
            </a:r>
            <a:r>
              <a:rPr lang="zh-CN" altLang="en-US"/>
              <a:t>号  </a:t>
            </a:r>
            <a:r>
              <a:rPr lang="en-US" altLang="zh-CN"/>
              <a:t>Arial/34pt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32175"/>
            <a:ext cx="8207375" cy="431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b="0"/>
            </a:lvl1pPr>
          </a:lstStyle>
          <a:p>
            <a:r>
              <a:rPr lang="zh-CN" altLang="en-US"/>
              <a:t>副标题文本样式：华文细黑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</p:txBody>
      </p:sp>
    </p:spTree>
    <p:extLst>
      <p:ext uri="{BB962C8B-B14F-4D97-AF65-F5344CB8AC3E}">
        <p14:creationId xmlns:p14="http://schemas.microsoft.com/office/powerpoint/2010/main" val="59245649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6542088" y="6499225"/>
            <a:ext cx="2133600" cy="2127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第 </a:t>
            </a:r>
            <a:fld id="{CE29901D-EDED-41A1-8FAD-1BAFAD3912C4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9290426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05588" y="115888"/>
            <a:ext cx="207010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115888"/>
            <a:ext cx="6057900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6542088" y="6499225"/>
            <a:ext cx="2133600" cy="2127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第 </a:t>
            </a:r>
            <a:fld id="{646D9907-27EF-4791-A005-06AB01820A14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47122070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193153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0491295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027487" cy="537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27488" cy="537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6542088" y="6499225"/>
            <a:ext cx="2133600" cy="2127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第 </a:t>
            </a:r>
            <a:fld id="{A3388B8A-AD86-4E5A-8EF1-F0A2B9CB74F0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9676099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>
          <a:xfrm>
            <a:off x="6542088" y="6499225"/>
            <a:ext cx="2133600" cy="2127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第 </a:t>
            </a:r>
            <a:fld id="{5454A517-FC5D-4A25-8EE0-ED7B644190E9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81496333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6542088" y="6499225"/>
            <a:ext cx="2133600" cy="2127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第 </a:t>
            </a:r>
            <a:fld id="{DD969240-5698-4DE0-A7FC-974C2D9FE511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7538626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6542088" y="6499225"/>
            <a:ext cx="2133600" cy="2127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第 </a:t>
            </a:r>
            <a:fld id="{A49E217F-1B88-46D4-B81D-917F21C34834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100984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6542088" y="6499225"/>
            <a:ext cx="2133600" cy="2127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第 </a:t>
            </a:r>
            <a:fld id="{8A864E38-C968-4D9B-B31E-EF222C0AA695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3909485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6542088" y="6499225"/>
            <a:ext cx="2133600" cy="2127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第 </a:t>
            </a:r>
            <a:fld id="{30E5159E-9887-4EB6-9BB1-512664B3599E}" type="slidenum">
              <a:rPr lang="zh-CN" altLang="en-US"/>
              <a:pPr>
                <a:defRPr/>
              </a:pPr>
              <a:t>‹#›</a:t>
            </a:fld>
            <a:r>
              <a:rPr lang="zh-CN" altLang="en-US"/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44286817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2-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5888"/>
            <a:ext cx="82804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标题文本样式：微软雅黑</a:t>
            </a:r>
            <a:r>
              <a:rPr lang="en-US" altLang="zh-CN" smtClean="0"/>
              <a:t>/26</a:t>
            </a:r>
            <a:r>
              <a:rPr lang="zh-CN" altLang="en-US" smtClean="0"/>
              <a:t>号  </a:t>
            </a:r>
            <a:r>
              <a:rPr lang="en-US" altLang="zh-CN" smtClean="0"/>
              <a:t>Arial/26pt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81075"/>
            <a:ext cx="8207375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第一级内容文本样式：微软雅黑</a:t>
            </a:r>
            <a:r>
              <a:rPr lang="en-US" altLang="zh-CN" smtClean="0"/>
              <a:t>/20</a:t>
            </a:r>
            <a:r>
              <a:rPr lang="zh-CN" altLang="en-US" smtClean="0"/>
              <a:t>号  </a:t>
            </a:r>
            <a:r>
              <a:rPr lang="en-US" altLang="zh-CN" smtClean="0"/>
              <a:t>Arial/20pt</a:t>
            </a:r>
          </a:p>
          <a:p>
            <a:pPr lvl="1"/>
            <a:r>
              <a:rPr lang="zh-CN" altLang="en-US" smtClean="0"/>
              <a:t>第二级内容文本样式：微软雅黑</a:t>
            </a:r>
            <a:r>
              <a:rPr lang="en-US" altLang="zh-CN" smtClean="0"/>
              <a:t>/18</a:t>
            </a:r>
            <a:r>
              <a:rPr lang="zh-CN" altLang="en-US" smtClean="0"/>
              <a:t>号  </a:t>
            </a:r>
            <a:r>
              <a:rPr lang="en-US" altLang="zh-CN" smtClean="0"/>
              <a:t>Arial/18pt</a:t>
            </a:r>
          </a:p>
          <a:p>
            <a:pPr lvl="2"/>
            <a:r>
              <a:rPr lang="zh-CN" altLang="en-US" smtClean="0"/>
              <a:t>第三级内容文本样式：微软雅黑</a:t>
            </a:r>
            <a:r>
              <a:rPr lang="en-US" altLang="zh-CN" smtClean="0"/>
              <a:t>/16</a:t>
            </a:r>
            <a:r>
              <a:rPr lang="zh-CN" altLang="en-US" smtClean="0"/>
              <a:t>号  </a:t>
            </a:r>
            <a:r>
              <a:rPr lang="en-US" altLang="zh-CN" smtClean="0"/>
              <a:t>Arial/16pt</a:t>
            </a:r>
          </a:p>
          <a:p>
            <a:pPr lvl="3"/>
            <a:r>
              <a:rPr lang="zh-CN" altLang="en-US" smtClean="0"/>
              <a:t>第四级内容文本样式：微软雅黑</a:t>
            </a:r>
            <a:r>
              <a:rPr lang="en-US" altLang="zh-CN" smtClean="0"/>
              <a:t>/14</a:t>
            </a:r>
            <a:r>
              <a:rPr lang="zh-CN" altLang="en-US" smtClean="0"/>
              <a:t>号  </a:t>
            </a:r>
            <a:r>
              <a:rPr lang="en-US" altLang="zh-CN" smtClean="0"/>
              <a:t>Arial/14pt</a:t>
            </a:r>
          </a:p>
          <a:p>
            <a:pPr lvl="4"/>
            <a:r>
              <a:rPr lang="zh-CN" altLang="en-US" smtClean="0"/>
              <a:t>第五级内容文本样式：微软雅黑</a:t>
            </a:r>
            <a:r>
              <a:rPr lang="en-US" altLang="zh-CN" smtClean="0"/>
              <a:t>/12</a:t>
            </a:r>
            <a:r>
              <a:rPr lang="zh-CN" altLang="en-US" smtClean="0"/>
              <a:t>号  </a:t>
            </a:r>
            <a:r>
              <a:rPr lang="en-US" altLang="zh-CN" smtClean="0"/>
              <a:t>Arial/12pt</a:t>
            </a:r>
          </a:p>
        </p:txBody>
      </p:sp>
      <p:sp>
        <p:nvSpPr>
          <p:cNvPr id="92167" name="Rectangle 7"/>
          <p:cNvSpPr>
            <a:spLocks noChangeArrowheads="1"/>
          </p:cNvSpPr>
          <p:nvPr userDrawn="1"/>
        </p:nvSpPr>
        <p:spPr bwMode="auto">
          <a:xfrm>
            <a:off x="3021013" y="6524625"/>
            <a:ext cx="31019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1" lang="zh-CN" altLang="en-US" sz="900" b="1" dirty="0">
                <a:solidFill>
                  <a:srgbClr val="808080"/>
                </a:solidFill>
                <a:ea typeface="微软雅黑" pitchFamily="34" charset="-122"/>
              </a:rPr>
              <a:t>微笑</a:t>
            </a:r>
            <a:r>
              <a:rPr kumimoji="1" lang="en-US" altLang="zh-CN" sz="900" b="1" dirty="0">
                <a:solidFill>
                  <a:srgbClr val="808080"/>
                </a:solidFill>
                <a:ea typeface="微软雅黑" pitchFamily="34" charset="-122"/>
              </a:rPr>
              <a:t>PPT   </a:t>
            </a:r>
            <a:r>
              <a:rPr kumimoji="1" lang="zh-CN" altLang="en-US" sz="900" b="1" dirty="0">
                <a:solidFill>
                  <a:srgbClr val="808080"/>
                </a:solidFill>
                <a:ea typeface="微软雅黑" pitchFamily="34" charset="-122"/>
              </a:rPr>
              <a:t>小</a:t>
            </a:r>
            <a:r>
              <a:rPr kumimoji="1" lang="en-US" altLang="zh-CN" sz="900" b="1" dirty="0">
                <a:solidFill>
                  <a:srgbClr val="808080"/>
                </a:solidFill>
                <a:ea typeface="微软雅黑" pitchFamily="34" charset="-122"/>
              </a:rPr>
              <a:t>A</a:t>
            </a:r>
            <a:r>
              <a:rPr kumimoji="1" lang="zh-CN" altLang="en-US" sz="900" b="1" dirty="0">
                <a:solidFill>
                  <a:srgbClr val="808080"/>
                </a:solidFill>
                <a:ea typeface="微软雅黑" pitchFamily="34" charset="-122"/>
              </a:rPr>
              <a:t>的博客</a:t>
            </a:r>
            <a:r>
              <a:rPr kumimoji="1" lang="en-US" altLang="zh-CN" sz="900" b="1" dirty="0">
                <a:solidFill>
                  <a:srgbClr val="808080"/>
                </a:solidFill>
                <a:ea typeface="微软雅黑" pitchFamily="34" charset="-122"/>
              </a:rPr>
              <a:t>    http://</a:t>
            </a:r>
            <a:r>
              <a:rPr kumimoji="1" lang="en-US" altLang="zh-CN" sz="900" b="1" dirty="0" smtClean="0">
                <a:solidFill>
                  <a:srgbClr val="808080"/>
                </a:solidFill>
                <a:ea typeface="微软雅黑" pitchFamily="34" charset="-122"/>
              </a:rPr>
              <a:t>blog.sina.com.cn/wxppt</a:t>
            </a:r>
            <a:endParaRPr kumimoji="1" lang="en-US" altLang="zh-CN" sz="900" b="1" dirty="0">
              <a:solidFill>
                <a:srgbClr val="808080"/>
              </a:solidFill>
              <a:ea typeface="微软雅黑" pitchFamily="34" charset="-122"/>
            </a:endParaRPr>
          </a:p>
        </p:txBody>
      </p:sp>
      <p:pic>
        <p:nvPicPr>
          <p:cNvPr id="1030" name="Picture 12" descr="图片1副本"/>
          <p:cNvPicPr>
            <a:picLocks noChangeAspect="1" noChangeArrowheads="1"/>
          </p:cNvPicPr>
          <p:nvPr userDrawn="1"/>
        </p:nvPicPr>
        <p:blipFill>
          <a:blip r:embed="rId14">
            <a:lum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79"/>
          <a:stretch>
            <a:fillRect/>
          </a:stretch>
        </p:blipFill>
        <p:spPr bwMode="auto">
          <a:xfrm>
            <a:off x="-144463" y="647700"/>
            <a:ext cx="9431338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55713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6981825" y="3179763"/>
            <a:ext cx="1406525" cy="297021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699" name="Freeform 3"/>
          <p:cNvSpPr>
            <a:spLocks/>
          </p:cNvSpPr>
          <p:nvPr/>
        </p:nvSpPr>
        <p:spPr bwMode="auto">
          <a:xfrm>
            <a:off x="5360988" y="3189288"/>
            <a:ext cx="1436687" cy="2976562"/>
          </a:xfrm>
          <a:custGeom>
            <a:avLst/>
            <a:gdLst/>
            <a:ahLst/>
            <a:cxnLst>
              <a:cxn ang="0">
                <a:pos x="0" y="255"/>
              </a:cxn>
              <a:cxn ang="0">
                <a:pos x="123" y="255"/>
              </a:cxn>
              <a:cxn ang="0">
                <a:pos x="123" y="0"/>
              </a:cxn>
              <a:cxn ang="0">
                <a:pos x="0" y="24"/>
              </a:cxn>
              <a:cxn ang="0">
                <a:pos x="0" y="255"/>
              </a:cxn>
            </a:cxnLst>
            <a:rect l="0" t="0" r="r" b="b"/>
            <a:pathLst>
              <a:path w="123" h="255">
                <a:moveTo>
                  <a:pt x="0" y="255"/>
                </a:moveTo>
                <a:cubicBezTo>
                  <a:pt x="123" y="255"/>
                  <a:pt x="123" y="255"/>
                  <a:pt x="123" y="255"/>
                </a:cubicBezTo>
                <a:cubicBezTo>
                  <a:pt x="123" y="0"/>
                  <a:pt x="123" y="0"/>
                  <a:pt x="123" y="0"/>
                </a:cubicBezTo>
                <a:cubicBezTo>
                  <a:pt x="87" y="4"/>
                  <a:pt x="46" y="12"/>
                  <a:pt x="0" y="24"/>
                </a:cubicBezTo>
                <a:lnTo>
                  <a:pt x="0" y="255"/>
                </a:lnTo>
                <a:close/>
              </a:path>
            </a:pathLst>
          </a:cu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0" name="Freeform 4"/>
          <p:cNvSpPr>
            <a:spLocks/>
          </p:cNvSpPr>
          <p:nvPr/>
        </p:nvSpPr>
        <p:spPr bwMode="auto">
          <a:xfrm>
            <a:off x="2179638" y="4111625"/>
            <a:ext cx="1401762" cy="2054225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120" y="176"/>
              </a:cxn>
              <a:cxn ang="0">
                <a:pos x="120" y="0"/>
              </a:cxn>
              <a:cxn ang="0">
                <a:pos x="0" y="67"/>
              </a:cxn>
              <a:cxn ang="0">
                <a:pos x="0" y="176"/>
              </a:cxn>
            </a:cxnLst>
            <a:rect l="0" t="0" r="r" b="b"/>
            <a:pathLst>
              <a:path w="120" h="176">
                <a:moveTo>
                  <a:pt x="0" y="176"/>
                </a:moveTo>
                <a:cubicBezTo>
                  <a:pt x="120" y="176"/>
                  <a:pt x="120" y="176"/>
                  <a:pt x="120" y="176"/>
                </a:cubicBezTo>
                <a:cubicBezTo>
                  <a:pt x="120" y="0"/>
                  <a:pt x="120" y="0"/>
                  <a:pt x="120" y="0"/>
                </a:cubicBezTo>
                <a:cubicBezTo>
                  <a:pt x="81" y="19"/>
                  <a:pt x="41" y="41"/>
                  <a:pt x="0" y="67"/>
                </a:cubicBezTo>
                <a:lnTo>
                  <a:pt x="0" y="176"/>
                </a:lnTo>
                <a:close/>
              </a:path>
            </a:pathLst>
          </a:custGeom>
          <a:gradFill rotWithShape="1">
            <a:gsLst>
              <a:gs pos="0">
                <a:srgbClr val="EAEAEA"/>
              </a:gs>
              <a:gs pos="100000">
                <a:srgbClr val="D9D9D9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1" name="Freeform 5"/>
          <p:cNvSpPr>
            <a:spLocks/>
          </p:cNvSpPr>
          <p:nvPr/>
        </p:nvSpPr>
        <p:spPr bwMode="auto">
          <a:xfrm>
            <a:off x="3767138" y="3516313"/>
            <a:ext cx="1406525" cy="2649537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227"/>
              </a:cxn>
              <a:cxn ang="0">
                <a:pos x="120" y="227"/>
              </a:cxn>
              <a:cxn ang="0">
                <a:pos x="120" y="0"/>
              </a:cxn>
              <a:cxn ang="0">
                <a:pos x="0" y="44"/>
              </a:cxn>
            </a:cxnLst>
            <a:rect l="0" t="0" r="r" b="b"/>
            <a:pathLst>
              <a:path w="120" h="227">
                <a:moveTo>
                  <a:pt x="0" y="44"/>
                </a:moveTo>
                <a:cubicBezTo>
                  <a:pt x="0" y="227"/>
                  <a:pt x="0" y="227"/>
                  <a:pt x="0" y="227"/>
                </a:cubicBezTo>
                <a:cubicBezTo>
                  <a:pt x="120" y="227"/>
                  <a:pt x="120" y="227"/>
                  <a:pt x="120" y="227"/>
                </a:cubicBezTo>
                <a:cubicBezTo>
                  <a:pt x="120" y="0"/>
                  <a:pt x="120" y="0"/>
                  <a:pt x="120" y="0"/>
                </a:cubicBezTo>
                <a:cubicBezTo>
                  <a:pt x="82" y="11"/>
                  <a:pt x="42" y="25"/>
                  <a:pt x="0" y="44"/>
                </a:cubicBezTo>
                <a:close/>
              </a:path>
            </a:pathLst>
          </a:cu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2" name="Freeform 6"/>
          <p:cNvSpPr>
            <a:spLocks/>
          </p:cNvSpPr>
          <p:nvPr/>
        </p:nvSpPr>
        <p:spPr bwMode="auto">
          <a:xfrm>
            <a:off x="574675" y="5021263"/>
            <a:ext cx="1419225" cy="1144587"/>
          </a:xfrm>
          <a:custGeom>
            <a:avLst/>
            <a:gdLst/>
            <a:ahLst/>
            <a:cxnLst>
              <a:cxn ang="0">
                <a:pos x="121" y="98"/>
              </a:cxn>
              <a:cxn ang="0">
                <a:pos x="121" y="0"/>
              </a:cxn>
              <a:cxn ang="0">
                <a:pos x="0" y="98"/>
              </a:cxn>
              <a:cxn ang="0">
                <a:pos x="121" y="98"/>
              </a:cxn>
            </a:cxnLst>
            <a:rect l="0" t="0" r="r" b="b"/>
            <a:pathLst>
              <a:path w="121" h="98">
                <a:moveTo>
                  <a:pt x="121" y="98"/>
                </a:moveTo>
                <a:cubicBezTo>
                  <a:pt x="121" y="0"/>
                  <a:pt x="121" y="0"/>
                  <a:pt x="121" y="0"/>
                </a:cubicBezTo>
                <a:cubicBezTo>
                  <a:pt x="81" y="28"/>
                  <a:pt x="40" y="60"/>
                  <a:pt x="0" y="98"/>
                </a:cubicBezTo>
                <a:lnTo>
                  <a:pt x="121" y="98"/>
                </a:lnTo>
                <a:close/>
              </a:path>
            </a:pathLst>
          </a:custGeom>
          <a:gradFill rotWithShape="1">
            <a:gsLst>
              <a:gs pos="0">
                <a:srgbClr val="EAEAEA"/>
              </a:gs>
              <a:gs pos="100000">
                <a:srgbClr val="D9D9D9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3" name="Freeform 7"/>
          <p:cNvSpPr>
            <a:spLocks/>
          </p:cNvSpPr>
          <p:nvPr/>
        </p:nvSpPr>
        <p:spPr bwMode="auto">
          <a:xfrm>
            <a:off x="539750" y="4425950"/>
            <a:ext cx="1454150" cy="1354138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0" y="116"/>
              </a:cxn>
              <a:cxn ang="0">
                <a:pos x="2" y="116"/>
              </a:cxn>
              <a:cxn ang="0">
                <a:pos x="124" y="19"/>
              </a:cxn>
              <a:cxn ang="0">
                <a:pos x="124" y="0"/>
              </a:cxn>
              <a:cxn ang="0">
                <a:pos x="0" y="94"/>
              </a:cxn>
            </a:cxnLst>
            <a:rect l="0" t="0" r="r" b="b"/>
            <a:pathLst>
              <a:path w="124" h="116">
                <a:moveTo>
                  <a:pt x="0" y="94"/>
                </a:moveTo>
                <a:cubicBezTo>
                  <a:pt x="0" y="116"/>
                  <a:pt x="0" y="116"/>
                  <a:pt x="0" y="116"/>
                </a:cubicBezTo>
                <a:cubicBezTo>
                  <a:pt x="2" y="116"/>
                  <a:pt x="2" y="116"/>
                  <a:pt x="2" y="116"/>
                </a:cubicBezTo>
                <a:cubicBezTo>
                  <a:pt x="22" y="96"/>
                  <a:pt x="63" y="59"/>
                  <a:pt x="124" y="19"/>
                </a:cubicBezTo>
                <a:cubicBezTo>
                  <a:pt x="124" y="0"/>
                  <a:pt x="124" y="0"/>
                  <a:pt x="124" y="0"/>
                </a:cubicBezTo>
                <a:cubicBezTo>
                  <a:pt x="83" y="26"/>
                  <a:pt x="42" y="57"/>
                  <a:pt x="0" y="94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alpha val="10001"/>
                </a:schemeClr>
              </a:gs>
              <a:gs pos="100000">
                <a:schemeClr val="folHlink">
                  <a:alpha val="50000"/>
                </a:schemeClr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4" name="Freeform 8"/>
          <p:cNvSpPr>
            <a:spLocks/>
          </p:cNvSpPr>
          <p:nvPr/>
        </p:nvSpPr>
        <p:spPr bwMode="auto">
          <a:xfrm>
            <a:off x="2179638" y="3586163"/>
            <a:ext cx="1401762" cy="94456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0" y="62"/>
              </a:cxn>
              <a:cxn ang="0">
                <a:pos x="0" y="81"/>
              </a:cxn>
              <a:cxn ang="0">
                <a:pos x="120" y="18"/>
              </a:cxn>
              <a:cxn ang="0">
                <a:pos x="120" y="0"/>
              </a:cxn>
            </a:cxnLst>
            <a:rect l="0" t="0" r="r" b="b"/>
            <a:pathLst>
              <a:path w="120" h="81">
                <a:moveTo>
                  <a:pt x="120" y="0"/>
                </a:moveTo>
                <a:cubicBezTo>
                  <a:pt x="81" y="17"/>
                  <a:pt x="41" y="37"/>
                  <a:pt x="0" y="62"/>
                </a:cubicBezTo>
                <a:cubicBezTo>
                  <a:pt x="0" y="81"/>
                  <a:pt x="0" y="81"/>
                  <a:pt x="0" y="81"/>
                </a:cubicBezTo>
                <a:cubicBezTo>
                  <a:pt x="35" y="59"/>
                  <a:pt x="75" y="38"/>
                  <a:pt x="120" y="18"/>
                </a:cubicBezTo>
                <a:lnTo>
                  <a:pt x="120" y="0"/>
                </a:lnTo>
                <a:close/>
              </a:path>
            </a:pathLst>
          </a:custGeom>
          <a:gradFill rotWithShape="1">
            <a:gsLst>
              <a:gs pos="0">
                <a:srgbClr val="FFCC00">
                  <a:alpha val="30000"/>
                </a:srgbClr>
              </a:gs>
              <a:gs pos="100000">
                <a:schemeClr val="folHlink">
                  <a:alpha val="50000"/>
                </a:schemeClr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5" name="Freeform 9"/>
          <p:cNvSpPr>
            <a:spLocks/>
          </p:cNvSpPr>
          <p:nvPr/>
        </p:nvSpPr>
        <p:spPr bwMode="auto">
          <a:xfrm>
            <a:off x="3767138" y="3048000"/>
            <a:ext cx="1406525" cy="677863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0" y="39"/>
              </a:cxn>
              <a:cxn ang="0">
                <a:pos x="0" y="58"/>
              </a:cxn>
              <a:cxn ang="0">
                <a:pos x="120" y="19"/>
              </a:cxn>
              <a:cxn ang="0">
                <a:pos x="120" y="0"/>
              </a:cxn>
            </a:cxnLst>
            <a:rect l="0" t="0" r="r" b="b"/>
            <a:pathLst>
              <a:path w="120" h="58">
                <a:moveTo>
                  <a:pt x="120" y="0"/>
                </a:moveTo>
                <a:cubicBezTo>
                  <a:pt x="83" y="9"/>
                  <a:pt x="42" y="22"/>
                  <a:pt x="0" y="39"/>
                </a:cubicBezTo>
                <a:cubicBezTo>
                  <a:pt x="0" y="58"/>
                  <a:pt x="0" y="58"/>
                  <a:pt x="0" y="58"/>
                </a:cubicBezTo>
                <a:cubicBezTo>
                  <a:pt x="37" y="43"/>
                  <a:pt x="77" y="30"/>
                  <a:pt x="120" y="19"/>
                </a:cubicBezTo>
                <a:lnTo>
                  <a:pt x="120" y="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6" name="Freeform 10"/>
          <p:cNvSpPr>
            <a:spLocks/>
          </p:cNvSpPr>
          <p:nvPr/>
        </p:nvSpPr>
        <p:spPr bwMode="auto">
          <a:xfrm>
            <a:off x="5360988" y="2768600"/>
            <a:ext cx="1436687" cy="455613"/>
          </a:xfrm>
          <a:custGeom>
            <a:avLst/>
            <a:gdLst/>
            <a:ahLst/>
            <a:cxnLst>
              <a:cxn ang="0">
                <a:pos x="123" y="0"/>
              </a:cxn>
              <a:cxn ang="0">
                <a:pos x="0" y="20"/>
              </a:cxn>
              <a:cxn ang="0">
                <a:pos x="0" y="39"/>
              </a:cxn>
              <a:cxn ang="0">
                <a:pos x="123" y="20"/>
              </a:cxn>
              <a:cxn ang="0">
                <a:pos x="123" y="0"/>
              </a:cxn>
            </a:cxnLst>
            <a:rect l="0" t="0" r="r" b="b"/>
            <a:pathLst>
              <a:path w="123" h="39">
                <a:moveTo>
                  <a:pt x="123" y="0"/>
                </a:moveTo>
                <a:cubicBezTo>
                  <a:pt x="88" y="3"/>
                  <a:pt x="47" y="9"/>
                  <a:pt x="0" y="20"/>
                </a:cubicBezTo>
                <a:cubicBezTo>
                  <a:pt x="0" y="39"/>
                  <a:pt x="0" y="39"/>
                  <a:pt x="0" y="39"/>
                </a:cubicBezTo>
                <a:cubicBezTo>
                  <a:pt x="39" y="30"/>
                  <a:pt x="80" y="24"/>
                  <a:pt x="123" y="20"/>
                </a:cubicBezTo>
                <a:lnTo>
                  <a:pt x="123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7" name="Line 11"/>
          <p:cNvSpPr>
            <a:spLocks noChangeShapeType="1"/>
          </p:cNvSpPr>
          <p:nvPr/>
        </p:nvSpPr>
        <p:spPr bwMode="auto">
          <a:xfrm>
            <a:off x="539750" y="6154738"/>
            <a:ext cx="8064500" cy="0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8" name="Line 12"/>
          <p:cNvSpPr>
            <a:spLocks noChangeShapeType="1"/>
          </p:cNvSpPr>
          <p:nvPr/>
        </p:nvSpPr>
        <p:spPr bwMode="auto">
          <a:xfrm flipV="1">
            <a:off x="539750" y="1833563"/>
            <a:ext cx="0" cy="4321175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09" name="AutoShape 13"/>
          <p:cNvSpPr>
            <a:spLocks noChangeArrowheads="1"/>
          </p:cNvSpPr>
          <p:nvPr/>
        </p:nvSpPr>
        <p:spPr bwMode="auto">
          <a:xfrm>
            <a:off x="6981825" y="2625725"/>
            <a:ext cx="1516063" cy="447675"/>
          </a:xfrm>
          <a:prstGeom prst="rightArrow">
            <a:avLst>
              <a:gd name="adj1" fmla="val 49648"/>
              <a:gd name="adj2" fmla="val 65441"/>
            </a:avLst>
          </a:prstGeom>
          <a:gradFill rotWithShape="1">
            <a:gsLst>
              <a:gs pos="0">
                <a:schemeClr val="accent2"/>
              </a:gs>
              <a:gs pos="100000">
                <a:schemeClr val="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85710" name="Rectangle 14"/>
          <p:cNvSpPr>
            <a:spLocks noChangeArrowheads="1"/>
          </p:cNvSpPr>
          <p:nvPr/>
        </p:nvSpPr>
        <p:spPr bwMode="auto">
          <a:xfrm rot="-5400000">
            <a:off x="-195262" y="2713038"/>
            <a:ext cx="1809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600" b="1">
                <a:solidFill>
                  <a:srgbClr val="000000"/>
                </a:solidFill>
                <a:latin typeface="+mn-lt"/>
                <a:ea typeface="+mn-ea"/>
              </a:rPr>
              <a:t>单击此处添加文字</a:t>
            </a:r>
          </a:p>
        </p:txBody>
      </p:sp>
      <p:sp>
        <p:nvSpPr>
          <p:cNvPr id="285711" name="Rectangle 15"/>
          <p:cNvSpPr>
            <a:spLocks noChangeArrowheads="1"/>
          </p:cNvSpPr>
          <p:nvPr/>
        </p:nvSpPr>
        <p:spPr bwMode="auto">
          <a:xfrm>
            <a:off x="6948488" y="4329113"/>
            <a:ext cx="1439862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</a:rPr>
              <a:t>单击添加文字内容</a:t>
            </a:r>
          </a:p>
          <a:p>
            <a:pPr algn="ctr">
              <a:lnSpc>
                <a:spcPct val="120000"/>
              </a:lnSpc>
              <a:defRPr/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</a:rPr>
              <a:t>单击添加文字内容</a:t>
            </a:r>
          </a:p>
          <a:p>
            <a:pPr algn="ctr">
              <a:lnSpc>
                <a:spcPct val="120000"/>
              </a:lnSpc>
              <a:defRPr/>
            </a:pPr>
            <a:r>
              <a:rPr lang="zh-CN" altLang="en-US" sz="1200">
                <a:solidFill>
                  <a:schemeClr val="bg1"/>
                </a:solidFill>
                <a:latin typeface="+mn-lt"/>
                <a:ea typeface="+mn-ea"/>
              </a:rPr>
              <a:t>单击添加文字内容</a:t>
            </a:r>
          </a:p>
        </p:txBody>
      </p:sp>
      <p:sp>
        <p:nvSpPr>
          <p:cNvPr id="285712" name="Rectangle 16"/>
          <p:cNvSpPr>
            <a:spLocks noChangeArrowheads="1"/>
          </p:cNvSpPr>
          <p:nvPr/>
        </p:nvSpPr>
        <p:spPr bwMode="auto">
          <a:xfrm>
            <a:off x="6985000" y="3705225"/>
            <a:ext cx="1403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600" b="1">
                <a:solidFill>
                  <a:schemeClr val="bg1"/>
                </a:solidFill>
                <a:latin typeface="+mn-lt"/>
                <a:ea typeface="+mn-ea"/>
              </a:rPr>
              <a:t>单击此处添加</a:t>
            </a:r>
          </a:p>
          <a:p>
            <a:pPr algn="ctr">
              <a:defRPr/>
            </a:pPr>
            <a:r>
              <a:rPr lang="zh-CN" altLang="en-US" sz="1600" b="1">
                <a:solidFill>
                  <a:schemeClr val="bg1"/>
                </a:solidFill>
                <a:latin typeface="+mn-lt"/>
                <a:ea typeface="+mn-ea"/>
              </a:rPr>
              <a:t>文字内容</a:t>
            </a: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7308850" y="5759450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2011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354" name="WordArt 18"/>
          <p:cNvSpPr>
            <a:spLocks noChangeArrowheads="1" noChangeShapeType="1" noTextEdit="1"/>
          </p:cNvSpPr>
          <p:nvPr/>
        </p:nvSpPr>
        <p:spPr bwMode="auto">
          <a:xfrm>
            <a:off x="5708650" y="5759450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2010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4108450" y="5759450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2009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356" name="WordArt 20"/>
          <p:cNvSpPr>
            <a:spLocks noChangeArrowheads="1" noChangeShapeType="1" noTextEdit="1"/>
          </p:cNvSpPr>
          <p:nvPr/>
        </p:nvSpPr>
        <p:spPr bwMode="auto">
          <a:xfrm>
            <a:off x="2508250" y="5759450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2008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357" name="WordArt 21"/>
          <p:cNvSpPr>
            <a:spLocks noChangeArrowheads="1" noChangeShapeType="1" noTextEdit="1"/>
          </p:cNvSpPr>
          <p:nvPr/>
        </p:nvSpPr>
        <p:spPr bwMode="auto">
          <a:xfrm>
            <a:off x="1098550" y="5759450"/>
            <a:ext cx="7429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2007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358" name="WordArt 22"/>
          <p:cNvSpPr>
            <a:spLocks noChangeArrowheads="1" noChangeShapeType="1" noTextEdit="1"/>
          </p:cNvSpPr>
          <p:nvPr/>
        </p:nvSpPr>
        <p:spPr bwMode="auto">
          <a:xfrm>
            <a:off x="2341563" y="3201988"/>
            <a:ext cx="935037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chemeClr val="accent2"/>
                </a:solidFill>
                <a:latin typeface="Arial"/>
                <a:cs typeface="Arial"/>
              </a:rPr>
              <a:t>+20%</a:t>
            </a:r>
            <a:endParaRPr lang="zh-CN" altLang="en-US" sz="3600" b="1" kern="1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436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流程图示</a:t>
            </a:r>
          </a:p>
        </p:txBody>
      </p:sp>
      <p:sp>
        <p:nvSpPr>
          <p:cNvPr id="14362" name="WordArt 36"/>
          <p:cNvSpPr>
            <a:spLocks noChangeArrowheads="1" noChangeShapeType="1" noTextEdit="1"/>
          </p:cNvSpPr>
          <p:nvPr/>
        </p:nvSpPr>
        <p:spPr bwMode="auto">
          <a:xfrm>
            <a:off x="4356100" y="1341438"/>
            <a:ext cx="4105275" cy="40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chemeClr val="accent2"/>
                </a:solidFill>
                <a:latin typeface="微软雅黑"/>
                <a:ea typeface="微软雅黑"/>
              </a:rPr>
              <a:t>双击此处添加标题文字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iloveppt.org">
  <a:themeElements>
    <a:clrScheme name="1_Copyright (c) 2007-2010 NordriDesign™ _light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1_Copyright (c) 2007-2010 NordriDesign™ _ligh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pyright (c) 2007-2010 NordriDesign™ _light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36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华文细黑</vt:lpstr>
      <vt:lpstr>微软雅黑</vt:lpstr>
      <vt:lpstr>Wingdings</vt:lpstr>
      <vt:lpstr>www.iloveppt.org</vt:lpstr>
      <vt:lpstr>流程图示</vt:lpstr>
    </vt:vector>
  </TitlesOfParts>
  <Company>上海诺睿网络信息科技有限公司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TZ-固定图形;XG-单色;KJ-平面;DH-静态</cp:keywords>
  <dc:description>PPTfans.cn</dc:description>
  <cp:revision>78</cp:revision>
  <dcterms:created xsi:type="dcterms:W3CDTF">2010-02-22T07:41:47Z</dcterms:created>
  <dcterms:modified xsi:type="dcterms:W3CDTF">2011-01-10T13:03:10Z</dcterms:modified>
  <cp:category>UDi-逻辑图示</cp:category>
</cp:coreProperties>
</file>