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7/19/2012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93138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4114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tx1">
                    <a:lumMod val="50000"/>
                  </a:schemeClr>
                </a:solidFill>
              </a:rPr>
              <a:t>LISTS – </a:t>
            </a:r>
            <a:r>
              <a:rPr lang="en-US" sz="2800" dirty="0" smtClean="0">
                <a:solidFill>
                  <a:schemeClr val="tx1">
                    <a:lumMod val="50000"/>
                  </a:schemeClr>
                </a:solidFill>
              </a:rPr>
              <a:t>Your Text Here</a:t>
            </a:r>
            <a:endParaRPr lang="en-US" sz="2800" b="1" dirty="0" smtClean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71046" y="990600"/>
            <a:ext cx="6839554" cy="913980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hevron 2"/>
          <p:cNvSpPr/>
          <p:nvPr/>
        </p:nvSpPr>
        <p:spPr>
          <a:xfrm>
            <a:off x="457200" y="990600"/>
            <a:ext cx="1656588" cy="913980"/>
          </a:xfrm>
          <a:prstGeom prst="chevron">
            <a:avLst>
              <a:gd name="adj" fmla="val 28906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771046" y="2097372"/>
            <a:ext cx="6839554" cy="913980"/>
          </a:xfrm>
          <a:prstGeom prst="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457200" y="2097372"/>
            <a:ext cx="1656588" cy="913980"/>
          </a:xfrm>
          <a:prstGeom prst="chevron">
            <a:avLst>
              <a:gd name="adj" fmla="val 28906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771046" y="3275549"/>
            <a:ext cx="6839554" cy="913980"/>
          </a:xfrm>
          <a:prstGeom prst="rect">
            <a:avLst/>
          </a:prstGeom>
          <a:solidFill>
            <a:srgbClr val="4D4D4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Chevron 8"/>
          <p:cNvSpPr/>
          <p:nvPr/>
        </p:nvSpPr>
        <p:spPr>
          <a:xfrm>
            <a:off x="457200" y="3275549"/>
            <a:ext cx="1656588" cy="913980"/>
          </a:xfrm>
          <a:prstGeom prst="chevron">
            <a:avLst>
              <a:gd name="adj" fmla="val 28906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8200" y="1143000"/>
            <a:ext cx="825808" cy="392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8200" y="2235982"/>
            <a:ext cx="825808" cy="392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38200" y="3449370"/>
            <a:ext cx="825808" cy="392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2342282" y="1161971"/>
            <a:ext cx="5506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is simply dummy text of the printing and typesetting industry. </a:t>
            </a:r>
            <a:endParaRPr lang="en-US" dirty="0"/>
          </a:p>
        </p:txBody>
      </p:sp>
      <p:sp>
        <p:nvSpPr>
          <p:cNvPr id="14" name="Rectangle 13"/>
          <p:cNvSpPr/>
          <p:nvPr/>
        </p:nvSpPr>
        <p:spPr>
          <a:xfrm>
            <a:off x="2342282" y="2268743"/>
            <a:ext cx="5506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/>
              <a:t>Lorem</a:t>
            </a:r>
            <a:r>
              <a:rPr lang="en-US" dirty="0" smtClean="0"/>
              <a:t> </a:t>
            </a:r>
            <a:r>
              <a:rPr lang="en-US" dirty="0" err="1" smtClean="0"/>
              <a:t>Ipsum</a:t>
            </a:r>
            <a:r>
              <a:rPr lang="en-US" dirty="0" smtClean="0"/>
              <a:t> is simply dummy text of the printing and typesetting industry. 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342282" y="3429000"/>
            <a:ext cx="5506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Lorem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Ipsum</a:t>
            </a:r>
            <a:r>
              <a:rPr lang="en-US" dirty="0" smtClean="0">
                <a:solidFill>
                  <a:schemeClr val="bg1"/>
                </a:solidFill>
              </a:rPr>
              <a:t> is simply dummy text of the printing and typesetting industry.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771046" y="4439444"/>
            <a:ext cx="6839554" cy="913980"/>
          </a:xfrm>
          <a:prstGeom prst="rect">
            <a:avLst/>
          </a:prstGeom>
          <a:solidFill>
            <a:schemeClr val="tx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7" name="Chevron 16"/>
          <p:cNvSpPr/>
          <p:nvPr/>
        </p:nvSpPr>
        <p:spPr>
          <a:xfrm>
            <a:off x="457200" y="4439444"/>
            <a:ext cx="1656588" cy="913980"/>
          </a:xfrm>
          <a:prstGeom prst="chevron">
            <a:avLst>
              <a:gd name="adj" fmla="val 28906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838200" y="4613266"/>
            <a:ext cx="825808" cy="392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2342282" y="4572000"/>
            <a:ext cx="5506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Lorem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Ipsum</a:t>
            </a:r>
            <a:r>
              <a:rPr lang="en-US" dirty="0" smtClean="0">
                <a:solidFill>
                  <a:schemeClr val="bg1"/>
                </a:solidFill>
              </a:rPr>
              <a:t> is simply dummy text of the printing and typesetting industry.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1771046" y="5649119"/>
            <a:ext cx="6839554" cy="91398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Chevron 21"/>
          <p:cNvSpPr/>
          <p:nvPr/>
        </p:nvSpPr>
        <p:spPr>
          <a:xfrm>
            <a:off x="457200" y="5649119"/>
            <a:ext cx="1656588" cy="913980"/>
          </a:xfrm>
          <a:prstGeom prst="chevron">
            <a:avLst>
              <a:gd name="adj" fmla="val 28906"/>
            </a:avLst>
          </a:prstGeom>
          <a:gradFill flip="none" rotWithShape="1">
            <a:gsLst>
              <a:gs pos="0">
                <a:schemeClr val="accent1">
                  <a:lumMod val="75000"/>
                  <a:shade val="30000"/>
                  <a:satMod val="115000"/>
                </a:schemeClr>
              </a:gs>
              <a:gs pos="50000">
                <a:schemeClr val="accent1">
                  <a:lumMod val="75000"/>
                  <a:shade val="67500"/>
                  <a:satMod val="115000"/>
                </a:schemeClr>
              </a:gs>
              <a:gs pos="100000">
                <a:schemeClr val="accent1">
                  <a:lumMod val="75000"/>
                  <a:shade val="100000"/>
                  <a:satMod val="115000"/>
                </a:schemeClr>
              </a:gs>
            </a:gsLst>
            <a:lin ang="10800000" scaled="1"/>
            <a:tileRect/>
          </a:gra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38200" y="5822941"/>
            <a:ext cx="825808" cy="39223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kern="0" dirty="0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굴림" charset="-127"/>
                <a:cs typeface="Arial" pitchFamily="34" charset="0"/>
              </a:rPr>
              <a:t>TEXT</a:t>
            </a:r>
            <a:endParaRPr lang="en-US" sz="2800" dirty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2342282" y="5781675"/>
            <a:ext cx="550631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 err="1" smtClean="0">
                <a:solidFill>
                  <a:schemeClr val="bg1"/>
                </a:solidFill>
              </a:rPr>
              <a:t>Lorem</a:t>
            </a:r>
            <a:r>
              <a:rPr lang="en-US" dirty="0" smtClean="0">
                <a:solidFill>
                  <a:schemeClr val="bg1"/>
                </a:solidFill>
              </a:rPr>
              <a:t> </a:t>
            </a:r>
            <a:r>
              <a:rPr lang="en-US" dirty="0" err="1" smtClean="0">
                <a:solidFill>
                  <a:schemeClr val="bg1"/>
                </a:solidFill>
              </a:rPr>
              <a:t>Ipsum</a:t>
            </a:r>
            <a:r>
              <a:rPr lang="en-US" dirty="0" smtClean="0">
                <a:solidFill>
                  <a:schemeClr val="bg1"/>
                </a:solidFill>
              </a:rPr>
              <a:t> is simply dummy text of the printing and typesetting industry. 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68669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4556174</TotalTime>
  <Words>75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2" baseType="lpstr">
      <vt:lpstr>Scrum Process</vt:lpstr>
      <vt:lpstr>PowerPoint 演示文稿</vt:lpstr>
    </vt:vector>
  </TitlesOfParts>
  <Company>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PPT设计教程网分享</dc:title>
  <dc:subject>DG-阵列</dc:subject>
  <dc:creator>PPTfans.cn</dc:creator>
  <cp:keywords>TZ-手动增减;XG-渐变;KJ-平面;DH-静态;XJ-二级</cp:keywords>
  <dc:description>PPTfans.cn</dc:description>
  <cp:revision>1179</cp:revision>
  <dcterms:created xsi:type="dcterms:W3CDTF">2010-07-23T09:33:49Z</dcterms:created>
  <dcterms:modified xsi:type="dcterms:W3CDTF">2012-07-18T18:33:53Z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