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>
          <a:xfrm>
            <a:off x="0" y="3124200"/>
            <a:ext cx="9144000" cy="3733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" name="Group 211"/>
          <p:cNvGrpSpPr/>
          <p:nvPr/>
        </p:nvGrpSpPr>
        <p:grpSpPr>
          <a:xfrm>
            <a:off x="4361949" y="957943"/>
            <a:ext cx="1031540" cy="1543308"/>
            <a:chOff x="5257800" y="3352800"/>
            <a:chExt cx="1360262" cy="2035118"/>
          </a:xfrm>
        </p:grpSpPr>
        <p:sp>
          <p:nvSpPr>
            <p:cNvPr id="3" name="Freeform 15"/>
            <p:cNvSpPr>
              <a:spLocks/>
            </p:cNvSpPr>
            <p:nvPr/>
          </p:nvSpPr>
          <p:spPr bwMode="auto">
            <a:xfrm>
              <a:off x="5257800" y="4228006"/>
              <a:ext cx="1360262" cy="115991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149" y="29"/>
                </a:cxn>
                <a:cxn ang="0">
                  <a:pos x="382" y="325"/>
                </a:cxn>
                <a:cxn ang="0">
                  <a:pos x="0" y="326"/>
                </a:cxn>
              </a:cxnLst>
              <a:rect l="0" t="0" r="r" b="b"/>
              <a:pathLst>
                <a:path w="382" h="326">
                  <a:moveTo>
                    <a:pt x="0" y="326"/>
                  </a:moveTo>
                  <a:cubicBezTo>
                    <a:pt x="0" y="326"/>
                    <a:pt x="24" y="55"/>
                    <a:pt x="149" y="29"/>
                  </a:cubicBezTo>
                  <a:cubicBezTo>
                    <a:pt x="282" y="0"/>
                    <a:pt x="361" y="76"/>
                    <a:pt x="382" y="325"/>
                  </a:cubicBezTo>
                  <a:cubicBezTo>
                    <a:pt x="0" y="326"/>
                    <a:pt x="0" y="326"/>
                    <a:pt x="0" y="326"/>
                  </a:cubicBezTo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18"/>
            <p:cNvSpPr>
              <a:spLocks/>
            </p:cNvSpPr>
            <p:nvPr/>
          </p:nvSpPr>
          <p:spPr bwMode="auto">
            <a:xfrm>
              <a:off x="5706701" y="4131598"/>
              <a:ext cx="537778" cy="903827"/>
            </a:xfrm>
            <a:custGeom>
              <a:avLst/>
              <a:gdLst/>
              <a:ahLst/>
              <a:cxnLst>
                <a:cxn ang="0">
                  <a:pos x="44" y="59"/>
                </a:cxn>
                <a:cxn ang="0">
                  <a:pos x="0" y="63"/>
                </a:cxn>
                <a:cxn ang="0">
                  <a:pos x="32" y="249"/>
                </a:cxn>
                <a:cxn ang="0">
                  <a:pos x="105" y="254"/>
                </a:cxn>
                <a:cxn ang="0">
                  <a:pos x="143" y="66"/>
                </a:cxn>
                <a:cxn ang="0">
                  <a:pos x="44" y="59"/>
                </a:cxn>
              </a:cxnLst>
              <a:rect l="0" t="0" r="r" b="b"/>
              <a:pathLst>
                <a:path w="151" h="254">
                  <a:moveTo>
                    <a:pt x="44" y="59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4" y="198"/>
                    <a:pt x="32" y="249"/>
                  </a:cubicBezTo>
                  <a:cubicBezTo>
                    <a:pt x="105" y="254"/>
                    <a:pt x="105" y="254"/>
                    <a:pt x="105" y="254"/>
                  </a:cubicBezTo>
                  <a:cubicBezTo>
                    <a:pt x="105" y="254"/>
                    <a:pt x="151" y="132"/>
                    <a:pt x="143" y="66"/>
                  </a:cubicBezTo>
                  <a:cubicBezTo>
                    <a:pt x="136" y="0"/>
                    <a:pt x="44" y="59"/>
                    <a:pt x="44" y="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9"/>
            <p:cNvSpPr>
              <a:spLocks/>
            </p:cNvSpPr>
            <p:nvPr/>
          </p:nvSpPr>
          <p:spPr bwMode="auto">
            <a:xfrm>
              <a:off x="5813654" y="4559410"/>
              <a:ext cx="269643" cy="67184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9" y="35"/>
                </a:cxn>
                <a:cxn ang="0">
                  <a:pos x="0" y="302"/>
                </a:cxn>
                <a:cxn ang="0">
                  <a:pos x="97" y="446"/>
                </a:cxn>
                <a:cxn ang="0">
                  <a:pos x="179" y="312"/>
                </a:cxn>
                <a:cxn ang="0">
                  <a:pos x="142" y="21"/>
                </a:cxn>
                <a:cxn ang="0">
                  <a:pos x="64" y="0"/>
                </a:cxn>
              </a:cxnLst>
              <a:rect l="0" t="0" r="r" b="b"/>
              <a:pathLst>
                <a:path w="179" h="446">
                  <a:moveTo>
                    <a:pt x="64" y="0"/>
                  </a:moveTo>
                  <a:lnTo>
                    <a:pt x="59" y="35"/>
                  </a:lnTo>
                  <a:lnTo>
                    <a:pt x="0" y="302"/>
                  </a:lnTo>
                  <a:lnTo>
                    <a:pt x="97" y="446"/>
                  </a:lnTo>
                  <a:lnTo>
                    <a:pt x="179" y="312"/>
                  </a:lnTo>
                  <a:lnTo>
                    <a:pt x="142" y="21"/>
                  </a:lnTo>
                  <a:lnTo>
                    <a:pt x="6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14142">
                    <a:shade val="30000"/>
                    <a:satMod val="115000"/>
                  </a:srgbClr>
                </a:gs>
                <a:gs pos="50000">
                  <a:srgbClr val="414142">
                    <a:shade val="67500"/>
                    <a:satMod val="115000"/>
                  </a:srgbClr>
                </a:gs>
                <a:gs pos="100000">
                  <a:srgbClr val="41414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20"/>
            <p:cNvSpPr>
              <a:spLocks/>
            </p:cNvSpPr>
            <p:nvPr/>
          </p:nvSpPr>
          <p:spPr bwMode="auto">
            <a:xfrm>
              <a:off x="5837756" y="4292780"/>
              <a:ext cx="278681" cy="31935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8" y="90"/>
                </a:cxn>
                <a:cxn ang="0">
                  <a:pos x="55" y="89"/>
                </a:cxn>
                <a:cxn ang="0">
                  <a:pos x="78" y="27"/>
                </a:cxn>
                <a:cxn ang="0">
                  <a:pos x="40" y="1"/>
                </a:cxn>
                <a:cxn ang="0">
                  <a:pos x="0" y="44"/>
                </a:cxn>
              </a:cxnLst>
              <a:rect l="0" t="0" r="r" b="b"/>
              <a:pathLst>
                <a:path w="78" h="90">
                  <a:moveTo>
                    <a:pt x="0" y="44"/>
                  </a:moveTo>
                  <a:cubicBezTo>
                    <a:pt x="18" y="90"/>
                    <a:pt x="18" y="90"/>
                    <a:pt x="18" y="90"/>
                  </a:cubicBezTo>
                  <a:cubicBezTo>
                    <a:pt x="18" y="90"/>
                    <a:pt x="38" y="83"/>
                    <a:pt x="55" y="89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43" y="2"/>
                    <a:pt x="40" y="1"/>
                  </a:cubicBezTo>
                  <a:cubicBezTo>
                    <a:pt x="37" y="0"/>
                    <a:pt x="0" y="44"/>
                    <a:pt x="0" y="4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1"/>
            <p:cNvSpPr>
              <a:spLocks/>
            </p:cNvSpPr>
            <p:nvPr/>
          </p:nvSpPr>
          <p:spPr bwMode="auto">
            <a:xfrm>
              <a:off x="5693143" y="4086407"/>
              <a:ext cx="557361" cy="504637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0" y="60"/>
                </a:cxn>
                <a:cxn ang="0">
                  <a:pos x="38" y="138"/>
                </a:cxn>
                <a:cxn ang="0">
                  <a:pos x="71" y="89"/>
                </a:cxn>
                <a:cxn ang="0">
                  <a:pos x="119" y="142"/>
                </a:cxn>
                <a:cxn ang="0">
                  <a:pos x="149" y="45"/>
                </a:cxn>
                <a:cxn ang="0">
                  <a:pos x="38" y="20"/>
                </a:cxn>
              </a:cxnLst>
              <a:rect l="0" t="0" r="r" b="b"/>
              <a:pathLst>
                <a:path w="157" h="142">
                  <a:moveTo>
                    <a:pt x="38" y="2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5" y="109"/>
                    <a:pt x="38" y="138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119" y="142"/>
                    <a:pt x="119" y="142"/>
                    <a:pt x="119" y="142"/>
                  </a:cubicBezTo>
                  <a:cubicBezTo>
                    <a:pt x="119" y="142"/>
                    <a:pt x="157" y="89"/>
                    <a:pt x="149" y="45"/>
                  </a:cubicBezTo>
                  <a:cubicBezTo>
                    <a:pt x="140" y="0"/>
                    <a:pt x="38" y="20"/>
                    <a:pt x="38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5425008" y="3898109"/>
              <a:ext cx="200349" cy="198842"/>
            </a:xfrm>
            <a:custGeom>
              <a:avLst/>
              <a:gdLst/>
              <a:ahLst/>
              <a:cxnLst>
                <a:cxn ang="0">
                  <a:pos x="56" y="28"/>
                </a:cxn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</a:cxnLst>
              <a:rect l="0" t="0" r="r" b="b"/>
              <a:pathLst>
                <a:path w="56" h="56">
                  <a:moveTo>
                    <a:pt x="56" y="28"/>
                  </a:moveTo>
                  <a:cubicBezTo>
                    <a:pt x="56" y="44"/>
                    <a:pt x="43" y="56"/>
                    <a:pt x="28" y="56"/>
                  </a:cubicBezTo>
                  <a:cubicBezTo>
                    <a:pt x="12" y="56"/>
                    <a:pt x="0" y="44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3"/>
            <p:cNvSpPr>
              <a:spLocks/>
            </p:cNvSpPr>
            <p:nvPr/>
          </p:nvSpPr>
          <p:spPr bwMode="auto">
            <a:xfrm>
              <a:off x="6322810" y="3901122"/>
              <a:ext cx="198842" cy="19884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8" y="56"/>
                </a:cxn>
                <a:cxn ang="0">
                  <a:pos x="56" y="28"/>
                </a:cxn>
                <a:cxn ang="0">
                  <a:pos x="28" y="0"/>
                </a:cxn>
                <a:cxn ang="0">
                  <a:pos x="0" y="28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cubicBezTo>
                    <a:pt x="0" y="43"/>
                    <a:pt x="12" y="56"/>
                    <a:pt x="28" y="56"/>
                  </a:cubicBezTo>
                  <a:cubicBezTo>
                    <a:pt x="43" y="56"/>
                    <a:pt x="56" y="44"/>
                    <a:pt x="56" y="28"/>
                  </a:cubicBezTo>
                  <a:cubicBezTo>
                    <a:pt x="56" y="12"/>
                    <a:pt x="44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4"/>
            <p:cNvSpPr>
              <a:spLocks/>
            </p:cNvSpPr>
            <p:nvPr/>
          </p:nvSpPr>
          <p:spPr bwMode="auto">
            <a:xfrm>
              <a:off x="5521416" y="3480843"/>
              <a:ext cx="921905" cy="921904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4"/>
            <p:cNvSpPr>
              <a:spLocks/>
            </p:cNvSpPr>
            <p:nvPr/>
          </p:nvSpPr>
          <p:spPr bwMode="auto">
            <a:xfrm>
              <a:off x="5589315" y="3581400"/>
              <a:ext cx="800600" cy="800598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rgbClr val="FFC000">
                    <a:shade val="67500"/>
                    <a:satMod val="115000"/>
                    <a:alpha val="3000"/>
                  </a:srgbClr>
                </a:gs>
                <a:gs pos="0">
                  <a:schemeClr val="bg1">
                    <a:alpha val="5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5"/>
            <p:cNvSpPr>
              <a:spLocks/>
            </p:cNvSpPr>
            <p:nvPr/>
          </p:nvSpPr>
          <p:spPr bwMode="auto">
            <a:xfrm>
              <a:off x="5521416" y="3352800"/>
              <a:ext cx="979147" cy="611590"/>
            </a:xfrm>
            <a:custGeom>
              <a:avLst/>
              <a:gdLst/>
              <a:ahLst/>
              <a:cxnLst>
                <a:cxn ang="0">
                  <a:pos x="3" y="151"/>
                </a:cxn>
                <a:cxn ang="0">
                  <a:pos x="91" y="81"/>
                </a:cxn>
                <a:cxn ang="0">
                  <a:pos x="257" y="172"/>
                </a:cxn>
                <a:cxn ang="0">
                  <a:pos x="206" y="37"/>
                </a:cxn>
                <a:cxn ang="0">
                  <a:pos x="3" y="151"/>
                </a:cxn>
              </a:cxnLst>
              <a:rect l="0" t="0" r="r" b="b"/>
              <a:pathLst>
                <a:path w="275" h="172">
                  <a:moveTo>
                    <a:pt x="3" y="151"/>
                  </a:moveTo>
                  <a:cubicBezTo>
                    <a:pt x="3" y="151"/>
                    <a:pt x="63" y="130"/>
                    <a:pt x="91" y="81"/>
                  </a:cubicBezTo>
                  <a:cubicBezTo>
                    <a:pt x="91" y="81"/>
                    <a:pt x="204" y="166"/>
                    <a:pt x="257" y="172"/>
                  </a:cubicBezTo>
                  <a:cubicBezTo>
                    <a:pt x="257" y="172"/>
                    <a:pt x="275" y="75"/>
                    <a:pt x="206" y="37"/>
                  </a:cubicBezTo>
                  <a:cubicBezTo>
                    <a:pt x="138" y="0"/>
                    <a:pt x="0" y="17"/>
                    <a:pt x="3" y="151"/>
                  </a:cubicBezTo>
                  <a:close/>
                </a:path>
              </a:pathLst>
            </a:cu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91000" y="2133600"/>
            <a:ext cx="1457878" cy="1083476"/>
            <a:chOff x="4727575" y="4024313"/>
            <a:chExt cx="1922462" cy="1428750"/>
          </a:xfrm>
        </p:grpSpPr>
        <p:sp>
          <p:nvSpPr>
            <p:cNvPr id="14" name="Freeform 29"/>
            <p:cNvSpPr>
              <a:spLocks/>
            </p:cNvSpPr>
            <p:nvPr/>
          </p:nvSpPr>
          <p:spPr bwMode="auto">
            <a:xfrm>
              <a:off x="4727575" y="4156076"/>
              <a:ext cx="1922462" cy="795338"/>
            </a:xfrm>
            <a:custGeom>
              <a:avLst/>
              <a:gdLst/>
              <a:ahLst/>
              <a:cxnLst>
                <a:cxn ang="0">
                  <a:pos x="495" y="128"/>
                </a:cxn>
                <a:cxn ang="0">
                  <a:pos x="509" y="9"/>
                </a:cxn>
                <a:cxn ang="0">
                  <a:pos x="399" y="11"/>
                </a:cxn>
                <a:cxn ang="0">
                  <a:pos x="128" y="0"/>
                </a:cxn>
                <a:cxn ang="0">
                  <a:pos x="0" y="10"/>
                </a:cxn>
                <a:cxn ang="0">
                  <a:pos x="22" y="136"/>
                </a:cxn>
                <a:cxn ang="0">
                  <a:pos x="23" y="136"/>
                </a:cxn>
                <a:cxn ang="0">
                  <a:pos x="495" y="128"/>
                </a:cxn>
              </a:cxnLst>
              <a:rect l="0" t="0" r="r" b="b"/>
              <a:pathLst>
                <a:path w="513" h="212">
                  <a:moveTo>
                    <a:pt x="495" y="128"/>
                  </a:moveTo>
                  <a:cubicBezTo>
                    <a:pt x="505" y="66"/>
                    <a:pt x="513" y="8"/>
                    <a:pt x="509" y="9"/>
                  </a:cubicBezTo>
                  <a:cubicBezTo>
                    <a:pt x="500" y="11"/>
                    <a:pt x="399" y="11"/>
                    <a:pt x="399" y="11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2" y="136"/>
                    <a:pt x="22" y="136"/>
                    <a:pt x="22" y="136"/>
                  </a:cubicBezTo>
                  <a:cubicBezTo>
                    <a:pt x="23" y="136"/>
                    <a:pt x="23" y="136"/>
                    <a:pt x="23" y="136"/>
                  </a:cubicBezTo>
                  <a:cubicBezTo>
                    <a:pt x="23" y="136"/>
                    <a:pt x="250" y="212"/>
                    <a:pt x="495" y="128"/>
                  </a:cubicBezTo>
                </a:path>
              </a:pathLst>
            </a:custGeom>
            <a:gradFill>
              <a:gsLst>
                <a:gs pos="2000">
                  <a:schemeClr val="tx1">
                    <a:lumMod val="75000"/>
                  </a:schemeClr>
                </a:gs>
                <a:gs pos="50000">
                  <a:schemeClr val="bg1">
                    <a:lumMod val="65000"/>
                  </a:schemeClr>
                </a:gs>
                <a:gs pos="97000">
                  <a:schemeClr val="tx1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0"/>
            <p:cNvSpPr>
              <a:spLocks/>
            </p:cNvSpPr>
            <p:nvPr/>
          </p:nvSpPr>
          <p:spPr bwMode="auto">
            <a:xfrm>
              <a:off x="4813300" y="4648200"/>
              <a:ext cx="1765300" cy="80486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4" y="143"/>
                </a:cxn>
                <a:cxn ang="0">
                  <a:pos x="447" y="142"/>
                </a:cxn>
                <a:cxn ang="0">
                  <a:pos x="471" y="0"/>
                </a:cxn>
                <a:cxn ang="0">
                  <a:pos x="0" y="7"/>
                </a:cxn>
              </a:cxnLst>
              <a:rect l="0" t="0" r="r" b="b"/>
              <a:pathLst>
                <a:path w="471" h="215">
                  <a:moveTo>
                    <a:pt x="0" y="7"/>
                  </a:moveTo>
                  <a:cubicBezTo>
                    <a:pt x="24" y="143"/>
                    <a:pt x="24" y="143"/>
                    <a:pt x="24" y="143"/>
                  </a:cubicBezTo>
                  <a:cubicBezTo>
                    <a:pt x="24" y="143"/>
                    <a:pt x="250" y="215"/>
                    <a:pt x="447" y="142"/>
                  </a:cubicBezTo>
                  <a:cubicBezTo>
                    <a:pt x="447" y="142"/>
                    <a:pt x="460" y="70"/>
                    <a:pt x="471" y="0"/>
                  </a:cubicBezTo>
                  <a:cubicBezTo>
                    <a:pt x="430" y="15"/>
                    <a:pt x="237" y="76"/>
                    <a:pt x="0" y="7"/>
                  </a:cubicBezTo>
                </a:path>
              </a:pathLst>
            </a:custGeom>
            <a:gradFill>
              <a:gsLst>
                <a:gs pos="2000">
                  <a:schemeClr val="tx1">
                    <a:lumMod val="75000"/>
                  </a:schemeClr>
                </a:gs>
                <a:gs pos="50000">
                  <a:schemeClr val="bg1">
                    <a:lumMod val="65000"/>
                  </a:schemeClr>
                </a:gs>
                <a:gs pos="97000">
                  <a:schemeClr val="tx1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1"/>
            <p:cNvSpPr>
              <a:spLocks/>
            </p:cNvSpPr>
            <p:nvPr/>
          </p:nvSpPr>
          <p:spPr bwMode="auto">
            <a:xfrm>
              <a:off x="4810125" y="4619625"/>
              <a:ext cx="1773237" cy="180975"/>
            </a:xfrm>
            <a:custGeom>
              <a:avLst/>
              <a:gdLst/>
              <a:ahLst/>
              <a:cxnLst>
                <a:cxn ang="0">
                  <a:pos x="473" y="0"/>
                </a:cxn>
                <a:cxn ang="0">
                  <a:pos x="230" y="39"/>
                </a:cxn>
                <a:cxn ang="0">
                  <a:pos x="228" y="39"/>
                </a:cxn>
                <a:cxn ang="0">
                  <a:pos x="228" y="39"/>
                </a:cxn>
                <a:cxn ang="0">
                  <a:pos x="228" y="39"/>
                </a:cxn>
                <a:cxn ang="0">
                  <a:pos x="226" y="39"/>
                </a:cxn>
                <a:cxn ang="0">
                  <a:pos x="1" y="8"/>
                </a:cxn>
                <a:cxn ang="0">
                  <a:pos x="1" y="8"/>
                </a:cxn>
                <a:cxn ang="0">
                  <a:pos x="0" y="8"/>
                </a:cxn>
                <a:cxn ang="0">
                  <a:pos x="1" y="16"/>
                </a:cxn>
                <a:cxn ang="0">
                  <a:pos x="1" y="16"/>
                </a:cxn>
                <a:cxn ang="0">
                  <a:pos x="18" y="20"/>
                </a:cxn>
                <a:cxn ang="0">
                  <a:pos x="227" y="48"/>
                </a:cxn>
                <a:cxn ang="0">
                  <a:pos x="228" y="48"/>
                </a:cxn>
                <a:cxn ang="0">
                  <a:pos x="229" y="48"/>
                </a:cxn>
                <a:cxn ang="0">
                  <a:pos x="463" y="12"/>
                </a:cxn>
                <a:cxn ang="0">
                  <a:pos x="472" y="9"/>
                </a:cxn>
                <a:cxn ang="0">
                  <a:pos x="473" y="0"/>
                </a:cxn>
              </a:cxnLst>
              <a:rect l="0" t="0" r="r" b="b"/>
              <a:pathLst>
                <a:path w="473" h="48">
                  <a:moveTo>
                    <a:pt x="473" y="0"/>
                  </a:moveTo>
                  <a:cubicBezTo>
                    <a:pt x="387" y="30"/>
                    <a:pt x="302" y="39"/>
                    <a:pt x="230" y="39"/>
                  </a:cubicBezTo>
                  <a:cubicBezTo>
                    <a:pt x="229" y="39"/>
                    <a:pt x="228" y="39"/>
                    <a:pt x="228" y="39"/>
                  </a:cubicBezTo>
                  <a:cubicBezTo>
                    <a:pt x="228" y="39"/>
                    <a:pt x="228" y="39"/>
                    <a:pt x="228" y="39"/>
                  </a:cubicBezTo>
                  <a:cubicBezTo>
                    <a:pt x="228" y="39"/>
                    <a:pt x="228" y="39"/>
                    <a:pt x="228" y="39"/>
                  </a:cubicBezTo>
                  <a:cubicBezTo>
                    <a:pt x="227" y="39"/>
                    <a:pt x="227" y="39"/>
                    <a:pt x="226" y="39"/>
                  </a:cubicBezTo>
                  <a:cubicBezTo>
                    <a:pt x="98" y="39"/>
                    <a:pt x="7" y="10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7" y="17"/>
                    <a:pt x="13" y="19"/>
                    <a:pt x="18" y="20"/>
                  </a:cubicBezTo>
                  <a:cubicBezTo>
                    <a:pt x="94" y="41"/>
                    <a:pt x="165" y="48"/>
                    <a:pt x="227" y="48"/>
                  </a:cubicBezTo>
                  <a:cubicBezTo>
                    <a:pt x="227" y="48"/>
                    <a:pt x="228" y="48"/>
                    <a:pt x="228" y="48"/>
                  </a:cubicBezTo>
                  <a:cubicBezTo>
                    <a:pt x="228" y="48"/>
                    <a:pt x="229" y="48"/>
                    <a:pt x="229" y="48"/>
                  </a:cubicBezTo>
                  <a:cubicBezTo>
                    <a:pt x="343" y="48"/>
                    <a:pt x="428" y="24"/>
                    <a:pt x="463" y="12"/>
                  </a:cubicBezTo>
                  <a:cubicBezTo>
                    <a:pt x="466" y="11"/>
                    <a:pt x="469" y="10"/>
                    <a:pt x="472" y="9"/>
                  </a:cubicBezTo>
                  <a:cubicBezTo>
                    <a:pt x="472" y="6"/>
                    <a:pt x="473" y="3"/>
                    <a:pt x="473" y="0"/>
                  </a:cubicBezTo>
                </a:path>
              </a:pathLst>
            </a:custGeom>
            <a:gradFill>
              <a:gsLst>
                <a:gs pos="5000">
                  <a:schemeClr val="tx1">
                    <a:lumMod val="50000"/>
                  </a:schemeClr>
                </a:gs>
                <a:gs pos="50000">
                  <a:schemeClr val="bg1">
                    <a:lumMod val="85000"/>
                  </a:schemeClr>
                </a:gs>
                <a:gs pos="96000">
                  <a:schemeClr val="tx1">
                    <a:lumMod val="50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4"/>
            <p:cNvSpPr>
              <a:spLocks/>
            </p:cNvSpPr>
            <p:nvPr/>
          </p:nvSpPr>
          <p:spPr bwMode="auto">
            <a:xfrm>
              <a:off x="4727575" y="4024313"/>
              <a:ext cx="1908175" cy="484188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456" y="0"/>
                </a:cxn>
                <a:cxn ang="0">
                  <a:pos x="509" y="45"/>
                </a:cxn>
                <a:cxn ang="0">
                  <a:pos x="0" y="45"/>
                </a:cxn>
                <a:cxn ang="0">
                  <a:pos x="37" y="1"/>
                </a:cxn>
              </a:cxnLst>
              <a:rect l="0" t="0" r="r" b="b"/>
              <a:pathLst>
                <a:path w="509" h="129">
                  <a:moveTo>
                    <a:pt x="37" y="1"/>
                  </a:moveTo>
                  <a:cubicBezTo>
                    <a:pt x="37" y="1"/>
                    <a:pt x="282" y="62"/>
                    <a:pt x="456" y="0"/>
                  </a:cubicBezTo>
                  <a:cubicBezTo>
                    <a:pt x="509" y="45"/>
                    <a:pt x="509" y="45"/>
                    <a:pt x="509" y="45"/>
                  </a:cubicBezTo>
                  <a:cubicBezTo>
                    <a:pt x="509" y="45"/>
                    <a:pt x="287" y="129"/>
                    <a:pt x="0" y="45"/>
                  </a:cubicBezTo>
                  <a:cubicBezTo>
                    <a:pt x="37" y="1"/>
                    <a:pt x="37" y="1"/>
                    <a:pt x="37" y="1"/>
                  </a:cubicBezTo>
                </a:path>
              </a:pathLst>
            </a:custGeom>
            <a:gradFill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36"/>
            <p:cNvSpPr>
              <a:spLocks noEditPoints="1"/>
            </p:cNvSpPr>
            <p:nvPr/>
          </p:nvSpPr>
          <p:spPr bwMode="auto">
            <a:xfrm>
              <a:off x="4805363" y="4032251"/>
              <a:ext cx="390525" cy="71438"/>
            </a:xfrm>
            <a:custGeom>
              <a:avLst/>
              <a:gdLst/>
              <a:ahLst/>
              <a:cxnLst>
                <a:cxn ang="0">
                  <a:pos x="97" y="15"/>
                </a:cxn>
                <a:cxn ang="0">
                  <a:pos x="104" y="16"/>
                </a:cxn>
                <a:cxn ang="0">
                  <a:pos x="100" y="15"/>
                </a:cxn>
                <a:cxn ang="0">
                  <a:pos x="97" y="15"/>
                </a:cxn>
                <a:cxn ang="0">
                  <a:pos x="17" y="0"/>
                </a:cxn>
                <a:cxn ang="0">
                  <a:pos x="0" y="19"/>
                </a:cxn>
                <a:cxn ang="0">
                  <a:pos x="18" y="5"/>
                </a:cxn>
                <a:cxn ang="0">
                  <a:pos x="22" y="5"/>
                </a:cxn>
                <a:cxn ang="0">
                  <a:pos x="66" y="10"/>
                </a:cxn>
                <a:cxn ang="0">
                  <a:pos x="17" y="0"/>
                </a:cxn>
              </a:cxnLst>
              <a:rect l="0" t="0" r="r" b="b"/>
              <a:pathLst>
                <a:path w="104" h="19">
                  <a:moveTo>
                    <a:pt x="97" y="15"/>
                  </a:moveTo>
                  <a:cubicBezTo>
                    <a:pt x="101" y="15"/>
                    <a:pt x="104" y="16"/>
                    <a:pt x="104" y="16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99" y="15"/>
                    <a:pt x="98" y="15"/>
                    <a:pt x="97" y="15"/>
                  </a:cubicBezTo>
                  <a:moveTo>
                    <a:pt x="17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7" y="12"/>
                    <a:pt x="14" y="6"/>
                    <a:pt x="18" y="5"/>
                  </a:cubicBezTo>
                  <a:cubicBezTo>
                    <a:pt x="19" y="5"/>
                    <a:pt x="20" y="5"/>
                    <a:pt x="22" y="5"/>
                  </a:cubicBezTo>
                  <a:cubicBezTo>
                    <a:pt x="30" y="5"/>
                    <a:pt x="49" y="7"/>
                    <a:pt x="66" y="10"/>
                  </a:cubicBezTo>
                  <a:cubicBezTo>
                    <a:pt x="39" y="5"/>
                    <a:pt x="21" y="1"/>
                    <a:pt x="17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7"/>
            <p:cNvSpPr>
              <a:spLocks/>
            </p:cNvSpPr>
            <p:nvPr/>
          </p:nvSpPr>
          <p:spPr bwMode="auto">
            <a:xfrm>
              <a:off x="4727575" y="4137026"/>
              <a:ext cx="44450" cy="5715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2" y="0"/>
                </a:cxn>
              </a:cxnLst>
              <a:rect l="0" t="0" r="r" b="b"/>
              <a:pathLst>
                <a:path w="12" h="15">
                  <a:moveTo>
                    <a:pt x="12" y="0"/>
                  </a:moveTo>
                  <a:cubicBezTo>
                    <a:pt x="5" y="8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7EC4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8"/>
            <p:cNvSpPr>
              <a:spLocks/>
            </p:cNvSpPr>
            <p:nvPr/>
          </p:nvSpPr>
          <p:spPr bwMode="auto">
            <a:xfrm>
              <a:off x="4727575" y="4103688"/>
              <a:ext cx="77787" cy="9048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2" y="9"/>
                </a:cxn>
                <a:cxn ang="0">
                  <a:pos x="0" y="24"/>
                </a:cxn>
                <a:cxn ang="0">
                  <a:pos x="21" y="0"/>
                </a:cxn>
              </a:cxnLst>
              <a:rect l="0" t="0" r="r" b="b"/>
              <a:pathLst>
                <a:path w="21" h="24">
                  <a:moveTo>
                    <a:pt x="21" y="0"/>
                  </a:moveTo>
                  <a:cubicBezTo>
                    <a:pt x="18" y="3"/>
                    <a:pt x="15" y="6"/>
                    <a:pt x="12" y="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rgbClr val="3FAE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9"/>
            <p:cNvSpPr>
              <a:spLocks/>
            </p:cNvSpPr>
            <p:nvPr/>
          </p:nvSpPr>
          <p:spPr bwMode="auto">
            <a:xfrm>
              <a:off x="5919788" y="4092576"/>
              <a:ext cx="258762" cy="3016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0" y="7"/>
                </a:cxn>
                <a:cxn ang="0">
                  <a:pos x="5" y="8"/>
                </a:cxn>
                <a:cxn ang="0">
                  <a:pos x="69" y="0"/>
                </a:cxn>
              </a:cxnLst>
              <a:rect l="0" t="0" r="r" b="b"/>
              <a:pathLst>
                <a:path w="69" h="8">
                  <a:moveTo>
                    <a:pt x="69" y="0"/>
                  </a:moveTo>
                  <a:cubicBezTo>
                    <a:pt x="33" y="6"/>
                    <a:pt x="0" y="7"/>
                    <a:pt x="0" y="7"/>
                  </a:cubicBezTo>
                  <a:cubicBezTo>
                    <a:pt x="2" y="8"/>
                    <a:pt x="3" y="8"/>
                    <a:pt x="5" y="8"/>
                  </a:cubicBezTo>
                  <a:cubicBezTo>
                    <a:pt x="26" y="6"/>
                    <a:pt x="48" y="4"/>
                    <a:pt x="69" y="0"/>
                  </a:cubicBezTo>
                </a:path>
              </a:pathLst>
            </a:custGeom>
            <a:solidFill>
              <a:srgbClr val="7EC4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0"/>
            <p:cNvSpPr>
              <a:spLocks/>
            </p:cNvSpPr>
            <p:nvPr/>
          </p:nvSpPr>
          <p:spPr bwMode="auto">
            <a:xfrm>
              <a:off x="5937250" y="4024313"/>
              <a:ext cx="698500" cy="169863"/>
            </a:xfrm>
            <a:custGeom>
              <a:avLst/>
              <a:gdLst/>
              <a:ahLst/>
              <a:cxnLst>
                <a:cxn ang="0">
                  <a:pos x="133" y="0"/>
                </a:cxn>
                <a:cxn ang="0">
                  <a:pos x="133" y="0"/>
                </a:cxn>
                <a:cxn ang="0">
                  <a:pos x="64" y="18"/>
                </a:cxn>
                <a:cxn ang="0">
                  <a:pos x="0" y="26"/>
                </a:cxn>
                <a:cxn ang="0">
                  <a:pos x="8" y="26"/>
                </a:cxn>
                <a:cxn ang="0">
                  <a:pos x="80" y="17"/>
                </a:cxn>
                <a:cxn ang="0">
                  <a:pos x="132" y="8"/>
                </a:cxn>
                <a:cxn ang="0">
                  <a:pos x="133" y="8"/>
                </a:cxn>
                <a:cxn ang="0">
                  <a:pos x="186" y="45"/>
                </a:cxn>
                <a:cxn ang="0">
                  <a:pos x="185" y="44"/>
                </a:cxn>
                <a:cxn ang="0">
                  <a:pos x="133" y="0"/>
                </a:cxn>
              </a:cxnLst>
              <a:rect l="0" t="0" r="r" b="b"/>
              <a:pathLst>
                <a:path w="186" h="45">
                  <a:moveTo>
                    <a:pt x="133" y="0"/>
                  </a:moveTo>
                  <a:cubicBezTo>
                    <a:pt x="133" y="0"/>
                    <a:pt x="133" y="0"/>
                    <a:pt x="133" y="0"/>
                  </a:cubicBezTo>
                  <a:cubicBezTo>
                    <a:pt x="115" y="9"/>
                    <a:pt x="89" y="14"/>
                    <a:pt x="64" y="18"/>
                  </a:cubicBezTo>
                  <a:cubicBezTo>
                    <a:pt x="43" y="22"/>
                    <a:pt x="21" y="24"/>
                    <a:pt x="0" y="26"/>
                  </a:cubicBezTo>
                  <a:cubicBezTo>
                    <a:pt x="3" y="26"/>
                    <a:pt x="5" y="26"/>
                    <a:pt x="8" y="26"/>
                  </a:cubicBezTo>
                  <a:cubicBezTo>
                    <a:pt x="27" y="26"/>
                    <a:pt x="55" y="22"/>
                    <a:pt x="80" y="17"/>
                  </a:cubicBezTo>
                  <a:cubicBezTo>
                    <a:pt x="105" y="13"/>
                    <a:pt x="127" y="8"/>
                    <a:pt x="132" y="8"/>
                  </a:cubicBezTo>
                  <a:cubicBezTo>
                    <a:pt x="132" y="8"/>
                    <a:pt x="133" y="8"/>
                    <a:pt x="133" y="8"/>
                  </a:cubicBezTo>
                  <a:cubicBezTo>
                    <a:pt x="141" y="9"/>
                    <a:pt x="186" y="45"/>
                    <a:pt x="186" y="45"/>
                  </a:cubicBezTo>
                  <a:cubicBezTo>
                    <a:pt x="185" y="44"/>
                    <a:pt x="185" y="44"/>
                    <a:pt x="185" y="44"/>
                  </a:cubicBezTo>
                  <a:cubicBezTo>
                    <a:pt x="133" y="0"/>
                    <a:pt x="133" y="0"/>
                    <a:pt x="133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2"/>
            <p:cNvSpPr>
              <a:spLocks/>
            </p:cNvSpPr>
            <p:nvPr/>
          </p:nvSpPr>
          <p:spPr bwMode="auto">
            <a:xfrm>
              <a:off x="4738688" y="4189413"/>
              <a:ext cx="1682750" cy="146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9" y="32"/>
                </a:cxn>
                <a:cxn ang="0">
                  <a:pos x="256" y="39"/>
                </a:cxn>
                <a:cxn ang="0">
                  <a:pos x="449" y="17"/>
                </a:cxn>
                <a:cxn ang="0">
                  <a:pos x="255" y="36"/>
                </a:cxn>
                <a:cxn ang="0">
                  <a:pos x="0" y="0"/>
                </a:cxn>
              </a:cxnLst>
              <a:rect l="0" t="0" r="r" b="b"/>
              <a:pathLst>
                <a:path w="449" h="39">
                  <a:moveTo>
                    <a:pt x="0" y="0"/>
                  </a:moveTo>
                  <a:cubicBezTo>
                    <a:pt x="0" y="0"/>
                    <a:pt x="61" y="20"/>
                    <a:pt x="149" y="32"/>
                  </a:cubicBezTo>
                  <a:cubicBezTo>
                    <a:pt x="187" y="37"/>
                    <a:pt x="223" y="39"/>
                    <a:pt x="256" y="39"/>
                  </a:cubicBezTo>
                  <a:cubicBezTo>
                    <a:pt x="339" y="39"/>
                    <a:pt x="405" y="27"/>
                    <a:pt x="449" y="17"/>
                  </a:cubicBezTo>
                  <a:cubicBezTo>
                    <a:pt x="404" y="26"/>
                    <a:pt x="336" y="36"/>
                    <a:pt x="255" y="36"/>
                  </a:cubicBezTo>
                  <a:cubicBezTo>
                    <a:pt x="179" y="36"/>
                    <a:pt x="91" y="27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533400" y="152400"/>
            <a:ext cx="4724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Org Charts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5" name="Group 211"/>
          <p:cNvGrpSpPr/>
          <p:nvPr/>
        </p:nvGrpSpPr>
        <p:grpSpPr>
          <a:xfrm>
            <a:off x="2013039" y="2337477"/>
            <a:ext cx="850112" cy="1271870"/>
            <a:chOff x="5257800" y="3352800"/>
            <a:chExt cx="1360262" cy="2035118"/>
          </a:xfrm>
        </p:grpSpPr>
        <p:sp>
          <p:nvSpPr>
            <p:cNvPr id="26" name="Freeform 15"/>
            <p:cNvSpPr>
              <a:spLocks/>
            </p:cNvSpPr>
            <p:nvPr/>
          </p:nvSpPr>
          <p:spPr bwMode="auto">
            <a:xfrm>
              <a:off x="5257800" y="4228006"/>
              <a:ext cx="1360262" cy="115991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149" y="29"/>
                </a:cxn>
                <a:cxn ang="0">
                  <a:pos x="382" y="325"/>
                </a:cxn>
                <a:cxn ang="0">
                  <a:pos x="0" y="326"/>
                </a:cxn>
              </a:cxnLst>
              <a:rect l="0" t="0" r="r" b="b"/>
              <a:pathLst>
                <a:path w="382" h="326">
                  <a:moveTo>
                    <a:pt x="0" y="326"/>
                  </a:moveTo>
                  <a:cubicBezTo>
                    <a:pt x="0" y="326"/>
                    <a:pt x="24" y="55"/>
                    <a:pt x="149" y="29"/>
                  </a:cubicBezTo>
                  <a:cubicBezTo>
                    <a:pt x="282" y="0"/>
                    <a:pt x="361" y="76"/>
                    <a:pt x="382" y="325"/>
                  </a:cubicBezTo>
                  <a:cubicBezTo>
                    <a:pt x="0" y="326"/>
                    <a:pt x="0" y="326"/>
                    <a:pt x="0" y="326"/>
                  </a:cubicBezTo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5706701" y="4131598"/>
              <a:ext cx="537778" cy="903827"/>
            </a:xfrm>
            <a:custGeom>
              <a:avLst/>
              <a:gdLst/>
              <a:ahLst/>
              <a:cxnLst>
                <a:cxn ang="0">
                  <a:pos x="44" y="59"/>
                </a:cxn>
                <a:cxn ang="0">
                  <a:pos x="0" y="63"/>
                </a:cxn>
                <a:cxn ang="0">
                  <a:pos x="32" y="249"/>
                </a:cxn>
                <a:cxn ang="0">
                  <a:pos x="105" y="254"/>
                </a:cxn>
                <a:cxn ang="0">
                  <a:pos x="143" y="66"/>
                </a:cxn>
                <a:cxn ang="0">
                  <a:pos x="44" y="59"/>
                </a:cxn>
              </a:cxnLst>
              <a:rect l="0" t="0" r="r" b="b"/>
              <a:pathLst>
                <a:path w="151" h="254">
                  <a:moveTo>
                    <a:pt x="44" y="59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4" y="198"/>
                    <a:pt x="32" y="249"/>
                  </a:cubicBezTo>
                  <a:cubicBezTo>
                    <a:pt x="105" y="254"/>
                    <a:pt x="105" y="254"/>
                    <a:pt x="105" y="254"/>
                  </a:cubicBezTo>
                  <a:cubicBezTo>
                    <a:pt x="105" y="254"/>
                    <a:pt x="151" y="132"/>
                    <a:pt x="143" y="66"/>
                  </a:cubicBezTo>
                  <a:cubicBezTo>
                    <a:pt x="136" y="0"/>
                    <a:pt x="44" y="59"/>
                    <a:pt x="44" y="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5813654" y="4559410"/>
              <a:ext cx="269643" cy="67184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9" y="35"/>
                </a:cxn>
                <a:cxn ang="0">
                  <a:pos x="0" y="302"/>
                </a:cxn>
                <a:cxn ang="0">
                  <a:pos x="97" y="446"/>
                </a:cxn>
                <a:cxn ang="0">
                  <a:pos x="179" y="312"/>
                </a:cxn>
                <a:cxn ang="0">
                  <a:pos x="142" y="21"/>
                </a:cxn>
                <a:cxn ang="0">
                  <a:pos x="64" y="0"/>
                </a:cxn>
              </a:cxnLst>
              <a:rect l="0" t="0" r="r" b="b"/>
              <a:pathLst>
                <a:path w="179" h="446">
                  <a:moveTo>
                    <a:pt x="64" y="0"/>
                  </a:moveTo>
                  <a:lnTo>
                    <a:pt x="59" y="35"/>
                  </a:lnTo>
                  <a:lnTo>
                    <a:pt x="0" y="302"/>
                  </a:lnTo>
                  <a:lnTo>
                    <a:pt x="97" y="446"/>
                  </a:lnTo>
                  <a:lnTo>
                    <a:pt x="179" y="312"/>
                  </a:lnTo>
                  <a:lnTo>
                    <a:pt x="142" y="21"/>
                  </a:lnTo>
                  <a:lnTo>
                    <a:pt x="6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14142">
                    <a:shade val="30000"/>
                    <a:satMod val="115000"/>
                  </a:srgbClr>
                </a:gs>
                <a:gs pos="50000">
                  <a:srgbClr val="414142">
                    <a:shade val="67500"/>
                    <a:satMod val="115000"/>
                  </a:srgbClr>
                </a:gs>
                <a:gs pos="100000">
                  <a:srgbClr val="41414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/>
            <p:cNvSpPr>
              <a:spLocks/>
            </p:cNvSpPr>
            <p:nvPr/>
          </p:nvSpPr>
          <p:spPr bwMode="auto">
            <a:xfrm>
              <a:off x="5837756" y="4292780"/>
              <a:ext cx="278681" cy="31935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8" y="90"/>
                </a:cxn>
                <a:cxn ang="0">
                  <a:pos x="55" y="89"/>
                </a:cxn>
                <a:cxn ang="0">
                  <a:pos x="78" y="27"/>
                </a:cxn>
                <a:cxn ang="0">
                  <a:pos x="40" y="1"/>
                </a:cxn>
                <a:cxn ang="0">
                  <a:pos x="0" y="44"/>
                </a:cxn>
              </a:cxnLst>
              <a:rect l="0" t="0" r="r" b="b"/>
              <a:pathLst>
                <a:path w="78" h="90">
                  <a:moveTo>
                    <a:pt x="0" y="44"/>
                  </a:moveTo>
                  <a:cubicBezTo>
                    <a:pt x="18" y="90"/>
                    <a:pt x="18" y="90"/>
                    <a:pt x="18" y="90"/>
                  </a:cubicBezTo>
                  <a:cubicBezTo>
                    <a:pt x="18" y="90"/>
                    <a:pt x="38" y="83"/>
                    <a:pt x="55" y="89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43" y="2"/>
                    <a:pt x="40" y="1"/>
                  </a:cubicBezTo>
                  <a:cubicBezTo>
                    <a:pt x="37" y="0"/>
                    <a:pt x="0" y="44"/>
                    <a:pt x="0" y="4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5693143" y="4086407"/>
              <a:ext cx="557361" cy="504637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0" y="60"/>
                </a:cxn>
                <a:cxn ang="0">
                  <a:pos x="38" y="138"/>
                </a:cxn>
                <a:cxn ang="0">
                  <a:pos x="71" y="89"/>
                </a:cxn>
                <a:cxn ang="0">
                  <a:pos x="119" y="142"/>
                </a:cxn>
                <a:cxn ang="0">
                  <a:pos x="149" y="45"/>
                </a:cxn>
                <a:cxn ang="0">
                  <a:pos x="38" y="20"/>
                </a:cxn>
              </a:cxnLst>
              <a:rect l="0" t="0" r="r" b="b"/>
              <a:pathLst>
                <a:path w="157" h="142">
                  <a:moveTo>
                    <a:pt x="38" y="2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5" y="109"/>
                    <a:pt x="38" y="138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119" y="142"/>
                    <a:pt x="119" y="142"/>
                    <a:pt x="119" y="142"/>
                  </a:cubicBezTo>
                  <a:cubicBezTo>
                    <a:pt x="119" y="142"/>
                    <a:pt x="157" y="89"/>
                    <a:pt x="149" y="45"/>
                  </a:cubicBezTo>
                  <a:cubicBezTo>
                    <a:pt x="140" y="0"/>
                    <a:pt x="38" y="20"/>
                    <a:pt x="38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5425008" y="3898109"/>
              <a:ext cx="200349" cy="198842"/>
            </a:xfrm>
            <a:custGeom>
              <a:avLst/>
              <a:gdLst/>
              <a:ahLst/>
              <a:cxnLst>
                <a:cxn ang="0">
                  <a:pos x="56" y="28"/>
                </a:cxn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</a:cxnLst>
              <a:rect l="0" t="0" r="r" b="b"/>
              <a:pathLst>
                <a:path w="56" h="56">
                  <a:moveTo>
                    <a:pt x="56" y="28"/>
                  </a:moveTo>
                  <a:cubicBezTo>
                    <a:pt x="56" y="44"/>
                    <a:pt x="43" y="56"/>
                    <a:pt x="28" y="56"/>
                  </a:cubicBezTo>
                  <a:cubicBezTo>
                    <a:pt x="12" y="56"/>
                    <a:pt x="0" y="44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6322810" y="3901122"/>
              <a:ext cx="198842" cy="19884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8" y="56"/>
                </a:cxn>
                <a:cxn ang="0">
                  <a:pos x="56" y="28"/>
                </a:cxn>
                <a:cxn ang="0">
                  <a:pos x="28" y="0"/>
                </a:cxn>
                <a:cxn ang="0">
                  <a:pos x="0" y="28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cubicBezTo>
                    <a:pt x="0" y="43"/>
                    <a:pt x="12" y="56"/>
                    <a:pt x="28" y="56"/>
                  </a:cubicBezTo>
                  <a:cubicBezTo>
                    <a:pt x="43" y="56"/>
                    <a:pt x="56" y="44"/>
                    <a:pt x="56" y="28"/>
                  </a:cubicBezTo>
                  <a:cubicBezTo>
                    <a:pt x="56" y="12"/>
                    <a:pt x="44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5521416" y="3480843"/>
              <a:ext cx="921905" cy="921904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5589315" y="3581400"/>
              <a:ext cx="800600" cy="800598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rgbClr val="FFC000">
                    <a:shade val="67500"/>
                    <a:satMod val="115000"/>
                    <a:alpha val="3000"/>
                  </a:srgbClr>
                </a:gs>
                <a:gs pos="0">
                  <a:schemeClr val="bg1">
                    <a:alpha val="5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5521416" y="3352800"/>
              <a:ext cx="979147" cy="611590"/>
            </a:xfrm>
            <a:custGeom>
              <a:avLst/>
              <a:gdLst/>
              <a:ahLst/>
              <a:cxnLst>
                <a:cxn ang="0">
                  <a:pos x="3" y="151"/>
                </a:cxn>
                <a:cxn ang="0">
                  <a:pos x="91" y="81"/>
                </a:cxn>
                <a:cxn ang="0">
                  <a:pos x="257" y="172"/>
                </a:cxn>
                <a:cxn ang="0">
                  <a:pos x="206" y="37"/>
                </a:cxn>
                <a:cxn ang="0">
                  <a:pos x="3" y="151"/>
                </a:cxn>
              </a:cxnLst>
              <a:rect l="0" t="0" r="r" b="b"/>
              <a:pathLst>
                <a:path w="275" h="172">
                  <a:moveTo>
                    <a:pt x="3" y="151"/>
                  </a:moveTo>
                  <a:cubicBezTo>
                    <a:pt x="3" y="151"/>
                    <a:pt x="63" y="130"/>
                    <a:pt x="91" y="81"/>
                  </a:cubicBezTo>
                  <a:cubicBezTo>
                    <a:pt x="91" y="81"/>
                    <a:pt x="204" y="166"/>
                    <a:pt x="257" y="172"/>
                  </a:cubicBezTo>
                  <a:cubicBezTo>
                    <a:pt x="257" y="172"/>
                    <a:pt x="275" y="75"/>
                    <a:pt x="206" y="37"/>
                  </a:cubicBezTo>
                  <a:cubicBezTo>
                    <a:pt x="138" y="0"/>
                    <a:pt x="0" y="17"/>
                    <a:pt x="3" y="151"/>
                  </a:cubicBezTo>
                  <a:close/>
                </a:path>
              </a:pathLst>
            </a:cu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211"/>
          <p:cNvGrpSpPr/>
          <p:nvPr/>
        </p:nvGrpSpPr>
        <p:grpSpPr>
          <a:xfrm>
            <a:off x="4498354" y="3419520"/>
            <a:ext cx="850112" cy="1271870"/>
            <a:chOff x="5257800" y="3352800"/>
            <a:chExt cx="1360262" cy="2035118"/>
          </a:xfrm>
        </p:grpSpPr>
        <p:sp>
          <p:nvSpPr>
            <p:cNvPr id="37" name="Freeform 15"/>
            <p:cNvSpPr>
              <a:spLocks/>
            </p:cNvSpPr>
            <p:nvPr/>
          </p:nvSpPr>
          <p:spPr bwMode="auto">
            <a:xfrm>
              <a:off x="5257800" y="4228006"/>
              <a:ext cx="1360262" cy="115991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149" y="29"/>
                </a:cxn>
                <a:cxn ang="0">
                  <a:pos x="382" y="325"/>
                </a:cxn>
                <a:cxn ang="0">
                  <a:pos x="0" y="326"/>
                </a:cxn>
              </a:cxnLst>
              <a:rect l="0" t="0" r="r" b="b"/>
              <a:pathLst>
                <a:path w="382" h="326">
                  <a:moveTo>
                    <a:pt x="0" y="326"/>
                  </a:moveTo>
                  <a:cubicBezTo>
                    <a:pt x="0" y="326"/>
                    <a:pt x="24" y="55"/>
                    <a:pt x="149" y="29"/>
                  </a:cubicBezTo>
                  <a:cubicBezTo>
                    <a:pt x="282" y="0"/>
                    <a:pt x="361" y="76"/>
                    <a:pt x="382" y="325"/>
                  </a:cubicBezTo>
                  <a:cubicBezTo>
                    <a:pt x="0" y="326"/>
                    <a:pt x="0" y="326"/>
                    <a:pt x="0" y="326"/>
                  </a:cubicBezTo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8"/>
            <p:cNvSpPr>
              <a:spLocks/>
            </p:cNvSpPr>
            <p:nvPr/>
          </p:nvSpPr>
          <p:spPr bwMode="auto">
            <a:xfrm>
              <a:off x="5706701" y="4131598"/>
              <a:ext cx="537778" cy="903827"/>
            </a:xfrm>
            <a:custGeom>
              <a:avLst/>
              <a:gdLst/>
              <a:ahLst/>
              <a:cxnLst>
                <a:cxn ang="0">
                  <a:pos x="44" y="59"/>
                </a:cxn>
                <a:cxn ang="0">
                  <a:pos x="0" y="63"/>
                </a:cxn>
                <a:cxn ang="0">
                  <a:pos x="32" y="249"/>
                </a:cxn>
                <a:cxn ang="0">
                  <a:pos x="105" y="254"/>
                </a:cxn>
                <a:cxn ang="0">
                  <a:pos x="143" y="66"/>
                </a:cxn>
                <a:cxn ang="0">
                  <a:pos x="44" y="59"/>
                </a:cxn>
              </a:cxnLst>
              <a:rect l="0" t="0" r="r" b="b"/>
              <a:pathLst>
                <a:path w="151" h="254">
                  <a:moveTo>
                    <a:pt x="44" y="59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4" y="198"/>
                    <a:pt x="32" y="249"/>
                  </a:cubicBezTo>
                  <a:cubicBezTo>
                    <a:pt x="105" y="254"/>
                    <a:pt x="105" y="254"/>
                    <a:pt x="105" y="254"/>
                  </a:cubicBezTo>
                  <a:cubicBezTo>
                    <a:pt x="105" y="254"/>
                    <a:pt x="151" y="132"/>
                    <a:pt x="143" y="66"/>
                  </a:cubicBezTo>
                  <a:cubicBezTo>
                    <a:pt x="136" y="0"/>
                    <a:pt x="44" y="59"/>
                    <a:pt x="44" y="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9"/>
            <p:cNvSpPr>
              <a:spLocks/>
            </p:cNvSpPr>
            <p:nvPr/>
          </p:nvSpPr>
          <p:spPr bwMode="auto">
            <a:xfrm>
              <a:off x="5813654" y="4559410"/>
              <a:ext cx="269643" cy="67184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9" y="35"/>
                </a:cxn>
                <a:cxn ang="0">
                  <a:pos x="0" y="302"/>
                </a:cxn>
                <a:cxn ang="0">
                  <a:pos x="97" y="446"/>
                </a:cxn>
                <a:cxn ang="0">
                  <a:pos x="179" y="312"/>
                </a:cxn>
                <a:cxn ang="0">
                  <a:pos x="142" y="21"/>
                </a:cxn>
                <a:cxn ang="0">
                  <a:pos x="64" y="0"/>
                </a:cxn>
              </a:cxnLst>
              <a:rect l="0" t="0" r="r" b="b"/>
              <a:pathLst>
                <a:path w="179" h="446">
                  <a:moveTo>
                    <a:pt x="64" y="0"/>
                  </a:moveTo>
                  <a:lnTo>
                    <a:pt x="59" y="35"/>
                  </a:lnTo>
                  <a:lnTo>
                    <a:pt x="0" y="302"/>
                  </a:lnTo>
                  <a:lnTo>
                    <a:pt x="97" y="446"/>
                  </a:lnTo>
                  <a:lnTo>
                    <a:pt x="179" y="312"/>
                  </a:lnTo>
                  <a:lnTo>
                    <a:pt x="142" y="21"/>
                  </a:lnTo>
                  <a:lnTo>
                    <a:pt x="6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14142">
                    <a:shade val="30000"/>
                    <a:satMod val="115000"/>
                  </a:srgbClr>
                </a:gs>
                <a:gs pos="50000">
                  <a:srgbClr val="414142">
                    <a:shade val="67500"/>
                    <a:satMod val="115000"/>
                  </a:srgbClr>
                </a:gs>
                <a:gs pos="100000">
                  <a:srgbClr val="41414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0"/>
            <p:cNvSpPr>
              <a:spLocks/>
            </p:cNvSpPr>
            <p:nvPr/>
          </p:nvSpPr>
          <p:spPr bwMode="auto">
            <a:xfrm>
              <a:off x="5837756" y="4292780"/>
              <a:ext cx="278681" cy="31935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8" y="90"/>
                </a:cxn>
                <a:cxn ang="0">
                  <a:pos x="55" y="89"/>
                </a:cxn>
                <a:cxn ang="0">
                  <a:pos x="78" y="27"/>
                </a:cxn>
                <a:cxn ang="0">
                  <a:pos x="40" y="1"/>
                </a:cxn>
                <a:cxn ang="0">
                  <a:pos x="0" y="44"/>
                </a:cxn>
              </a:cxnLst>
              <a:rect l="0" t="0" r="r" b="b"/>
              <a:pathLst>
                <a:path w="78" h="90">
                  <a:moveTo>
                    <a:pt x="0" y="44"/>
                  </a:moveTo>
                  <a:cubicBezTo>
                    <a:pt x="18" y="90"/>
                    <a:pt x="18" y="90"/>
                    <a:pt x="18" y="90"/>
                  </a:cubicBezTo>
                  <a:cubicBezTo>
                    <a:pt x="18" y="90"/>
                    <a:pt x="38" y="83"/>
                    <a:pt x="55" y="89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43" y="2"/>
                    <a:pt x="40" y="1"/>
                  </a:cubicBezTo>
                  <a:cubicBezTo>
                    <a:pt x="37" y="0"/>
                    <a:pt x="0" y="44"/>
                    <a:pt x="0" y="4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"/>
            <p:cNvSpPr>
              <a:spLocks/>
            </p:cNvSpPr>
            <p:nvPr/>
          </p:nvSpPr>
          <p:spPr bwMode="auto">
            <a:xfrm>
              <a:off x="5693143" y="4086407"/>
              <a:ext cx="557361" cy="504637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0" y="60"/>
                </a:cxn>
                <a:cxn ang="0">
                  <a:pos x="38" y="138"/>
                </a:cxn>
                <a:cxn ang="0">
                  <a:pos x="71" y="89"/>
                </a:cxn>
                <a:cxn ang="0">
                  <a:pos x="119" y="142"/>
                </a:cxn>
                <a:cxn ang="0">
                  <a:pos x="149" y="45"/>
                </a:cxn>
                <a:cxn ang="0">
                  <a:pos x="38" y="20"/>
                </a:cxn>
              </a:cxnLst>
              <a:rect l="0" t="0" r="r" b="b"/>
              <a:pathLst>
                <a:path w="157" h="142">
                  <a:moveTo>
                    <a:pt x="38" y="2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5" y="109"/>
                    <a:pt x="38" y="138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119" y="142"/>
                    <a:pt x="119" y="142"/>
                    <a:pt x="119" y="142"/>
                  </a:cubicBezTo>
                  <a:cubicBezTo>
                    <a:pt x="119" y="142"/>
                    <a:pt x="157" y="89"/>
                    <a:pt x="149" y="45"/>
                  </a:cubicBezTo>
                  <a:cubicBezTo>
                    <a:pt x="140" y="0"/>
                    <a:pt x="38" y="20"/>
                    <a:pt x="38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2"/>
            <p:cNvSpPr>
              <a:spLocks/>
            </p:cNvSpPr>
            <p:nvPr/>
          </p:nvSpPr>
          <p:spPr bwMode="auto">
            <a:xfrm>
              <a:off x="5425008" y="3898109"/>
              <a:ext cx="200349" cy="198842"/>
            </a:xfrm>
            <a:custGeom>
              <a:avLst/>
              <a:gdLst/>
              <a:ahLst/>
              <a:cxnLst>
                <a:cxn ang="0">
                  <a:pos x="56" y="28"/>
                </a:cxn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</a:cxnLst>
              <a:rect l="0" t="0" r="r" b="b"/>
              <a:pathLst>
                <a:path w="56" h="56">
                  <a:moveTo>
                    <a:pt x="56" y="28"/>
                  </a:moveTo>
                  <a:cubicBezTo>
                    <a:pt x="56" y="44"/>
                    <a:pt x="43" y="56"/>
                    <a:pt x="28" y="56"/>
                  </a:cubicBezTo>
                  <a:cubicBezTo>
                    <a:pt x="12" y="56"/>
                    <a:pt x="0" y="44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3"/>
            <p:cNvSpPr>
              <a:spLocks/>
            </p:cNvSpPr>
            <p:nvPr/>
          </p:nvSpPr>
          <p:spPr bwMode="auto">
            <a:xfrm>
              <a:off x="6322810" y="3901122"/>
              <a:ext cx="198842" cy="19884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8" y="56"/>
                </a:cxn>
                <a:cxn ang="0">
                  <a:pos x="56" y="28"/>
                </a:cxn>
                <a:cxn ang="0">
                  <a:pos x="28" y="0"/>
                </a:cxn>
                <a:cxn ang="0">
                  <a:pos x="0" y="28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cubicBezTo>
                    <a:pt x="0" y="43"/>
                    <a:pt x="12" y="56"/>
                    <a:pt x="28" y="56"/>
                  </a:cubicBezTo>
                  <a:cubicBezTo>
                    <a:pt x="43" y="56"/>
                    <a:pt x="56" y="44"/>
                    <a:pt x="56" y="28"/>
                  </a:cubicBezTo>
                  <a:cubicBezTo>
                    <a:pt x="56" y="12"/>
                    <a:pt x="44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4"/>
            <p:cNvSpPr>
              <a:spLocks/>
            </p:cNvSpPr>
            <p:nvPr/>
          </p:nvSpPr>
          <p:spPr bwMode="auto">
            <a:xfrm>
              <a:off x="5521416" y="3480843"/>
              <a:ext cx="921905" cy="921904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4"/>
            <p:cNvSpPr>
              <a:spLocks/>
            </p:cNvSpPr>
            <p:nvPr/>
          </p:nvSpPr>
          <p:spPr bwMode="auto">
            <a:xfrm>
              <a:off x="5589315" y="3581400"/>
              <a:ext cx="800600" cy="800598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rgbClr val="FFC000">
                    <a:shade val="67500"/>
                    <a:satMod val="115000"/>
                    <a:alpha val="3000"/>
                  </a:srgbClr>
                </a:gs>
                <a:gs pos="0">
                  <a:schemeClr val="bg1">
                    <a:alpha val="5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>
              <a:off x="5521416" y="3352800"/>
              <a:ext cx="979147" cy="611590"/>
            </a:xfrm>
            <a:custGeom>
              <a:avLst/>
              <a:gdLst/>
              <a:ahLst/>
              <a:cxnLst>
                <a:cxn ang="0">
                  <a:pos x="3" y="151"/>
                </a:cxn>
                <a:cxn ang="0">
                  <a:pos x="91" y="81"/>
                </a:cxn>
                <a:cxn ang="0">
                  <a:pos x="257" y="172"/>
                </a:cxn>
                <a:cxn ang="0">
                  <a:pos x="206" y="37"/>
                </a:cxn>
                <a:cxn ang="0">
                  <a:pos x="3" y="151"/>
                </a:cxn>
              </a:cxnLst>
              <a:rect l="0" t="0" r="r" b="b"/>
              <a:pathLst>
                <a:path w="275" h="172">
                  <a:moveTo>
                    <a:pt x="3" y="151"/>
                  </a:moveTo>
                  <a:cubicBezTo>
                    <a:pt x="3" y="151"/>
                    <a:pt x="63" y="130"/>
                    <a:pt x="91" y="81"/>
                  </a:cubicBezTo>
                  <a:cubicBezTo>
                    <a:pt x="91" y="81"/>
                    <a:pt x="204" y="166"/>
                    <a:pt x="257" y="172"/>
                  </a:cubicBezTo>
                  <a:cubicBezTo>
                    <a:pt x="257" y="172"/>
                    <a:pt x="275" y="75"/>
                    <a:pt x="206" y="37"/>
                  </a:cubicBezTo>
                  <a:cubicBezTo>
                    <a:pt x="138" y="0"/>
                    <a:pt x="0" y="17"/>
                    <a:pt x="3" y="151"/>
                  </a:cubicBezTo>
                  <a:close/>
                </a:path>
              </a:pathLst>
            </a:cu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7" name="Group 211"/>
          <p:cNvGrpSpPr/>
          <p:nvPr/>
        </p:nvGrpSpPr>
        <p:grpSpPr>
          <a:xfrm>
            <a:off x="6975015" y="2337477"/>
            <a:ext cx="850112" cy="1271870"/>
            <a:chOff x="5257800" y="3352800"/>
            <a:chExt cx="1360262" cy="2035118"/>
          </a:xfrm>
        </p:grpSpPr>
        <p:sp>
          <p:nvSpPr>
            <p:cNvPr id="48" name="Freeform 15"/>
            <p:cNvSpPr>
              <a:spLocks/>
            </p:cNvSpPr>
            <p:nvPr/>
          </p:nvSpPr>
          <p:spPr bwMode="auto">
            <a:xfrm>
              <a:off x="5257800" y="4228006"/>
              <a:ext cx="1360262" cy="115991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149" y="29"/>
                </a:cxn>
                <a:cxn ang="0">
                  <a:pos x="382" y="325"/>
                </a:cxn>
                <a:cxn ang="0">
                  <a:pos x="0" y="326"/>
                </a:cxn>
              </a:cxnLst>
              <a:rect l="0" t="0" r="r" b="b"/>
              <a:pathLst>
                <a:path w="382" h="326">
                  <a:moveTo>
                    <a:pt x="0" y="326"/>
                  </a:moveTo>
                  <a:cubicBezTo>
                    <a:pt x="0" y="326"/>
                    <a:pt x="24" y="55"/>
                    <a:pt x="149" y="29"/>
                  </a:cubicBezTo>
                  <a:cubicBezTo>
                    <a:pt x="282" y="0"/>
                    <a:pt x="361" y="76"/>
                    <a:pt x="382" y="325"/>
                  </a:cubicBezTo>
                  <a:cubicBezTo>
                    <a:pt x="0" y="326"/>
                    <a:pt x="0" y="326"/>
                    <a:pt x="0" y="326"/>
                  </a:cubicBezTo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5706701" y="4131598"/>
              <a:ext cx="537778" cy="903827"/>
            </a:xfrm>
            <a:custGeom>
              <a:avLst/>
              <a:gdLst/>
              <a:ahLst/>
              <a:cxnLst>
                <a:cxn ang="0">
                  <a:pos x="44" y="59"/>
                </a:cxn>
                <a:cxn ang="0">
                  <a:pos x="0" y="63"/>
                </a:cxn>
                <a:cxn ang="0">
                  <a:pos x="32" y="249"/>
                </a:cxn>
                <a:cxn ang="0">
                  <a:pos x="105" y="254"/>
                </a:cxn>
                <a:cxn ang="0">
                  <a:pos x="143" y="66"/>
                </a:cxn>
                <a:cxn ang="0">
                  <a:pos x="44" y="59"/>
                </a:cxn>
              </a:cxnLst>
              <a:rect l="0" t="0" r="r" b="b"/>
              <a:pathLst>
                <a:path w="151" h="254">
                  <a:moveTo>
                    <a:pt x="44" y="59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4" y="198"/>
                    <a:pt x="32" y="249"/>
                  </a:cubicBezTo>
                  <a:cubicBezTo>
                    <a:pt x="105" y="254"/>
                    <a:pt x="105" y="254"/>
                    <a:pt x="105" y="254"/>
                  </a:cubicBezTo>
                  <a:cubicBezTo>
                    <a:pt x="105" y="254"/>
                    <a:pt x="151" y="132"/>
                    <a:pt x="143" y="66"/>
                  </a:cubicBezTo>
                  <a:cubicBezTo>
                    <a:pt x="136" y="0"/>
                    <a:pt x="44" y="59"/>
                    <a:pt x="44" y="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5813654" y="4559410"/>
              <a:ext cx="269643" cy="67184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9" y="35"/>
                </a:cxn>
                <a:cxn ang="0">
                  <a:pos x="0" y="302"/>
                </a:cxn>
                <a:cxn ang="0">
                  <a:pos x="97" y="446"/>
                </a:cxn>
                <a:cxn ang="0">
                  <a:pos x="179" y="312"/>
                </a:cxn>
                <a:cxn ang="0">
                  <a:pos x="142" y="21"/>
                </a:cxn>
                <a:cxn ang="0">
                  <a:pos x="64" y="0"/>
                </a:cxn>
              </a:cxnLst>
              <a:rect l="0" t="0" r="r" b="b"/>
              <a:pathLst>
                <a:path w="179" h="446">
                  <a:moveTo>
                    <a:pt x="64" y="0"/>
                  </a:moveTo>
                  <a:lnTo>
                    <a:pt x="59" y="35"/>
                  </a:lnTo>
                  <a:lnTo>
                    <a:pt x="0" y="302"/>
                  </a:lnTo>
                  <a:lnTo>
                    <a:pt x="97" y="446"/>
                  </a:lnTo>
                  <a:lnTo>
                    <a:pt x="179" y="312"/>
                  </a:lnTo>
                  <a:lnTo>
                    <a:pt x="142" y="21"/>
                  </a:lnTo>
                  <a:lnTo>
                    <a:pt x="6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14142">
                    <a:shade val="30000"/>
                    <a:satMod val="115000"/>
                  </a:srgbClr>
                </a:gs>
                <a:gs pos="50000">
                  <a:srgbClr val="414142">
                    <a:shade val="67500"/>
                    <a:satMod val="115000"/>
                  </a:srgbClr>
                </a:gs>
                <a:gs pos="100000">
                  <a:srgbClr val="41414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5837756" y="4292780"/>
              <a:ext cx="278681" cy="31935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8" y="90"/>
                </a:cxn>
                <a:cxn ang="0">
                  <a:pos x="55" y="89"/>
                </a:cxn>
                <a:cxn ang="0">
                  <a:pos x="78" y="27"/>
                </a:cxn>
                <a:cxn ang="0">
                  <a:pos x="40" y="1"/>
                </a:cxn>
                <a:cxn ang="0">
                  <a:pos x="0" y="44"/>
                </a:cxn>
              </a:cxnLst>
              <a:rect l="0" t="0" r="r" b="b"/>
              <a:pathLst>
                <a:path w="78" h="90">
                  <a:moveTo>
                    <a:pt x="0" y="44"/>
                  </a:moveTo>
                  <a:cubicBezTo>
                    <a:pt x="18" y="90"/>
                    <a:pt x="18" y="90"/>
                    <a:pt x="18" y="90"/>
                  </a:cubicBezTo>
                  <a:cubicBezTo>
                    <a:pt x="18" y="90"/>
                    <a:pt x="38" y="83"/>
                    <a:pt x="55" y="89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43" y="2"/>
                    <a:pt x="40" y="1"/>
                  </a:cubicBezTo>
                  <a:cubicBezTo>
                    <a:pt x="37" y="0"/>
                    <a:pt x="0" y="44"/>
                    <a:pt x="0" y="4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5693143" y="4086407"/>
              <a:ext cx="557361" cy="504637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0" y="60"/>
                </a:cxn>
                <a:cxn ang="0">
                  <a:pos x="38" y="138"/>
                </a:cxn>
                <a:cxn ang="0">
                  <a:pos x="71" y="89"/>
                </a:cxn>
                <a:cxn ang="0">
                  <a:pos x="119" y="142"/>
                </a:cxn>
                <a:cxn ang="0">
                  <a:pos x="149" y="45"/>
                </a:cxn>
                <a:cxn ang="0">
                  <a:pos x="38" y="20"/>
                </a:cxn>
              </a:cxnLst>
              <a:rect l="0" t="0" r="r" b="b"/>
              <a:pathLst>
                <a:path w="157" h="142">
                  <a:moveTo>
                    <a:pt x="38" y="2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5" y="109"/>
                    <a:pt x="38" y="138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119" y="142"/>
                    <a:pt x="119" y="142"/>
                    <a:pt x="119" y="142"/>
                  </a:cubicBezTo>
                  <a:cubicBezTo>
                    <a:pt x="119" y="142"/>
                    <a:pt x="157" y="89"/>
                    <a:pt x="149" y="45"/>
                  </a:cubicBezTo>
                  <a:cubicBezTo>
                    <a:pt x="140" y="0"/>
                    <a:pt x="38" y="20"/>
                    <a:pt x="38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>
              <a:off x="5425008" y="3898109"/>
              <a:ext cx="200349" cy="198842"/>
            </a:xfrm>
            <a:custGeom>
              <a:avLst/>
              <a:gdLst/>
              <a:ahLst/>
              <a:cxnLst>
                <a:cxn ang="0">
                  <a:pos x="56" y="28"/>
                </a:cxn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</a:cxnLst>
              <a:rect l="0" t="0" r="r" b="b"/>
              <a:pathLst>
                <a:path w="56" h="56">
                  <a:moveTo>
                    <a:pt x="56" y="28"/>
                  </a:moveTo>
                  <a:cubicBezTo>
                    <a:pt x="56" y="44"/>
                    <a:pt x="43" y="56"/>
                    <a:pt x="28" y="56"/>
                  </a:cubicBezTo>
                  <a:cubicBezTo>
                    <a:pt x="12" y="56"/>
                    <a:pt x="0" y="44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3"/>
            <p:cNvSpPr>
              <a:spLocks/>
            </p:cNvSpPr>
            <p:nvPr/>
          </p:nvSpPr>
          <p:spPr bwMode="auto">
            <a:xfrm>
              <a:off x="6322810" y="3901122"/>
              <a:ext cx="198842" cy="19884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8" y="56"/>
                </a:cxn>
                <a:cxn ang="0">
                  <a:pos x="56" y="28"/>
                </a:cxn>
                <a:cxn ang="0">
                  <a:pos x="28" y="0"/>
                </a:cxn>
                <a:cxn ang="0">
                  <a:pos x="0" y="28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cubicBezTo>
                    <a:pt x="0" y="43"/>
                    <a:pt x="12" y="56"/>
                    <a:pt x="28" y="56"/>
                  </a:cubicBezTo>
                  <a:cubicBezTo>
                    <a:pt x="43" y="56"/>
                    <a:pt x="56" y="44"/>
                    <a:pt x="56" y="28"/>
                  </a:cubicBezTo>
                  <a:cubicBezTo>
                    <a:pt x="56" y="12"/>
                    <a:pt x="44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4"/>
            <p:cNvSpPr>
              <a:spLocks/>
            </p:cNvSpPr>
            <p:nvPr/>
          </p:nvSpPr>
          <p:spPr bwMode="auto">
            <a:xfrm>
              <a:off x="5521416" y="3480843"/>
              <a:ext cx="921905" cy="921904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4"/>
            <p:cNvSpPr>
              <a:spLocks/>
            </p:cNvSpPr>
            <p:nvPr/>
          </p:nvSpPr>
          <p:spPr bwMode="auto">
            <a:xfrm>
              <a:off x="5589315" y="3581400"/>
              <a:ext cx="800600" cy="800598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rgbClr val="FFC000">
                    <a:shade val="67500"/>
                    <a:satMod val="115000"/>
                    <a:alpha val="3000"/>
                  </a:srgbClr>
                </a:gs>
                <a:gs pos="0">
                  <a:schemeClr val="bg1">
                    <a:alpha val="5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5"/>
            <p:cNvSpPr>
              <a:spLocks/>
            </p:cNvSpPr>
            <p:nvPr/>
          </p:nvSpPr>
          <p:spPr bwMode="auto">
            <a:xfrm>
              <a:off x="5521416" y="3352800"/>
              <a:ext cx="979147" cy="611590"/>
            </a:xfrm>
            <a:custGeom>
              <a:avLst/>
              <a:gdLst/>
              <a:ahLst/>
              <a:cxnLst>
                <a:cxn ang="0">
                  <a:pos x="3" y="151"/>
                </a:cxn>
                <a:cxn ang="0">
                  <a:pos x="91" y="81"/>
                </a:cxn>
                <a:cxn ang="0">
                  <a:pos x="257" y="172"/>
                </a:cxn>
                <a:cxn ang="0">
                  <a:pos x="206" y="37"/>
                </a:cxn>
                <a:cxn ang="0">
                  <a:pos x="3" y="151"/>
                </a:cxn>
              </a:cxnLst>
              <a:rect l="0" t="0" r="r" b="b"/>
              <a:pathLst>
                <a:path w="275" h="172">
                  <a:moveTo>
                    <a:pt x="3" y="151"/>
                  </a:moveTo>
                  <a:cubicBezTo>
                    <a:pt x="3" y="151"/>
                    <a:pt x="63" y="130"/>
                    <a:pt x="91" y="81"/>
                  </a:cubicBezTo>
                  <a:cubicBezTo>
                    <a:pt x="91" y="81"/>
                    <a:pt x="204" y="166"/>
                    <a:pt x="257" y="172"/>
                  </a:cubicBezTo>
                  <a:cubicBezTo>
                    <a:pt x="257" y="172"/>
                    <a:pt x="275" y="75"/>
                    <a:pt x="206" y="37"/>
                  </a:cubicBezTo>
                  <a:cubicBezTo>
                    <a:pt x="138" y="0"/>
                    <a:pt x="0" y="17"/>
                    <a:pt x="3" y="151"/>
                  </a:cubicBezTo>
                  <a:close/>
                </a:path>
              </a:pathLst>
            </a:cu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209"/>
          <p:cNvGrpSpPr/>
          <p:nvPr/>
        </p:nvGrpSpPr>
        <p:grpSpPr>
          <a:xfrm>
            <a:off x="1905000" y="5153025"/>
            <a:ext cx="644216" cy="954896"/>
            <a:chOff x="4989585" y="740029"/>
            <a:chExt cx="1358756" cy="2014030"/>
          </a:xfrm>
        </p:grpSpPr>
        <p:sp>
          <p:nvSpPr>
            <p:cNvPr id="59" name="Oval 26"/>
            <p:cNvSpPr>
              <a:spLocks noChangeArrowheads="1"/>
            </p:cNvSpPr>
            <p:nvPr/>
          </p:nvSpPr>
          <p:spPr bwMode="auto">
            <a:xfrm>
              <a:off x="5113108" y="779195"/>
              <a:ext cx="1174977" cy="1295486"/>
            </a:xfrm>
            <a:prstGeom prst="ellipse">
              <a:avLst/>
            </a:pr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7"/>
            <p:cNvSpPr>
              <a:spLocks/>
            </p:cNvSpPr>
            <p:nvPr/>
          </p:nvSpPr>
          <p:spPr bwMode="auto">
            <a:xfrm>
              <a:off x="4989585" y="1594147"/>
              <a:ext cx="1358756" cy="115991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149" y="28"/>
                </a:cxn>
                <a:cxn ang="0">
                  <a:pos x="382" y="325"/>
                </a:cxn>
                <a:cxn ang="0">
                  <a:pos x="0" y="326"/>
                </a:cxn>
              </a:cxnLst>
              <a:rect l="0" t="0" r="r" b="b"/>
              <a:pathLst>
                <a:path w="382" h="326">
                  <a:moveTo>
                    <a:pt x="0" y="326"/>
                  </a:moveTo>
                  <a:cubicBezTo>
                    <a:pt x="0" y="326"/>
                    <a:pt x="24" y="55"/>
                    <a:pt x="149" y="28"/>
                  </a:cubicBezTo>
                  <a:cubicBezTo>
                    <a:pt x="282" y="0"/>
                    <a:pt x="361" y="75"/>
                    <a:pt x="382" y="325"/>
                  </a:cubicBezTo>
                  <a:cubicBezTo>
                    <a:pt x="0" y="326"/>
                    <a:pt x="0" y="326"/>
                    <a:pt x="0" y="326"/>
                  </a:cubicBezTo>
                </a:path>
              </a:pathLst>
            </a:custGeom>
            <a:gradFill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0"/>
            <p:cNvSpPr>
              <a:spLocks/>
            </p:cNvSpPr>
            <p:nvPr/>
          </p:nvSpPr>
          <p:spPr bwMode="auto">
            <a:xfrm>
              <a:off x="5436980" y="1502257"/>
              <a:ext cx="566399" cy="896296"/>
            </a:xfrm>
            <a:custGeom>
              <a:avLst/>
              <a:gdLst/>
              <a:ahLst/>
              <a:cxnLst>
                <a:cxn ang="0">
                  <a:pos x="44" y="58"/>
                </a:cxn>
                <a:cxn ang="0">
                  <a:pos x="0" y="62"/>
                </a:cxn>
                <a:cxn ang="0">
                  <a:pos x="56" y="252"/>
                </a:cxn>
                <a:cxn ang="0">
                  <a:pos x="88" y="252"/>
                </a:cxn>
                <a:cxn ang="0">
                  <a:pos x="143" y="65"/>
                </a:cxn>
                <a:cxn ang="0">
                  <a:pos x="44" y="58"/>
                </a:cxn>
              </a:cxnLst>
              <a:rect l="0" t="0" r="r" b="b"/>
              <a:pathLst>
                <a:path w="159" h="252">
                  <a:moveTo>
                    <a:pt x="44" y="58"/>
                  </a:moveTo>
                  <a:cubicBezTo>
                    <a:pt x="0" y="62"/>
                    <a:pt x="0" y="62"/>
                    <a:pt x="0" y="62"/>
                  </a:cubicBezTo>
                  <a:cubicBezTo>
                    <a:pt x="0" y="62"/>
                    <a:pt x="28" y="201"/>
                    <a:pt x="56" y="252"/>
                  </a:cubicBezTo>
                  <a:cubicBezTo>
                    <a:pt x="88" y="252"/>
                    <a:pt x="88" y="252"/>
                    <a:pt x="88" y="252"/>
                  </a:cubicBezTo>
                  <a:cubicBezTo>
                    <a:pt x="88" y="252"/>
                    <a:pt x="109" y="210"/>
                    <a:pt x="143" y="65"/>
                  </a:cubicBezTo>
                  <a:cubicBezTo>
                    <a:pt x="159" y="0"/>
                    <a:pt x="44" y="58"/>
                    <a:pt x="44" y="5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1"/>
            <p:cNvSpPr>
              <a:spLocks/>
            </p:cNvSpPr>
            <p:nvPr/>
          </p:nvSpPr>
          <p:spPr bwMode="auto">
            <a:xfrm>
              <a:off x="5423423" y="1452547"/>
              <a:ext cx="558868" cy="501625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0" y="59"/>
                </a:cxn>
                <a:cxn ang="0">
                  <a:pos x="38" y="138"/>
                </a:cxn>
                <a:cxn ang="0">
                  <a:pos x="71" y="88"/>
                </a:cxn>
                <a:cxn ang="0">
                  <a:pos x="119" y="141"/>
                </a:cxn>
                <a:cxn ang="0">
                  <a:pos x="148" y="44"/>
                </a:cxn>
                <a:cxn ang="0">
                  <a:pos x="38" y="20"/>
                </a:cxn>
              </a:cxnLst>
              <a:rect l="0" t="0" r="r" b="b"/>
              <a:pathLst>
                <a:path w="157" h="141">
                  <a:moveTo>
                    <a:pt x="38" y="20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0" y="59"/>
                    <a:pt x="5" y="109"/>
                    <a:pt x="38" y="138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119" y="141"/>
                    <a:pt x="119" y="141"/>
                    <a:pt x="119" y="141"/>
                  </a:cubicBezTo>
                  <a:cubicBezTo>
                    <a:pt x="119" y="141"/>
                    <a:pt x="157" y="88"/>
                    <a:pt x="148" y="44"/>
                  </a:cubicBezTo>
                  <a:cubicBezTo>
                    <a:pt x="140" y="0"/>
                    <a:pt x="38" y="20"/>
                    <a:pt x="38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2"/>
            <p:cNvSpPr>
              <a:spLocks/>
            </p:cNvSpPr>
            <p:nvPr/>
          </p:nvSpPr>
          <p:spPr bwMode="auto">
            <a:xfrm>
              <a:off x="5282595" y="866565"/>
              <a:ext cx="860105" cy="921904"/>
            </a:xfrm>
            <a:custGeom>
              <a:avLst/>
              <a:gdLst/>
              <a:ahLst/>
              <a:cxnLst>
                <a:cxn ang="0">
                  <a:pos x="259" y="129"/>
                </a:cxn>
                <a:cxn ang="0">
                  <a:pos x="129" y="258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29"/>
                </a:cxn>
              </a:cxnLst>
              <a:rect l="0" t="0" r="r" b="b"/>
              <a:pathLst>
                <a:path w="259" h="259">
                  <a:moveTo>
                    <a:pt x="259" y="129"/>
                  </a:moveTo>
                  <a:cubicBezTo>
                    <a:pt x="258" y="201"/>
                    <a:pt x="200" y="259"/>
                    <a:pt x="129" y="258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7"/>
                    <a:pt x="58" y="0"/>
                    <a:pt x="130" y="0"/>
                  </a:cubicBezTo>
                  <a:cubicBezTo>
                    <a:pt x="201" y="0"/>
                    <a:pt x="259" y="58"/>
                    <a:pt x="259" y="129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4"/>
            <p:cNvSpPr>
              <a:spLocks/>
            </p:cNvSpPr>
            <p:nvPr/>
          </p:nvSpPr>
          <p:spPr bwMode="auto">
            <a:xfrm>
              <a:off x="5322882" y="958850"/>
              <a:ext cx="779468" cy="800598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FC000">
                    <a:shade val="67500"/>
                    <a:satMod val="115000"/>
                    <a:alpha val="3000"/>
                  </a:srgbClr>
                </a:gs>
                <a:gs pos="0">
                  <a:schemeClr val="bg1">
                    <a:alpha val="5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3"/>
            <p:cNvSpPr>
              <a:spLocks/>
            </p:cNvSpPr>
            <p:nvPr/>
          </p:nvSpPr>
          <p:spPr bwMode="auto">
            <a:xfrm>
              <a:off x="5224580" y="740029"/>
              <a:ext cx="992706" cy="634186"/>
            </a:xfrm>
            <a:custGeom>
              <a:avLst/>
              <a:gdLst/>
              <a:ahLst/>
              <a:cxnLst>
                <a:cxn ang="0">
                  <a:pos x="3" y="159"/>
                </a:cxn>
                <a:cxn ang="0">
                  <a:pos x="97" y="77"/>
                </a:cxn>
                <a:cxn ang="0">
                  <a:pos x="268" y="178"/>
                </a:cxn>
                <a:cxn ang="0">
                  <a:pos x="208" y="38"/>
                </a:cxn>
                <a:cxn ang="0">
                  <a:pos x="3" y="159"/>
                </a:cxn>
              </a:cxnLst>
              <a:rect l="0" t="0" r="r" b="b"/>
              <a:pathLst>
                <a:path w="279" h="178">
                  <a:moveTo>
                    <a:pt x="3" y="159"/>
                  </a:moveTo>
                  <a:cubicBezTo>
                    <a:pt x="3" y="159"/>
                    <a:pt x="68" y="126"/>
                    <a:pt x="97" y="77"/>
                  </a:cubicBezTo>
                  <a:cubicBezTo>
                    <a:pt x="97" y="77"/>
                    <a:pt x="213" y="173"/>
                    <a:pt x="268" y="178"/>
                  </a:cubicBezTo>
                  <a:cubicBezTo>
                    <a:pt x="268" y="178"/>
                    <a:pt x="279" y="75"/>
                    <a:pt x="208" y="38"/>
                  </a:cubicBezTo>
                  <a:cubicBezTo>
                    <a:pt x="137" y="0"/>
                    <a:pt x="0" y="25"/>
                    <a:pt x="3" y="159"/>
                  </a:cubicBezTo>
                  <a:close/>
                </a:path>
              </a:pathLst>
            </a:cu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en-US" dirty="0"/>
            </a:p>
          </p:txBody>
        </p:sp>
      </p:grpSp>
      <p:grpSp>
        <p:nvGrpSpPr>
          <p:cNvPr id="66" name="Group 211"/>
          <p:cNvGrpSpPr/>
          <p:nvPr/>
        </p:nvGrpSpPr>
        <p:grpSpPr>
          <a:xfrm>
            <a:off x="3028950" y="5105400"/>
            <a:ext cx="671852" cy="1005170"/>
            <a:chOff x="5257800" y="3352800"/>
            <a:chExt cx="1360262" cy="2035118"/>
          </a:xfrm>
        </p:grpSpPr>
        <p:sp>
          <p:nvSpPr>
            <p:cNvPr id="67" name="Freeform 15"/>
            <p:cNvSpPr>
              <a:spLocks/>
            </p:cNvSpPr>
            <p:nvPr/>
          </p:nvSpPr>
          <p:spPr bwMode="auto">
            <a:xfrm>
              <a:off x="5257800" y="4228006"/>
              <a:ext cx="1360262" cy="115991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149" y="29"/>
                </a:cxn>
                <a:cxn ang="0">
                  <a:pos x="382" y="325"/>
                </a:cxn>
                <a:cxn ang="0">
                  <a:pos x="0" y="326"/>
                </a:cxn>
              </a:cxnLst>
              <a:rect l="0" t="0" r="r" b="b"/>
              <a:pathLst>
                <a:path w="382" h="326">
                  <a:moveTo>
                    <a:pt x="0" y="326"/>
                  </a:moveTo>
                  <a:cubicBezTo>
                    <a:pt x="0" y="326"/>
                    <a:pt x="24" y="55"/>
                    <a:pt x="149" y="29"/>
                  </a:cubicBezTo>
                  <a:cubicBezTo>
                    <a:pt x="282" y="0"/>
                    <a:pt x="361" y="76"/>
                    <a:pt x="382" y="325"/>
                  </a:cubicBezTo>
                  <a:cubicBezTo>
                    <a:pt x="0" y="326"/>
                    <a:pt x="0" y="326"/>
                    <a:pt x="0" y="326"/>
                  </a:cubicBezTo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8"/>
            <p:cNvSpPr>
              <a:spLocks/>
            </p:cNvSpPr>
            <p:nvPr/>
          </p:nvSpPr>
          <p:spPr bwMode="auto">
            <a:xfrm>
              <a:off x="5706701" y="4131598"/>
              <a:ext cx="537778" cy="903827"/>
            </a:xfrm>
            <a:custGeom>
              <a:avLst/>
              <a:gdLst/>
              <a:ahLst/>
              <a:cxnLst>
                <a:cxn ang="0">
                  <a:pos x="44" y="59"/>
                </a:cxn>
                <a:cxn ang="0">
                  <a:pos x="0" y="63"/>
                </a:cxn>
                <a:cxn ang="0">
                  <a:pos x="32" y="249"/>
                </a:cxn>
                <a:cxn ang="0">
                  <a:pos x="105" y="254"/>
                </a:cxn>
                <a:cxn ang="0">
                  <a:pos x="143" y="66"/>
                </a:cxn>
                <a:cxn ang="0">
                  <a:pos x="44" y="59"/>
                </a:cxn>
              </a:cxnLst>
              <a:rect l="0" t="0" r="r" b="b"/>
              <a:pathLst>
                <a:path w="151" h="254">
                  <a:moveTo>
                    <a:pt x="44" y="59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4" y="198"/>
                    <a:pt x="32" y="249"/>
                  </a:cubicBezTo>
                  <a:cubicBezTo>
                    <a:pt x="105" y="254"/>
                    <a:pt x="105" y="254"/>
                    <a:pt x="105" y="254"/>
                  </a:cubicBezTo>
                  <a:cubicBezTo>
                    <a:pt x="105" y="254"/>
                    <a:pt x="151" y="132"/>
                    <a:pt x="143" y="66"/>
                  </a:cubicBezTo>
                  <a:cubicBezTo>
                    <a:pt x="136" y="0"/>
                    <a:pt x="44" y="59"/>
                    <a:pt x="44" y="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9"/>
            <p:cNvSpPr>
              <a:spLocks/>
            </p:cNvSpPr>
            <p:nvPr/>
          </p:nvSpPr>
          <p:spPr bwMode="auto">
            <a:xfrm>
              <a:off x="5813654" y="4559410"/>
              <a:ext cx="269643" cy="67184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9" y="35"/>
                </a:cxn>
                <a:cxn ang="0">
                  <a:pos x="0" y="302"/>
                </a:cxn>
                <a:cxn ang="0">
                  <a:pos x="97" y="446"/>
                </a:cxn>
                <a:cxn ang="0">
                  <a:pos x="179" y="312"/>
                </a:cxn>
                <a:cxn ang="0">
                  <a:pos x="142" y="21"/>
                </a:cxn>
                <a:cxn ang="0">
                  <a:pos x="64" y="0"/>
                </a:cxn>
              </a:cxnLst>
              <a:rect l="0" t="0" r="r" b="b"/>
              <a:pathLst>
                <a:path w="179" h="446">
                  <a:moveTo>
                    <a:pt x="64" y="0"/>
                  </a:moveTo>
                  <a:lnTo>
                    <a:pt x="59" y="35"/>
                  </a:lnTo>
                  <a:lnTo>
                    <a:pt x="0" y="302"/>
                  </a:lnTo>
                  <a:lnTo>
                    <a:pt x="97" y="446"/>
                  </a:lnTo>
                  <a:lnTo>
                    <a:pt x="179" y="312"/>
                  </a:lnTo>
                  <a:lnTo>
                    <a:pt x="142" y="21"/>
                  </a:lnTo>
                  <a:lnTo>
                    <a:pt x="6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14142">
                    <a:shade val="30000"/>
                    <a:satMod val="115000"/>
                  </a:srgbClr>
                </a:gs>
                <a:gs pos="50000">
                  <a:srgbClr val="414142">
                    <a:shade val="67500"/>
                    <a:satMod val="115000"/>
                  </a:srgbClr>
                </a:gs>
                <a:gs pos="100000">
                  <a:srgbClr val="41414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0"/>
            <p:cNvSpPr>
              <a:spLocks/>
            </p:cNvSpPr>
            <p:nvPr/>
          </p:nvSpPr>
          <p:spPr bwMode="auto">
            <a:xfrm>
              <a:off x="5837756" y="4292780"/>
              <a:ext cx="278681" cy="31935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8" y="90"/>
                </a:cxn>
                <a:cxn ang="0">
                  <a:pos x="55" y="89"/>
                </a:cxn>
                <a:cxn ang="0">
                  <a:pos x="78" y="27"/>
                </a:cxn>
                <a:cxn ang="0">
                  <a:pos x="40" y="1"/>
                </a:cxn>
                <a:cxn ang="0">
                  <a:pos x="0" y="44"/>
                </a:cxn>
              </a:cxnLst>
              <a:rect l="0" t="0" r="r" b="b"/>
              <a:pathLst>
                <a:path w="78" h="90">
                  <a:moveTo>
                    <a:pt x="0" y="44"/>
                  </a:moveTo>
                  <a:cubicBezTo>
                    <a:pt x="18" y="90"/>
                    <a:pt x="18" y="90"/>
                    <a:pt x="18" y="90"/>
                  </a:cubicBezTo>
                  <a:cubicBezTo>
                    <a:pt x="18" y="90"/>
                    <a:pt x="38" y="83"/>
                    <a:pt x="55" y="89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43" y="2"/>
                    <a:pt x="40" y="1"/>
                  </a:cubicBezTo>
                  <a:cubicBezTo>
                    <a:pt x="37" y="0"/>
                    <a:pt x="0" y="44"/>
                    <a:pt x="0" y="4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1"/>
            <p:cNvSpPr>
              <a:spLocks/>
            </p:cNvSpPr>
            <p:nvPr/>
          </p:nvSpPr>
          <p:spPr bwMode="auto">
            <a:xfrm>
              <a:off x="5693143" y="4086407"/>
              <a:ext cx="557361" cy="504637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0" y="60"/>
                </a:cxn>
                <a:cxn ang="0">
                  <a:pos x="38" y="138"/>
                </a:cxn>
                <a:cxn ang="0">
                  <a:pos x="71" y="89"/>
                </a:cxn>
                <a:cxn ang="0">
                  <a:pos x="119" y="142"/>
                </a:cxn>
                <a:cxn ang="0">
                  <a:pos x="149" y="45"/>
                </a:cxn>
                <a:cxn ang="0">
                  <a:pos x="38" y="20"/>
                </a:cxn>
              </a:cxnLst>
              <a:rect l="0" t="0" r="r" b="b"/>
              <a:pathLst>
                <a:path w="157" h="142">
                  <a:moveTo>
                    <a:pt x="38" y="2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5" y="109"/>
                    <a:pt x="38" y="138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119" y="142"/>
                    <a:pt x="119" y="142"/>
                    <a:pt x="119" y="142"/>
                  </a:cubicBezTo>
                  <a:cubicBezTo>
                    <a:pt x="119" y="142"/>
                    <a:pt x="157" y="89"/>
                    <a:pt x="149" y="45"/>
                  </a:cubicBezTo>
                  <a:cubicBezTo>
                    <a:pt x="140" y="0"/>
                    <a:pt x="38" y="20"/>
                    <a:pt x="38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2"/>
            <p:cNvSpPr>
              <a:spLocks/>
            </p:cNvSpPr>
            <p:nvPr/>
          </p:nvSpPr>
          <p:spPr bwMode="auto">
            <a:xfrm>
              <a:off x="5425008" y="3898109"/>
              <a:ext cx="200349" cy="198842"/>
            </a:xfrm>
            <a:custGeom>
              <a:avLst/>
              <a:gdLst/>
              <a:ahLst/>
              <a:cxnLst>
                <a:cxn ang="0">
                  <a:pos x="56" y="28"/>
                </a:cxn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</a:cxnLst>
              <a:rect l="0" t="0" r="r" b="b"/>
              <a:pathLst>
                <a:path w="56" h="56">
                  <a:moveTo>
                    <a:pt x="56" y="28"/>
                  </a:moveTo>
                  <a:cubicBezTo>
                    <a:pt x="56" y="44"/>
                    <a:pt x="43" y="56"/>
                    <a:pt x="28" y="56"/>
                  </a:cubicBezTo>
                  <a:cubicBezTo>
                    <a:pt x="12" y="56"/>
                    <a:pt x="0" y="44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3"/>
            <p:cNvSpPr>
              <a:spLocks/>
            </p:cNvSpPr>
            <p:nvPr/>
          </p:nvSpPr>
          <p:spPr bwMode="auto">
            <a:xfrm>
              <a:off x="6322810" y="3901122"/>
              <a:ext cx="198842" cy="19884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8" y="56"/>
                </a:cxn>
                <a:cxn ang="0">
                  <a:pos x="56" y="28"/>
                </a:cxn>
                <a:cxn ang="0">
                  <a:pos x="28" y="0"/>
                </a:cxn>
                <a:cxn ang="0">
                  <a:pos x="0" y="28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cubicBezTo>
                    <a:pt x="0" y="43"/>
                    <a:pt x="12" y="56"/>
                    <a:pt x="28" y="56"/>
                  </a:cubicBezTo>
                  <a:cubicBezTo>
                    <a:pt x="43" y="56"/>
                    <a:pt x="56" y="44"/>
                    <a:pt x="56" y="28"/>
                  </a:cubicBezTo>
                  <a:cubicBezTo>
                    <a:pt x="56" y="12"/>
                    <a:pt x="44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4"/>
            <p:cNvSpPr>
              <a:spLocks/>
            </p:cNvSpPr>
            <p:nvPr/>
          </p:nvSpPr>
          <p:spPr bwMode="auto">
            <a:xfrm>
              <a:off x="5521416" y="3480843"/>
              <a:ext cx="921905" cy="921904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4"/>
            <p:cNvSpPr>
              <a:spLocks/>
            </p:cNvSpPr>
            <p:nvPr/>
          </p:nvSpPr>
          <p:spPr bwMode="auto">
            <a:xfrm>
              <a:off x="5589315" y="3581400"/>
              <a:ext cx="800600" cy="800598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rgbClr val="FFC000">
                    <a:shade val="67500"/>
                    <a:satMod val="115000"/>
                    <a:alpha val="3000"/>
                  </a:srgbClr>
                </a:gs>
                <a:gs pos="0">
                  <a:schemeClr val="bg1">
                    <a:alpha val="5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5"/>
            <p:cNvSpPr>
              <a:spLocks/>
            </p:cNvSpPr>
            <p:nvPr/>
          </p:nvSpPr>
          <p:spPr bwMode="auto">
            <a:xfrm>
              <a:off x="5521416" y="3352800"/>
              <a:ext cx="979147" cy="611590"/>
            </a:xfrm>
            <a:custGeom>
              <a:avLst/>
              <a:gdLst/>
              <a:ahLst/>
              <a:cxnLst>
                <a:cxn ang="0">
                  <a:pos x="3" y="151"/>
                </a:cxn>
                <a:cxn ang="0">
                  <a:pos x="91" y="81"/>
                </a:cxn>
                <a:cxn ang="0">
                  <a:pos x="257" y="172"/>
                </a:cxn>
                <a:cxn ang="0">
                  <a:pos x="206" y="37"/>
                </a:cxn>
                <a:cxn ang="0">
                  <a:pos x="3" y="151"/>
                </a:cxn>
              </a:cxnLst>
              <a:rect l="0" t="0" r="r" b="b"/>
              <a:pathLst>
                <a:path w="275" h="172">
                  <a:moveTo>
                    <a:pt x="3" y="151"/>
                  </a:moveTo>
                  <a:cubicBezTo>
                    <a:pt x="3" y="151"/>
                    <a:pt x="63" y="130"/>
                    <a:pt x="91" y="81"/>
                  </a:cubicBezTo>
                  <a:cubicBezTo>
                    <a:pt x="91" y="81"/>
                    <a:pt x="204" y="166"/>
                    <a:pt x="257" y="172"/>
                  </a:cubicBezTo>
                  <a:cubicBezTo>
                    <a:pt x="257" y="172"/>
                    <a:pt x="275" y="75"/>
                    <a:pt x="206" y="37"/>
                  </a:cubicBezTo>
                  <a:cubicBezTo>
                    <a:pt x="138" y="0"/>
                    <a:pt x="0" y="17"/>
                    <a:pt x="3" y="151"/>
                  </a:cubicBezTo>
                  <a:close/>
                </a:path>
              </a:pathLst>
            </a:cu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211"/>
          <p:cNvGrpSpPr/>
          <p:nvPr/>
        </p:nvGrpSpPr>
        <p:grpSpPr>
          <a:xfrm>
            <a:off x="762000" y="5105400"/>
            <a:ext cx="671852" cy="1005170"/>
            <a:chOff x="5257800" y="3352800"/>
            <a:chExt cx="1360262" cy="2035118"/>
          </a:xfrm>
        </p:grpSpPr>
        <p:sp>
          <p:nvSpPr>
            <p:cNvPr id="78" name="Freeform 15"/>
            <p:cNvSpPr>
              <a:spLocks/>
            </p:cNvSpPr>
            <p:nvPr/>
          </p:nvSpPr>
          <p:spPr bwMode="auto">
            <a:xfrm>
              <a:off x="5257800" y="4228006"/>
              <a:ext cx="1360262" cy="115991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149" y="29"/>
                </a:cxn>
                <a:cxn ang="0">
                  <a:pos x="382" y="325"/>
                </a:cxn>
                <a:cxn ang="0">
                  <a:pos x="0" y="326"/>
                </a:cxn>
              </a:cxnLst>
              <a:rect l="0" t="0" r="r" b="b"/>
              <a:pathLst>
                <a:path w="382" h="326">
                  <a:moveTo>
                    <a:pt x="0" y="326"/>
                  </a:moveTo>
                  <a:cubicBezTo>
                    <a:pt x="0" y="326"/>
                    <a:pt x="24" y="55"/>
                    <a:pt x="149" y="29"/>
                  </a:cubicBezTo>
                  <a:cubicBezTo>
                    <a:pt x="282" y="0"/>
                    <a:pt x="361" y="76"/>
                    <a:pt x="382" y="325"/>
                  </a:cubicBezTo>
                  <a:cubicBezTo>
                    <a:pt x="0" y="326"/>
                    <a:pt x="0" y="326"/>
                    <a:pt x="0" y="326"/>
                  </a:cubicBezTo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8"/>
            <p:cNvSpPr>
              <a:spLocks/>
            </p:cNvSpPr>
            <p:nvPr/>
          </p:nvSpPr>
          <p:spPr bwMode="auto">
            <a:xfrm>
              <a:off x="5706701" y="4131598"/>
              <a:ext cx="537778" cy="903827"/>
            </a:xfrm>
            <a:custGeom>
              <a:avLst/>
              <a:gdLst/>
              <a:ahLst/>
              <a:cxnLst>
                <a:cxn ang="0">
                  <a:pos x="44" y="59"/>
                </a:cxn>
                <a:cxn ang="0">
                  <a:pos x="0" y="63"/>
                </a:cxn>
                <a:cxn ang="0">
                  <a:pos x="32" y="249"/>
                </a:cxn>
                <a:cxn ang="0">
                  <a:pos x="105" y="254"/>
                </a:cxn>
                <a:cxn ang="0">
                  <a:pos x="143" y="66"/>
                </a:cxn>
                <a:cxn ang="0">
                  <a:pos x="44" y="59"/>
                </a:cxn>
              </a:cxnLst>
              <a:rect l="0" t="0" r="r" b="b"/>
              <a:pathLst>
                <a:path w="151" h="254">
                  <a:moveTo>
                    <a:pt x="44" y="59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4" y="198"/>
                    <a:pt x="32" y="249"/>
                  </a:cubicBezTo>
                  <a:cubicBezTo>
                    <a:pt x="105" y="254"/>
                    <a:pt x="105" y="254"/>
                    <a:pt x="105" y="254"/>
                  </a:cubicBezTo>
                  <a:cubicBezTo>
                    <a:pt x="105" y="254"/>
                    <a:pt x="151" y="132"/>
                    <a:pt x="143" y="66"/>
                  </a:cubicBezTo>
                  <a:cubicBezTo>
                    <a:pt x="136" y="0"/>
                    <a:pt x="44" y="59"/>
                    <a:pt x="44" y="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9"/>
            <p:cNvSpPr>
              <a:spLocks/>
            </p:cNvSpPr>
            <p:nvPr/>
          </p:nvSpPr>
          <p:spPr bwMode="auto">
            <a:xfrm>
              <a:off x="5813654" y="4559410"/>
              <a:ext cx="269643" cy="67184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9" y="35"/>
                </a:cxn>
                <a:cxn ang="0">
                  <a:pos x="0" y="302"/>
                </a:cxn>
                <a:cxn ang="0">
                  <a:pos x="97" y="446"/>
                </a:cxn>
                <a:cxn ang="0">
                  <a:pos x="179" y="312"/>
                </a:cxn>
                <a:cxn ang="0">
                  <a:pos x="142" y="21"/>
                </a:cxn>
                <a:cxn ang="0">
                  <a:pos x="64" y="0"/>
                </a:cxn>
              </a:cxnLst>
              <a:rect l="0" t="0" r="r" b="b"/>
              <a:pathLst>
                <a:path w="179" h="446">
                  <a:moveTo>
                    <a:pt x="64" y="0"/>
                  </a:moveTo>
                  <a:lnTo>
                    <a:pt x="59" y="35"/>
                  </a:lnTo>
                  <a:lnTo>
                    <a:pt x="0" y="302"/>
                  </a:lnTo>
                  <a:lnTo>
                    <a:pt x="97" y="446"/>
                  </a:lnTo>
                  <a:lnTo>
                    <a:pt x="179" y="312"/>
                  </a:lnTo>
                  <a:lnTo>
                    <a:pt x="142" y="21"/>
                  </a:lnTo>
                  <a:lnTo>
                    <a:pt x="6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14142">
                    <a:shade val="30000"/>
                    <a:satMod val="115000"/>
                  </a:srgbClr>
                </a:gs>
                <a:gs pos="50000">
                  <a:srgbClr val="414142">
                    <a:shade val="67500"/>
                    <a:satMod val="115000"/>
                  </a:srgbClr>
                </a:gs>
                <a:gs pos="100000">
                  <a:srgbClr val="41414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0"/>
            <p:cNvSpPr>
              <a:spLocks/>
            </p:cNvSpPr>
            <p:nvPr/>
          </p:nvSpPr>
          <p:spPr bwMode="auto">
            <a:xfrm>
              <a:off x="5837756" y="4292780"/>
              <a:ext cx="278681" cy="31935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8" y="90"/>
                </a:cxn>
                <a:cxn ang="0">
                  <a:pos x="55" y="89"/>
                </a:cxn>
                <a:cxn ang="0">
                  <a:pos x="78" y="27"/>
                </a:cxn>
                <a:cxn ang="0">
                  <a:pos x="40" y="1"/>
                </a:cxn>
                <a:cxn ang="0">
                  <a:pos x="0" y="44"/>
                </a:cxn>
              </a:cxnLst>
              <a:rect l="0" t="0" r="r" b="b"/>
              <a:pathLst>
                <a:path w="78" h="90">
                  <a:moveTo>
                    <a:pt x="0" y="44"/>
                  </a:moveTo>
                  <a:cubicBezTo>
                    <a:pt x="18" y="90"/>
                    <a:pt x="18" y="90"/>
                    <a:pt x="18" y="90"/>
                  </a:cubicBezTo>
                  <a:cubicBezTo>
                    <a:pt x="18" y="90"/>
                    <a:pt x="38" y="83"/>
                    <a:pt x="55" y="89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43" y="2"/>
                    <a:pt x="40" y="1"/>
                  </a:cubicBezTo>
                  <a:cubicBezTo>
                    <a:pt x="37" y="0"/>
                    <a:pt x="0" y="44"/>
                    <a:pt x="0" y="4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1"/>
            <p:cNvSpPr>
              <a:spLocks/>
            </p:cNvSpPr>
            <p:nvPr/>
          </p:nvSpPr>
          <p:spPr bwMode="auto">
            <a:xfrm>
              <a:off x="5693143" y="4086407"/>
              <a:ext cx="557361" cy="504637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0" y="60"/>
                </a:cxn>
                <a:cxn ang="0">
                  <a:pos x="38" y="138"/>
                </a:cxn>
                <a:cxn ang="0">
                  <a:pos x="71" y="89"/>
                </a:cxn>
                <a:cxn ang="0">
                  <a:pos x="119" y="142"/>
                </a:cxn>
                <a:cxn ang="0">
                  <a:pos x="149" y="45"/>
                </a:cxn>
                <a:cxn ang="0">
                  <a:pos x="38" y="20"/>
                </a:cxn>
              </a:cxnLst>
              <a:rect l="0" t="0" r="r" b="b"/>
              <a:pathLst>
                <a:path w="157" h="142">
                  <a:moveTo>
                    <a:pt x="38" y="2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5" y="109"/>
                    <a:pt x="38" y="138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119" y="142"/>
                    <a:pt x="119" y="142"/>
                    <a:pt x="119" y="142"/>
                  </a:cubicBezTo>
                  <a:cubicBezTo>
                    <a:pt x="119" y="142"/>
                    <a:pt x="157" y="89"/>
                    <a:pt x="149" y="45"/>
                  </a:cubicBezTo>
                  <a:cubicBezTo>
                    <a:pt x="140" y="0"/>
                    <a:pt x="38" y="20"/>
                    <a:pt x="38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2"/>
            <p:cNvSpPr>
              <a:spLocks/>
            </p:cNvSpPr>
            <p:nvPr/>
          </p:nvSpPr>
          <p:spPr bwMode="auto">
            <a:xfrm>
              <a:off x="5425008" y="3898109"/>
              <a:ext cx="200349" cy="198842"/>
            </a:xfrm>
            <a:custGeom>
              <a:avLst/>
              <a:gdLst/>
              <a:ahLst/>
              <a:cxnLst>
                <a:cxn ang="0">
                  <a:pos x="56" y="28"/>
                </a:cxn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</a:cxnLst>
              <a:rect l="0" t="0" r="r" b="b"/>
              <a:pathLst>
                <a:path w="56" h="56">
                  <a:moveTo>
                    <a:pt x="56" y="28"/>
                  </a:moveTo>
                  <a:cubicBezTo>
                    <a:pt x="56" y="44"/>
                    <a:pt x="43" y="56"/>
                    <a:pt x="28" y="56"/>
                  </a:cubicBezTo>
                  <a:cubicBezTo>
                    <a:pt x="12" y="56"/>
                    <a:pt x="0" y="44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3"/>
            <p:cNvSpPr>
              <a:spLocks/>
            </p:cNvSpPr>
            <p:nvPr/>
          </p:nvSpPr>
          <p:spPr bwMode="auto">
            <a:xfrm>
              <a:off x="6322810" y="3901122"/>
              <a:ext cx="198842" cy="19884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8" y="56"/>
                </a:cxn>
                <a:cxn ang="0">
                  <a:pos x="56" y="28"/>
                </a:cxn>
                <a:cxn ang="0">
                  <a:pos x="28" y="0"/>
                </a:cxn>
                <a:cxn ang="0">
                  <a:pos x="0" y="28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cubicBezTo>
                    <a:pt x="0" y="43"/>
                    <a:pt x="12" y="56"/>
                    <a:pt x="28" y="56"/>
                  </a:cubicBezTo>
                  <a:cubicBezTo>
                    <a:pt x="43" y="56"/>
                    <a:pt x="56" y="44"/>
                    <a:pt x="56" y="28"/>
                  </a:cubicBezTo>
                  <a:cubicBezTo>
                    <a:pt x="56" y="12"/>
                    <a:pt x="44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4"/>
            <p:cNvSpPr>
              <a:spLocks/>
            </p:cNvSpPr>
            <p:nvPr/>
          </p:nvSpPr>
          <p:spPr bwMode="auto">
            <a:xfrm>
              <a:off x="5521416" y="3480843"/>
              <a:ext cx="921905" cy="921904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4"/>
            <p:cNvSpPr>
              <a:spLocks/>
            </p:cNvSpPr>
            <p:nvPr/>
          </p:nvSpPr>
          <p:spPr bwMode="auto">
            <a:xfrm>
              <a:off x="5589315" y="3581400"/>
              <a:ext cx="800600" cy="800598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rgbClr val="FFC000">
                    <a:shade val="67500"/>
                    <a:satMod val="115000"/>
                    <a:alpha val="3000"/>
                  </a:srgbClr>
                </a:gs>
                <a:gs pos="0">
                  <a:schemeClr val="bg1">
                    <a:alpha val="5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5"/>
            <p:cNvSpPr>
              <a:spLocks/>
            </p:cNvSpPr>
            <p:nvPr/>
          </p:nvSpPr>
          <p:spPr bwMode="auto">
            <a:xfrm>
              <a:off x="5521416" y="3352800"/>
              <a:ext cx="979147" cy="611590"/>
            </a:xfrm>
            <a:custGeom>
              <a:avLst/>
              <a:gdLst/>
              <a:ahLst/>
              <a:cxnLst>
                <a:cxn ang="0">
                  <a:pos x="3" y="151"/>
                </a:cxn>
                <a:cxn ang="0">
                  <a:pos x="91" y="81"/>
                </a:cxn>
                <a:cxn ang="0">
                  <a:pos x="257" y="172"/>
                </a:cxn>
                <a:cxn ang="0">
                  <a:pos x="206" y="37"/>
                </a:cxn>
                <a:cxn ang="0">
                  <a:pos x="3" y="151"/>
                </a:cxn>
              </a:cxnLst>
              <a:rect l="0" t="0" r="r" b="b"/>
              <a:pathLst>
                <a:path w="275" h="172">
                  <a:moveTo>
                    <a:pt x="3" y="151"/>
                  </a:moveTo>
                  <a:cubicBezTo>
                    <a:pt x="3" y="151"/>
                    <a:pt x="63" y="130"/>
                    <a:pt x="91" y="81"/>
                  </a:cubicBezTo>
                  <a:cubicBezTo>
                    <a:pt x="91" y="81"/>
                    <a:pt x="204" y="166"/>
                    <a:pt x="257" y="172"/>
                  </a:cubicBezTo>
                  <a:cubicBezTo>
                    <a:pt x="257" y="172"/>
                    <a:pt x="275" y="75"/>
                    <a:pt x="206" y="37"/>
                  </a:cubicBezTo>
                  <a:cubicBezTo>
                    <a:pt x="138" y="0"/>
                    <a:pt x="0" y="17"/>
                    <a:pt x="3" y="151"/>
                  </a:cubicBezTo>
                  <a:close/>
                </a:path>
              </a:pathLst>
            </a:cu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" name="Group 211"/>
          <p:cNvGrpSpPr/>
          <p:nvPr/>
        </p:nvGrpSpPr>
        <p:grpSpPr>
          <a:xfrm>
            <a:off x="4624048" y="5410200"/>
            <a:ext cx="671852" cy="1005170"/>
            <a:chOff x="5257800" y="3352800"/>
            <a:chExt cx="1360262" cy="2035118"/>
          </a:xfrm>
        </p:grpSpPr>
        <p:sp>
          <p:nvSpPr>
            <p:cNvPr id="89" name="Freeform 15"/>
            <p:cNvSpPr>
              <a:spLocks/>
            </p:cNvSpPr>
            <p:nvPr/>
          </p:nvSpPr>
          <p:spPr bwMode="auto">
            <a:xfrm>
              <a:off x="5257800" y="4228006"/>
              <a:ext cx="1360262" cy="115991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149" y="29"/>
                </a:cxn>
                <a:cxn ang="0">
                  <a:pos x="382" y="325"/>
                </a:cxn>
                <a:cxn ang="0">
                  <a:pos x="0" y="326"/>
                </a:cxn>
              </a:cxnLst>
              <a:rect l="0" t="0" r="r" b="b"/>
              <a:pathLst>
                <a:path w="382" h="326">
                  <a:moveTo>
                    <a:pt x="0" y="326"/>
                  </a:moveTo>
                  <a:cubicBezTo>
                    <a:pt x="0" y="326"/>
                    <a:pt x="24" y="55"/>
                    <a:pt x="149" y="29"/>
                  </a:cubicBezTo>
                  <a:cubicBezTo>
                    <a:pt x="282" y="0"/>
                    <a:pt x="361" y="76"/>
                    <a:pt x="382" y="325"/>
                  </a:cubicBezTo>
                  <a:cubicBezTo>
                    <a:pt x="0" y="326"/>
                    <a:pt x="0" y="326"/>
                    <a:pt x="0" y="326"/>
                  </a:cubicBezTo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8"/>
            <p:cNvSpPr>
              <a:spLocks/>
            </p:cNvSpPr>
            <p:nvPr/>
          </p:nvSpPr>
          <p:spPr bwMode="auto">
            <a:xfrm>
              <a:off x="5706701" y="4131598"/>
              <a:ext cx="537778" cy="903827"/>
            </a:xfrm>
            <a:custGeom>
              <a:avLst/>
              <a:gdLst/>
              <a:ahLst/>
              <a:cxnLst>
                <a:cxn ang="0">
                  <a:pos x="44" y="59"/>
                </a:cxn>
                <a:cxn ang="0">
                  <a:pos x="0" y="63"/>
                </a:cxn>
                <a:cxn ang="0">
                  <a:pos x="32" y="249"/>
                </a:cxn>
                <a:cxn ang="0">
                  <a:pos x="105" y="254"/>
                </a:cxn>
                <a:cxn ang="0">
                  <a:pos x="143" y="66"/>
                </a:cxn>
                <a:cxn ang="0">
                  <a:pos x="44" y="59"/>
                </a:cxn>
              </a:cxnLst>
              <a:rect l="0" t="0" r="r" b="b"/>
              <a:pathLst>
                <a:path w="151" h="254">
                  <a:moveTo>
                    <a:pt x="44" y="59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4" y="198"/>
                    <a:pt x="32" y="249"/>
                  </a:cubicBezTo>
                  <a:cubicBezTo>
                    <a:pt x="105" y="254"/>
                    <a:pt x="105" y="254"/>
                    <a:pt x="105" y="254"/>
                  </a:cubicBezTo>
                  <a:cubicBezTo>
                    <a:pt x="105" y="254"/>
                    <a:pt x="151" y="132"/>
                    <a:pt x="143" y="66"/>
                  </a:cubicBezTo>
                  <a:cubicBezTo>
                    <a:pt x="136" y="0"/>
                    <a:pt x="44" y="59"/>
                    <a:pt x="44" y="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9"/>
            <p:cNvSpPr>
              <a:spLocks/>
            </p:cNvSpPr>
            <p:nvPr/>
          </p:nvSpPr>
          <p:spPr bwMode="auto">
            <a:xfrm>
              <a:off x="5813654" y="4559410"/>
              <a:ext cx="269643" cy="67184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9" y="35"/>
                </a:cxn>
                <a:cxn ang="0">
                  <a:pos x="0" y="302"/>
                </a:cxn>
                <a:cxn ang="0">
                  <a:pos x="97" y="446"/>
                </a:cxn>
                <a:cxn ang="0">
                  <a:pos x="179" y="312"/>
                </a:cxn>
                <a:cxn ang="0">
                  <a:pos x="142" y="21"/>
                </a:cxn>
                <a:cxn ang="0">
                  <a:pos x="64" y="0"/>
                </a:cxn>
              </a:cxnLst>
              <a:rect l="0" t="0" r="r" b="b"/>
              <a:pathLst>
                <a:path w="179" h="446">
                  <a:moveTo>
                    <a:pt x="64" y="0"/>
                  </a:moveTo>
                  <a:lnTo>
                    <a:pt x="59" y="35"/>
                  </a:lnTo>
                  <a:lnTo>
                    <a:pt x="0" y="302"/>
                  </a:lnTo>
                  <a:lnTo>
                    <a:pt x="97" y="446"/>
                  </a:lnTo>
                  <a:lnTo>
                    <a:pt x="179" y="312"/>
                  </a:lnTo>
                  <a:lnTo>
                    <a:pt x="142" y="21"/>
                  </a:lnTo>
                  <a:lnTo>
                    <a:pt x="6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14142">
                    <a:shade val="30000"/>
                    <a:satMod val="115000"/>
                  </a:srgbClr>
                </a:gs>
                <a:gs pos="50000">
                  <a:srgbClr val="414142">
                    <a:shade val="67500"/>
                    <a:satMod val="115000"/>
                  </a:srgbClr>
                </a:gs>
                <a:gs pos="100000">
                  <a:srgbClr val="41414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0"/>
            <p:cNvSpPr>
              <a:spLocks/>
            </p:cNvSpPr>
            <p:nvPr/>
          </p:nvSpPr>
          <p:spPr bwMode="auto">
            <a:xfrm>
              <a:off x="5837756" y="4292780"/>
              <a:ext cx="278681" cy="31935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8" y="90"/>
                </a:cxn>
                <a:cxn ang="0">
                  <a:pos x="55" y="89"/>
                </a:cxn>
                <a:cxn ang="0">
                  <a:pos x="78" y="27"/>
                </a:cxn>
                <a:cxn ang="0">
                  <a:pos x="40" y="1"/>
                </a:cxn>
                <a:cxn ang="0">
                  <a:pos x="0" y="44"/>
                </a:cxn>
              </a:cxnLst>
              <a:rect l="0" t="0" r="r" b="b"/>
              <a:pathLst>
                <a:path w="78" h="90">
                  <a:moveTo>
                    <a:pt x="0" y="44"/>
                  </a:moveTo>
                  <a:cubicBezTo>
                    <a:pt x="18" y="90"/>
                    <a:pt x="18" y="90"/>
                    <a:pt x="18" y="90"/>
                  </a:cubicBezTo>
                  <a:cubicBezTo>
                    <a:pt x="18" y="90"/>
                    <a:pt x="38" y="83"/>
                    <a:pt x="55" y="89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43" y="2"/>
                    <a:pt x="40" y="1"/>
                  </a:cubicBezTo>
                  <a:cubicBezTo>
                    <a:pt x="37" y="0"/>
                    <a:pt x="0" y="44"/>
                    <a:pt x="0" y="4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1"/>
            <p:cNvSpPr>
              <a:spLocks/>
            </p:cNvSpPr>
            <p:nvPr/>
          </p:nvSpPr>
          <p:spPr bwMode="auto">
            <a:xfrm>
              <a:off x="5693143" y="4086407"/>
              <a:ext cx="557361" cy="504637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0" y="60"/>
                </a:cxn>
                <a:cxn ang="0">
                  <a:pos x="38" y="138"/>
                </a:cxn>
                <a:cxn ang="0">
                  <a:pos x="71" y="89"/>
                </a:cxn>
                <a:cxn ang="0">
                  <a:pos x="119" y="142"/>
                </a:cxn>
                <a:cxn ang="0">
                  <a:pos x="149" y="45"/>
                </a:cxn>
                <a:cxn ang="0">
                  <a:pos x="38" y="20"/>
                </a:cxn>
              </a:cxnLst>
              <a:rect l="0" t="0" r="r" b="b"/>
              <a:pathLst>
                <a:path w="157" h="142">
                  <a:moveTo>
                    <a:pt x="38" y="2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5" y="109"/>
                    <a:pt x="38" y="138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119" y="142"/>
                    <a:pt x="119" y="142"/>
                    <a:pt x="119" y="142"/>
                  </a:cubicBezTo>
                  <a:cubicBezTo>
                    <a:pt x="119" y="142"/>
                    <a:pt x="157" y="89"/>
                    <a:pt x="149" y="45"/>
                  </a:cubicBezTo>
                  <a:cubicBezTo>
                    <a:pt x="140" y="0"/>
                    <a:pt x="38" y="20"/>
                    <a:pt x="38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2"/>
            <p:cNvSpPr>
              <a:spLocks/>
            </p:cNvSpPr>
            <p:nvPr/>
          </p:nvSpPr>
          <p:spPr bwMode="auto">
            <a:xfrm>
              <a:off x="5425008" y="3898109"/>
              <a:ext cx="200349" cy="198842"/>
            </a:xfrm>
            <a:custGeom>
              <a:avLst/>
              <a:gdLst/>
              <a:ahLst/>
              <a:cxnLst>
                <a:cxn ang="0">
                  <a:pos x="56" y="28"/>
                </a:cxn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</a:cxnLst>
              <a:rect l="0" t="0" r="r" b="b"/>
              <a:pathLst>
                <a:path w="56" h="56">
                  <a:moveTo>
                    <a:pt x="56" y="28"/>
                  </a:moveTo>
                  <a:cubicBezTo>
                    <a:pt x="56" y="44"/>
                    <a:pt x="43" y="56"/>
                    <a:pt x="28" y="56"/>
                  </a:cubicBezTo>
                  <a:cubicBezTo>
                    <a:pt x="12" y="56"/>
                    <a:pt x="0" y="44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3"/>
            <p:cNvSpPr>
              <a:spLocks/>
            </p:cNvSpPr>
            <p:nvPr/>
          </p:nvSpPr>
          <p:spPr bwMode="auto">
            <a:xfrm>
              <a:off x="6322810" y="3901122"/>
              <a:ext cx="198842" cy="19884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8" y="56"/>
                </a:cxn>
                <a:cxn ang="0">
                  <a:pos x="56" y="28"/>
                </a:cxn>
                <a:cxn ang="0">
                  <a:pos x="28" y="0"/>
                </a:cxn>
                <a:cxn ang="0">
                  <a:pos x="0" y="28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cubicBezTo>
                    <a:pt x="0" y="43"/>
                    <a:pt x="12" y="56"/>
                    <a:pt x="28" y="56"/>
                  </a:cubicBezTo>
                  <a:cubicBezTo>
                    <a:pt x="43" y="56"/>
                    <a:pt x="56" y="44"/>
                    <a:pt x="56" y="28"/>
                  </a:cubicBezTo>
                  <a:cubicBezTo>
                    <a:pt x="56" y="12"/>
                    <a:pt x="44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4"/>
            <p:cNvSpPr>
              <a:spLocks/>
            </p:cNvSpPr>
            <p:nvPr/>
          </p:nvSpPr>
          <p:spPr bwMode="auto">
            <a:xfrm>
              <a:off x="5521416" y="3480843"/>
              <a:ext cx="921905" cy="921904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4"/>
            <p:cNvSpPr>
              <a:spLocks/>
            </p:cNvSpPr>
            <p:nvPr/>
          </p:nvSpPr>
          <p:spPr bwMode="auto">
            <a:xfrm>
              <a:off x="5589315" y="3581400"/>
              <a:ext cx="800600" cy="800598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rgbClr val="FFC000">
                    <a:shade val="67500"/>
                    <a:satMod val="115000"/>
                    <a:alpha val="3000"/>
                  </a:srgbClr>
                </a:gs>
                <a:gs pos="0">
                  <a:schemeClr val="bg1">
                    <a:alpha val="5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5"/>
            <p:cNvSpPr>
              <a:spLocks/>
            </p:cNvSpPr>
            <p:nvPr/>
          </p:nvSpPr>
          <p:spPr bwMode="auto">
            <a:xfrm>
              <a:off x="5521416" y="3352800"/>
              <a:ext cx="979147" cy="611590"/>
            </a:xfrm>
            <a:custGeom>
              <a:avLst/>
              <a:gdLst/>
              <a:ahLst/>
              <a:cxnLst>
                <a:cxn ang="0">
                  <a:pos x="3" y="151"/>
                </a:cxn>
                <a:cxn ang="0">
                  <a:pos x="91" y="81"/>
                </a:cxn>
                <a:cxn ang="0">
                  <a:pos x="257" y="172"/>
                </a:cxn>
                <a:cxn ang="0">
                  <a:pos x="206" y="37"/>
                </a:cxn>
                <a:cxn ang="0">
                  <a:pos x="3" y="151"/>
                </a:cxn>
              </a:cxnLst>
              <a:rect l="0" t="0" r="r" b="b"/>
              <a:pathLst>
                <a:path w="275" h="172">
                  <a:moveTo>
                    <a:pt x="3" y="151"/>
                  </a:moveTo>
                  <a:cubicBezTo>
                    <a:pt x="3" y="151"/>
                    <a:pt x="63" y="130"/>
                    <a:pt x="91" y="81"/>
                  </a:cubicBezTo>
                  <a:cubicBezTo>
                    <a:pt x="91" y="81"/>
                    <a:pt x="204" y="166"/>
                    <a:pt x="257" y="172"/>
                  </a:cubicBezTo>
                  <a:cubicBezTo>
                    <a:pt x="257" y="172"/>
                    <a:pt x="275" y="75"/>
                    <a:pt x="206" y="37"/>
                  </a:cubicBezTo>
                  <a:cubicBezTo>
                    <a:pt x="138" y="0"/>
                    <a:pt x="0" y="17"/>
                    <a:pt x="3" y="151"/>
                  </a:cubicBezTo>
                  <a:close/>
                </a:path>
              </a:pathLst>
            </a:cu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9" name="Group 209"/>
          <p:cNvGrpSpPr/>
          <p:nvPr/>
        </p:nvGrpSpPr>
        <p:grpSpPr>
          <a:xfrm>
            <a:off x="6553200" y="5153025"/>
            <a:ext cx="644216" cy="954896"/>
            <a:chOff x="4989585" y="740029"/>
            <a:chExt cx="1358756" cy="2014030"/>
          </a:xfrm>
        </p:grpSpPr>
        <p:sp>
          <p:nvSpPr>
            <p:cNvPr id="100" name="Oval 26"/>
            <p:cNvSpPr>
              <a:spLocks noChangeArrowheads="1"/>
            </p:cNvSpPr>
            <p:nvPr/>
          </p:nvSpPr>
          <p:spPr bwMode="auto">
            <a:xfrm>
              <a:off x="5113108" y="779195"/>
              <a:ext cx="1174977" cy="1295486"/>
            </a:xfrm>
            <a:prstGeom prst="ellipse">
              <a:avLst/>
            </a:pr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7"/>
            <p:cNvSpPr>
              <a:spLocks/>
            </p:cNvSpPr>
            <p:nvPr/>
          </p:nvSpPr>
          <p:spPr bwMode="auto">
            <a:xfrm>
              <a:off x="4989585" y="1594147"/>
              <a:ext cx="1358756" cy="115991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149" y="28"/>
                </a:cxn>
                <a:cxn ang="0">
                  <a:pos x="382" y="325"/>
                </a:cxn>
                <a:cxn ang="0">
                  <a:pos x="0" y="326"/>
                </a:cxn>
              </a:cxnLst>
              <a:rect l="0" t="0" r="r" b="b"/>
              <a:pathLst>
                <a:path w="382" h="326">
                  <a:moveTo>
                    <a:pt x="0" y="326"/>
                  </a:moveTo>
                  <a:cubicBezTo>
                    <a:pt x="0" y="326"/>
                    <a:pt x="24" y="55"/>
                    <a:pt x="149" y="28"/>
                  </a:cubicBezTo>
                  <a:cubicBezTo>
                    <a:pt x="282" y="0"/>
                    <a:pt x="361" y="75"/>
                    <a:pt x="382" y="325"/>
                  </a:cubicBezTo>
                  <a:cubicBezTo>
                    <a:pt x="0" y="326"/>
                    <a:pt x="0" y="326"/>
                    <a:pt x="0" y="326"/>
                  </a:cubicBezTo>
                </a:path>
              </a:pathLst>
            </a:custGeom>
            <a:gradFill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0"/>
            <p:cNvSpPr>
              <a:spLocks/>
            </p:cNvSpPr>
            <p:nvPr/>
          </p:nvSpPr>
          <p:spPr bwMode="auto">
            <a:xfrm>
              <a:off x="5436980" y="1502257"/>
              <a:ext cx="566399" cy="896296"/>
            </a:xfrm>
            <a:custGeom>
              <a:avLst/>
              <a:gdLst/>
              <a:ahLst/>
              <a:cxnLst>
                <a:cxn ang="0">
                  <a:pos x="44" y="58"/>
                </a:cxn>
                <a:cxn ang="0">
                  <a:pos x="0" y="62"/>
                </a:cxn>
                <a:cxn ang="0">
                  <a:pos x="56" y="252"/>
                </a:cxn>
                <a:cxn ang="0">
                  <a:pos x="88" y="252"/>
                </a:cxn>
                <a:cxn ang="0">
                  <a:pos x="143" y="65"/>
                </a:cxn>
                <a:cxn ang="0">
                  <a:pos x="44" y="58"/>
                </a:cxn>
              </a:cxnLst>
              <a:rect l="0" t="0" r="r" b="b"/>
              <a:pathLst>
                <a:path w="159" h="252">
                  <a:moveTo>
                    <a:pt x="44" y="58"/>
                  </a:moveTo>
                  <a:cubicBezTo>
                    <a:pt x="0" y="62"/>
                    <a:pt x="0" y="62"/>
                    <a:pt x="0" y="62"/>
                  </a:cubicBezTo>
                  <a:cubicBezTo>
                    <a:pt x="0" y="62"/>
                    <a:pt x="28" y="201"/>
                    <a:pt x="56" y="252"/>
                  </a:cubicBezTo>
                  <a:cubicBezTo>
                    <a:pt x="88" y="252"/>
                    <a:pt x="88" y="252"/>
                    <a:pt x="88" y="252"/>
                  </a:cubicBezTo>
                  <a:cubicBezTo>
                    <a:pt x="88" y="252"/>
                    <a:pt x="109" y="210"/>
                    <a:pt x="143" y="65"/>
                  </a:cubicBezTo>
                  <a:cubicBezTo>
                    <a:pt x="159" y="0"/>
                    <a:pt x="44" y="58"/>
                    <a:pt x="44" y="58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1"/>
            <p:cNvSpPr>
              <a:spLocks/>
            </p:cNvSpPr>
            <p:nvPr/>
          </p:nvSpPr>
          <p:spPr bwMode="auto">
            <a:xfrm>
              <a:off x="5423423" y="1452547"/>
              <a:ext cx="558868" cy="501625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0" y="59"/>
                </a:cxn>
                <a:cxn ang="0">
                  <a:pos x="38" y="138"/>
                </a:cxn>
                <a:cxn ang="0">
                  <a:pos x="71" y="88"/>
                </a:cxn>
                <a:cxn ang="0">
                  <a:pos x="119" y="141"/>
                </a:cxn>
                <a:cxn ang="0">
                  <a:pos x="148" y="44"/>
                </a:cxn>
                <a:cxn ang="0">
                  <a:pos x="38" y="20"/>
                </a:cxn>
              </a:cxnLst>
              <a:rect l="0" t="0" r="r" b="b"/>
              <a:pathLst>
                <a:path w="157" h="141">
                  <a:moveTo>
                    <a:pt x="38" y="20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0" y="59"/>
                    <a:pt x="5" y="109"/>
                    <a:pt x="38" y="138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119" y="141"/>
                    <a:pt x="119" y="141"/>
                    <a:pt x="119" y="141"/>
                  </a:cubicBezTo>
                  <a:cubicBezTo>
                    <a:pt x="119" y="141"/>
                    <a:pt x="157" y="88"/>
                    <a:pt x="148" y="44"/>
                  </a:cubicBezTo>
                  <a:cubicBezTo>
                    <a:pt x="140" y="0"/>
                    <a:pt x="38" y="20"/>
                    <a:pt x="38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2"/>
            <p:cNvSpPr>
              <a:spLocks/>
            </p:cNvSpPr>
            <p:nvPr/>
          </p:nvSpPr>
          <p:spPr bwMode="auto">
            <a:xfrm>
              <a:off x="5282595" y="866565"/>
              <a:ext cx="860105" cy="921904"/>
            </a:xfrm>
            <a:custGeom>
              <a:avLst/>
              <a:gdLst/>
              <a:ahLst/>
              <a:cxnLst>
                <a:cxn ang="0">
                  <a:pos x="259" y="129"/>
                </a:cxn>
                <a:cxn ang="0">
                  <a:pos x="129" y="258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29"/>
                </a:cxn>
              </a:cxnLst>
              <a:rect l="0" t="0" r="r" b="b"/>
              <a:pathLst>
                <a:path w="259" h="259">
                  <a:moveTo>
                    <a:pt x="259" y="129"/>
                  </a:moveTo>
                  <a:cubicBezTo>
                    <a:pt x="258" y="201"/>
                    <a:pt x="200" y="259"/>
                    <a:pt x="129" y="258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7"/>
                    <a:pt x="58" y="0"/>
                    <a:pt x="130" y="0"/>
                  </a:cubicBezTo>
                  <a:cubicBezTo>
                    <a:pt x="201" y="0"/>
                    <a:pt x="259" y="58"/>
                    <a:pt x="259" y="129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4"/>
            <p:cNvSpPr>
              <a:spLocks/>
            </p:cNvSpPr>
            <p:nvPr/>
          </p:nvSpPr>
          <p:spPr bwMode="auto">
            <a:xfrm>
              <a:off x="5322882" y="958850"/>
              <a:ext cx="779468" cy="800598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FC000">
                    <a:shade val="67500"/>
                    <a:satMod val="115000"/>
                    <a:alpha val="3000"/>
                  </a:srgbClr>
                </a:gs>
                <a:gs pos="0">
                  <a:schemeClr val="bg1">
                    <a:alpha val="5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3"/>
            <p:cNvSpPr>
              <a:spLocks/>
            </p:cNvSpPr>
            <p:nvPr/>
          </p:nvSpPr>
          <p:spPr bwMode="auto">
            <a:xfrm>
              <a:off x="5224580" y="740029"/>
              <a:ext cx="992706" cy="634186"/>
            </a:xfrm>
            <a:custGeom>
              <a:avLst/>
              <a:gdLst/>
              <a:ahLst/>
              <a:cxnLst>
                <a:cxn ang="0">
                  <a:pos x="3" y="159"/>
                </a:cxn>
                <a:cxn ang="0">
                  <a:pos x="97" y="77"/>
                </a:cxn>
                <a:cxn ang="0">
                  <a:pos x="268" y="178"/>
                </a:cxn>
                <a:cxn ang="0">
                  <a:pos x="208" y="38"/>
                </a:cxn>
                <a:cxn ang="0">
                  <a:pos x="3" y="159"/>
                </a:cxn>
              </a:cxnLst>
              <a:rect l="0" t="0" r="r" b="b"/>
              <a:pathLst>
                <a:path w="279" h="178">
                  <a:moveTo>
                    <a:pt x="3" y="159"/>
                  </a:moveTo>
                  <a:cubicBezTo>
                    <a:pt x="3" y="159"/>
                    <a:pt x="68" y="126"/>
                    <a:pt x="97" y="77"/>
                  </a:cubicBezTo>
                  <a:cubicBezTo>
                    <a:pt x="97" y="77"/>
                    <a:pt x="213" y="173"/>
                    <a:pt x="268" y="178"/>
                  </a:cubicBezTo>
                  <a:cubicBezTo>
                    <a:pt x="268" y="178"/>
                    <a:pt x="279" y="75"/>
                    <a:pt x="208" y="38"/>
                  </a:cubicBezTo>
                  <a:cubicBezTo>
                    <a:pt x="137" y="0"/>
                    <a:pt x="0" y="25"/>
                    <a:pt x="3" y="159"/>
                  </a:cubicBezTo>
                  <a:close/>
                </a:path>
              </a:pathLst>
            </a:cu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en-US" dirty="0"/>
            </a:p>
          </p:txBody>
        </p:sp>
      </p:grpSp>
      <p:grpSp>
        <p:nvGrpSpPr>
          <p:cNvPr id="107" name="Group 211"/>
          <p:cNvGrpSpPr/>
          <p:nvPr/>
        </p:nvGrpSpPr>
        <p:grpSpPr>
          <a:xfrm>
            <a:off x="7557748" y="5105400"/>
            <a:ext cx="671852" cy="1005170"/>
            <a:chOff x="5257800" y="3352800"/>
            <a:chExt cx="1360262" cy="2035118"/>
          </a:xfrm>
        </p:grpSpPr>
        <p:sp>
          <p:nvSpPr>
            <p:cNvPr id="108" name="Freeform 15"/>
            <p:cNvSpPr>
              <a:spLocks/>
            </p:cNvSpPr>
            <p:nvPr/>
          </p:nvSpPr>
          <p:spPr bwMode="auto">
            <a:xfrm>
              <a:off x="5257800" y="4228006"/>
              <a:ext cx="1360262" cy="1159912"/>
            </a:xfrm>
            <a:custGeom>
              <a:avLst/>
              <a:gdLst/>
              <a:ahLst/>
              <a:cxnLst>
                <a:cxn ang="0">
                  <a:pos x="0" y="326"/>
                </a:cxn>
                <a:cxn ang="0">
                  <a:pos x="149" y="29"/>
                </a:cxn>
                <a:cxn ang="0">
                  <a:pos x="382" y="325"/>
                </a:cxn>
                <a:cxn ang="0">
                  <a:pos x="0" y="326"/>
                </a:cxn>
              </a:cxnLst>
              <a:rect l="0" t="0" r="r" b="b"/>
              <a:pathLst>
                <a:path w="382" h="326">
                  <a:moveTo>
                    <a:pt x="0" y="326"/>
                  </a:moveTo>
                  <a:cubicBezTo>
                    <a:pt x="0" y="326"/>
                    <a:pt x="24" y="55"/>
                    <a:pt x="149" y="29"/>
                  </a:cubicBezTo>
                  <a:cubicBezTo>
                    <a:pt x="282" y="0"/>
                    <a:pt x="361" y="76"/>
                    <a:pt x="382" y="325"/>
                  </a:cubicBezTo>
                  <a:cubicBezTo>
                    <a:pt x="0" y="326"/>
                    <a:pt x="0" y="326"/>
                    <a:pt x="0" y="326"/>
                  </a:cubicBezTo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8"/>
            <p:cNvSpPr>
              <a:spLocks/>
            </p:cNvSpPr>
            <p:nvPr/>
          </p:nvSpPr>
          <p:spPr bwMode="auto">
            <a:xfrm>
              <a:off x="5706701" y="4131598"/>
              <a:ext cx="537778" cy="903827"/>
            </a:xfrm>
            <a:custGeom>
              <a:avLst/>
              <a:gdLst/>
              <a:ahLst/>
              <a:cxnLst>
                <a:cxn ang="0">
                  <a:pos x="44" y="59"/>
                </a:cxn>
                <a:cxn ang="0">
                  <a:pos x="0" y="63"/>
                </a:cxn>
                <a:cxn ang="0">
                  <a:pos x="32" y="249"/>
                </a:cxn>
                <a:cxn ang="0">
                  <a:pos x="105" y="254"/>
                </a:cxn>
                <a:cxn ang="0">
                  <a:pos x="143" y="66"/>
                </a:cxn>
                <a:cxn ang="0">
                  <a:pos x="44" y="59"/>
                </a:cxn>
              </a:cxnLst>
              <a:rect l="0" t="0" r="r" b="b"/>
              <a:pathLst>
                <a:path w="151" h="254">
                  <a:moveTo>
                    <a:pt x="44" y="59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4" y="198"/>
                    <a:pt x="32" y="249"/>
                  </a:cubicBezTo>
                  <a:cubicBezTo>
                    <a:pt x="105" y="254"/>
                    <a:pt x="105" y="254"/>
                    <a:pt x="105" y="254"/>
                  </a:cubicBezTo>
                  <a:cubicBezTo>
                    <a:pt x="105" y="254"/>
                    <a:pt x="151" y="132"/>
                    <a:pt x="143" y="66"/>
                  </a:cubicBezTo>
                  <a:cubicBezTo>
                    <a:pt x="136" y="0"/>
                    <a:pt x="44" y="59"/>
                    <a:pt x="44" y="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9"/>
            <p:cNvSpPr>
              <a:spLocks/>
            </p:cNvSpPr>
            <p:nvPr/>
          </p:nvSpPr>
          <p:spPr bwMode="auto">
            <a:xfrm>
              <a:off x="5813654" y="4559410"/>
              <a:ext cx="269643" cy="67184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9" y="35"/>
                </a:cxn>
                <a:cxn ang="0">
                  <a:pos x="0" y="302"/>
                </a:cxn>
                <a:cxn ang="0">
                  <a:pos x="97" y="446"/>
                </a:cxn>
                <a:cxn ang="0">
                  <a:pos x="179" y="312"/>
                </a:cxn>
                <a:cxn ang="0">
                  <a:pos x="142" y="21"/>
                </a:cxn>
                <a:cxn ang="0">
                  <a:pos x="64" y="0"/>
                </a:cxn>
              </a:cxnLst>
              <a:rect l="0" t="0" r="r" b="b"/>
              <a:pathLst>
                <a:path w="179" h="446">
                  <a:moveTo>
                    <a:pt x="64" y="0"/>
                  </a:moveTo>
                  <a:lnTo>
                    <a:pt x="59" y="35"/>
                  </a:lnTo>
                  <a:lnTo>
                    <a:pt x="0" y="302"/>
                  </a:lnTo>
                  <a:lnTo>
                    <a:pt x="97" y="446"/>
                  </a:lnTo>
                  <a:lnTo>
                    <a:pt x="179" y="312"/>
                  </a:lnTo>
                  <a:lnTo>
                    <a:pt x="142" y="21"/>
                  </a:lnTo>
                  <a:lnTo>
                    <a:pt x="6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14142">
                    <a:shade val="30000"/>
                    <a:satMod val="115000"/>
                  </a:srgbClr>
                </a:gs>
                <a:gs pos="50000">
                  <a:srgbClr val="414142">
                    <a:shade val="67500"/>
                    <a:satMod val="115000"/>
                  </a:srgbClr>
                </a:gs>
                <a:gs pos="100000">
                  <a:srgbClr val="41414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0"/>
            <p:cNvSpPr>
              <a:spLocks/>
            </p:cNvSpPr>
            <p:nvPr/>
          </p:nvSpPr>
          <p:spPr bwMode="auto">
            <a:xfrm>
              <a:off x="5837756" y="4292780"/>
              <a:ext cx="278681" cy="31935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8" y="90"/>
                </a:cxn>
                <a:cxn ang="0">
                  <a:pos x="55" y="89"/>
                </a:cxn>
                <a:cxn ang="0">
                  <a:pos x="78" y="27"/>
                </a:cxn>
                <a:cxn ang="0">
                  <a:pos x="40" y="1"/>
                </a:cxn>
                <a:cxn ang="0">
                  <a:pos x="0" y="44"/>
                </a:cxn>
              </a:cxnLst>
              <a:rect l="0" t="0" r="r" b="b"/>
              <a:pathLst>
                <a:path w="78" h="90">
                  <a:moveTo>
                    <a:pt x="0" y="44"/>
                  </a:moveTo>
                  <a:cubicBezTo>
                    <a:pt x="18" y="90"/>
                    <a:pt x="18" y="90"/>
                    <a:pt x="18" y="90"/>
                  </a:cubicBezTo>
                  <a:cubicBezTo>
                    <a:pt x="18" y="90"/>
                    <a:pt x="38" y="83"/>
                    <a:pt x="55" y="89"/>
                  </a:cubicBezTo>
                  <a:cubicBezTo>
                    <a:pt x="78" y="27"/>
                    <a:pt x="78" y="27"/>
                    <a:pt x="78" y="27"/>
                  </a:cubicBezTo>
                  <a:cubicBezTo>
                    <a:pt x="78" y="27"/>
                    <a:pt x="43" y="2"/>
                    <a:pt x="40" y="1"/>
                  </a:cubicBezTo>
                  <a:cubicBezTo>
                    <a:pt x="37" y="0"/>
                    <a:pt x="0" y="44"/>
                    <a:pt x="0" y="4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1"/>
            <p:cNvSpPr>
              <a:spLocks/>
            </p:cNvSpPr>
            <p:nvPr/>
          </p:nvSpPr>
          <p:spPr bwMode="auto">
            <a:xfrm>
              <a:off x="5693143" y="4086407"/>
              <a:ext cx="557361" cy="504637"/>
            </a:xfrm>
            <a:custGeom>
              <a:avLst/>
              <a:gdLst/>
              <a:ahLst/>
              <a:cxnLst>
                <a:cxn ang="0">
                  <a:pos x="38" y="20"/>
                </a:cxn>
                <a:cxn ang="0">
                  <a:pos x="0" y="60"/>
                </a:cxn>
                <a:cxn ang="0">
                  <a:pos x="38" y="138"/>
                </a:cxn>
                <a:cxn ang="0">
                  <a:pos x="71" y="89"/>
                </a:cxn>
                <a:cxn ang="0">
                  <a:pos x="119" y="142"/>
                </a:cxn>
                <a:cxn ang="0">
                  <a:pos x="149" y="45"/>
                </a:cxn>
                <a:cxn ang="0">
                  <a:pos x="38" y="20"/>
                </a:cxn>
              </a:cxnLst>
              <a:rect l="0" t="0" r="r" b="b"/>
              <a:pathLst>
                <a:path w="157" h="142">
                  <a:moveTo>
                    <a:pt x="38" y="2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5" y="109"/>
                    <a:pt x="38" y="138"/>
                  </a:cubicBezTo>
                  <a:cubicBezTo>
                    <a:pt x="71" y="89"/>
                    <a:pt x="71" y="89"/>
                    <a:pt x="71" y="89"/>
                  </a:cubicBezTo>
                  <a:cubicBezTo>
                    <a:pt x="119" y="142"/>
                    <a:pt x="119" y="142"/>
                    <a:pt x="119" y="142"/>
                  </a:cubicBezTo>
                  <a:cubicBezTo>
                    <a:pt x="119" y="142"/>
                    <a:pt x="157" y="89"/>
                    <a:pt x="149" y="45"/>
                  </a:cubicBezTo>
                  <a:cubicBezTo>
                    <a:pt x="140" y="0"/>
                    <a:pt x="38" y="20"/>
                    <a:pt x="38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2"/>
            <p:cNvSpPr>
              <a:spLocks/>
            </p:cNvSpPr>
            <p:nvPr/>
          </p:nvSpPr>
          <p:spPr bwMode="auto">
            <a:xfrm>
              <a:off x="5425008" y="3898109"/>
              <a:ext cx="200349" cy="198842"/>
            </a:xfrm>
            <a:custGeom>
              <a:avLst/>
              <a:gdLst/>
              <a:ahLst/>
              <a:cxnLst>
                <a:cxn ang="0">
                  <a:pos x="56" y="28"/>
                </a:cxn>
                <a:cxn ang="0">
                  <a:pos x="28" y="56"/>
                </a:cxn>
                <a:cxn ang="0">
                  <a:pos x="0" y="28"/>
                </a:cxn>
                <a:cxn ang="0">
                  <a:pos x="28" y="0"/>
                </a:cxn>
                <a:cxn ang="0">
                  <a:pos x="56" y="28"/>
                </a:cxn>
              </a:cxnLst>
              <a:rect l="0" t="0" r="r" b="b"/>
              <a:pathLst>
                <a:path w="56" h="56">
                  <a:moveTo>
                    <a:pt x="56" y="28"/>
                  </a:moveTo>
                  <a:cubicBezTo>
                    <a:pt x="56" y="44"/>
                    <a:pt x="43" y="56"/>
                    <a:pt x="28" y="56"/>
                  </a:cubicBezTo>
                  <a:cubicBezTo>
                    <a:pt x="12" y="56"/>
                    <a:pt x="0" y="44"/>
                    <a:pt x="0" y="28"/>
                  </a:cubicBezTo>
                  <a:cubicBezTo>
                    <a:pt x="0" y="13"/>
                    <a:pt x="12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3"/>
            <p:cNvSpPr>
              <a:spLocks/>
            </p:cNvSpPr>
            <p:nvPr/>
          </p:nvSpPr>
          <p:spPr bwMode="auto">
            <a:xfrm>
              <a:off x="6322810" y="3901122"/>
              <a:ext cx="198842" cy="19884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8" y="56"/>
                </a:cxn>
                <a:cxn ang="0">
                  <a:pos x="56" y="28"/>
                </a:cxn>
                <a:cxn ang="0">
                  <a:pos x="28" y="0"/>
                </a:cxn>
                <a:cxn ang="0">
                  <a:pos x="0" y="28"/>
                </a:cxn>
              </a:cxnLst>
              <a:rect l="0" t="0" r="r" b="b"/>
              <a:pathLst>
                <a:path w="56" h="56">
                  <a:moveTo>
                    <a:pt x="0" y="28"/>
                  </a:moveTo>
                  <a:cubicBezTo>
                    <a:pt x="0" y="43"/>
                    <a:pt x="12" y="56"/>
                    <a:pt x="28" y="56"/>
                  </a:cubicBezTo>
                  <a:cubicBezTo>
                    <a:pt x="43" y="56"/>
                    <a:pt x="56" y="44"/>
                    <a:pt x="56" y="28"/>
                  </a:cubicBezTo>
                  <a:cubicBezTo>
                    <a:pt x="56" y="12"/>
                    <a:pt x="44" y="0"/>
                    <a:pt x="28" y="0"/>
                  </a:cubicBezTo>
                  <a:cubicBezTo>
                    <a:pt x="12" y="0"/>
                    <a:pt x="0" y="12"/>
                    <a:pt x="0" y="28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4"/>
            <p:cNvSpPr>
              <a:spLocks/>
            </p:cNvSpPr>
            <p:nvPr/>
          </p:nvSpPr>
          <p:spPr bwMode="auto">
            <a:xfrm>
              <a:off x="5521416" y="3480843"/>
              <a:ext cx="921905" cy="921904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solidFill>
              <a:srgbClr val="C49A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4"/>
            <p:cNvSpPr>
              <a:spLocks/>
            </p:cNvSpPr>
            <p:nvPr/>
          </p:nvSpPr>
          <p:spPr bwMode="auto">
            <a:xfrm>
              <a:off x="5589315" y="3581400"/>
              <a:ext cx="800600" cy="800598"/>
            </a:xfrm>
            <a:custGeom>
              <a:avLst/>
              <a:gdLst/>
              <a:ahLst/>
              <a:cxnLst>
                <a:cxn ang="0">
                  <a:pos x="259" y="130"/>
                </a:cxn>
                <a:cxn ang="0">
                  <a:pos x="129" y="259"/>
                </a:cxn>
                <a:cxn ang="0">
                  <a:pos x="0" y="129"/>
                </a:cxn>
                <a:cxn ang="0">
                  <a:pos x="130" y="0"/>
                </a:cxn>
                <a:cxn ang="0">
                  <a:pos x="259" y="130"/>
                </a:cxn>
              </a:cxnLst>
              <a:rect l="0" t="0" r="r" b="b"/>
              <a:pathLst>
                <a:path w="259" h="259">
                  <a:moveTo>
                    <a:pt x="259" y="130"/>
                  </a:moveTo>
                  <a:cubicBezTo>
                    <a:pt x="258" y="201"/>
                    <a:pt x="200" y="259"/>
                    <a:pt x="129" y="259"/>
                  </a:cubicBezTo>
                  <a:cubicBezTo>
                    <a:pt x="58" y="258"/>
                    <a:pt x="0" y="200"/>
                    <a:pt x="0" y="129"/>
                  </a:cubicBezTo>
                  <a:cubicBezTo>
                    <a:pt x="0" y="58"/>
                    <a:pt x="58" y="0"/>
                    <a:pt x="130" y="0"/>
                  </a:cubicBezTo>
                  <a:cubicBezTo>
                    <a:pt x="201" y="0"/>
                    <a:pt x="259" y="58"/>
                    <a:pt x="259" y="130"/>
                  </a:cubicBezTo>
                  <a:close/>
                </a:path>
              </a:pathLst>
            </a:custGeom>
            <a:gradFill flip="none" rotWithShape="1">
              <a:gsLst>
                <a:gs pos="86000">
                  <a:srgbClr val="FFC000">
                    <a:shade val="67500"/>
                    <a:satMod val="115000"/>
                    <a:alpha val="3000"/>
                  </a:srgbClr>
                </a:gs>
                <a:gs pos="0">
                  <a:schemeClr val="bg1">
                    <a:alpha val="59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5"/>
            <p:cNvSpPr>
              <a:spLocks/>
            </p:cNvSpPr>
            <p:nvPr/>
          </p:nvSpPr>
          <p:spPr bwMode="auto">
            <a:xfrm>
              <a:off x="5521416" y="3352800"/>
              <a:ext cx="979147" cy="611590"/>
            </a:xfrm>
            <a:custGeom>
              <a:avLst/>
              <a:gdLst/>
              <a:ahLst/>
              <a:cxnLst>
                <a:cxn ang="0">
                  <a:pos x="3" y="151"/>
                </a:cxn>
                <a:cxn ang="0">
                  <a:pos x="91" y="81"/>
                </a:cxn>
                <a:cxn ang="0">
                  <a:pos x="257" y="172"/>
                </a:cxn>
                <a:cxn ang="0">
                  <a:pos x="206" y="37"/>
                </a:cxn>
                <a:cxn ang="0">
                  <a:pos x="3" y="151"/>
                </a:cxn>
              </a:cxnLst>
              <a:rect l="0" t="0" r="r" b="b"/>
              <a:pathLst>
                <a:path w="275" h="172">
                  <a:moveTo>
                    <a:pt x="3" y="151"/>
                  </a:moveTo>
                  <a:cubicBezTo>
                    <a:pt x="3" y="151"/>
                    <a:pt x="63" y="130"/>
                    <a:pt x="91" y="81"/>
                  </a:cubicBezTo>
                  <a:cubicBezTo>
                    <a:pt x="91" y="81"/>
                    <a:pt x="204" y="166"/>
                    <a:pt x="257" y="172"/>
                  </a:cubicBezTo>
                  <a:cubicBezTo>
                    <a:pt x="257" y="172"/>
                    <a:pt x="275" y="75"/>
                    <a:pt x="206" y="37"/>
                  </a:cubicBezTo>
                  <a:cubicBezTo>
                    <a:pt x="138" y="0"/>
                    <a:pt x="0" y="17"/>
                    <a:pt x="3" y="151"/>
                  </a:cubicBezTo>
                  <a:close/>
                </a:path>
              </a:pathLst>
            </a:custGeom>
            <a:solidFill>
              <a:srgbClr val="4B32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8" name="Rectangle 117"/>
          <p:cNvSpPr/>
          <p:nvPr/>
        </p:nvSpPr>
        <p:spPr>
          <a:xfrm flipH="1">
            <a:off x="1905000" y="3609643"/>
            <a:ext cx="1143000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100" b="1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100" b="1" dirty="0"/>
          </a:p>
        </p:txBody>
      </p:sp>
      <p:sp>
        <p:nvSpPr>
          <p:cNvPr id="119" name="Rectangle 118"/>
          <p:cNvSpPr/>
          <p:nvPr/>
        </p:nvSpPr>
        <p:spPr>
          <a:xfrm flipH="1">
            <a:off x="4381500" y="4691390"/>
            <a:ext cx="1143000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100" b="1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100" b="1" dirty="0"/>
          </a:p>
        </p:txBody>
      </p:sp>
      <p:sp>
        <p:nvSpPr>
          <p:cNvPr id="120" name="Rectangle 119"/>
          <p:cNvSpPr/>
          <p:nvPr/>
        </p:nvSpPr>
        <p:spPr>
          <a:xfrm flipH="1">
            <a:off x="6838950" y="3609643"/>
            <a:ext cx="1143000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100" b="1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100" b="1" dirty="0"/>
          </a:p>
        </p:txBody>
      </p:sp>
      <p:sp>
        <p:nvSpPr>
          <p:cNvPr id="121" name="Rectangle 120"/>
          <p:cNvSpPr/>
          <p:nvPr/>
        </p:nvSpPr>
        <p:spPr>
          <a:xfrm flipH="1">
            <a:off x="533400" y="6110570"/>
            <a:ext cx="1143000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100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100" dirty="0"/>
          </a:p>
        </p:txBody>
      </p:sp>
      <p:sp>
        <p:nvSpPr>
          <p:cNvPr id="122" name="Rectangle 121"/>
          <p:cNvSpPr/>
          <p:nvPr/>
        </p:nvSpPr>
        <p:spPr>
          <a:xfrm flipH="1">
            <a:off x="1676400" y="6110570"/>
            <a:ext cx="1143000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100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100" dirty="0"/>
          </a:p>
        </p:txBody>
      </p:sp>
      <p:sp>
        <p:nvSpPr>
          <p:cNvPr id="123" name="Rectangle 122"/>
          <p:cNvSpPr/>
          <p:nvPr/>
        </p:nvSpPr>
        <p:spPr>
          <a:xfrm flipH="1">
            <a:off x="2819400" y="6110570"/>
            <a:ext cx="1143000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100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100" dirty="0"/>
          </a:p>
        </p:txBody>
      </p:sp>
      <p:sp>
        <p:nvSpPr>
          <p:cNvPr id="124" name="Rectangle 123"/>
          <p:cNvSpPr/>
          <p:nvPr/>
        </p:nvSpPr>
        <p:spPr>
          <a:xfrm flipH="1">
            <a:off x="6315075" y="6110570"/>
            <a:ext cx="1143000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100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100" dirty="0"/>
          </a:p>
        </p:txBody>
      </p:sp>
      <p:sp>
        <p:nvSpPr>
          <p:cNvPr id="125" name="Rectangle 124"/>
          <p:cNvSpPr/>
          <p:nvPr/>
        </p:nvSpPr>
        <p:spPr>
          <a:xfrm flipH="1">
            <a:off x="7372350" y="6110570"/>
            <a:ext cx="1143000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100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100" dirty="0"/>
          </a:p>
        </p:txBody>
      </p:sp>
      <p:sp>
        <p:nvSpPr>
          <p:cNvPr id="126" name="Rectangle 125"/>
          <p:cNvSpPr/>
          <p:nvPr/>
        </p:nvSpPr>
        <p:spPr>
          <a:xfrm flipH="1">
            <a:off x="4419600" y="6415370"/>
            <a:ext cx="1143000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100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100" dirty="0"/>
          </a:p>
        </p:txBody>
      </p:sp>
      <p:cxnSp>
        <p:nvCxnSpPr>
          <p:cNvPr id="127" name="Straight Arrow Connector 126"/>
          <p:cNvCxnSpPr/>
          <p:nvPr/>
        </p:nvCxnSpPr>
        <p:spPr>
          <a:xfrm rot="10800000" flipV="1">
            <a:off x="2971800" y="2667000"/>
            <a:ext cx="1219200" cy="685800"/>
          </a:xfrm>
          <a:prstGeom prst="straightConnector1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10800000" flipH="1" flipV="1">
            <a:off x="5715000" y="2667000"/>
            <a:ext cx="1219200" cy="685800"/>
          </a:xfrm>
          <a:prstGeom prst="straightConnector1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5400000">
            <a:off x="4838700" y="3237706"/>
            <a:ext cx="228600" cy="1588"/>
          </a:xfrm>
          <a:prstGeom prst="straightConnector1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19" idx="2"/>
          </p:cNvCxnSpPr>
          <p:nvPr/>
        </p:nvCxnSpPr>
        <p:spPr>
          <a:xfrm rot="5400000">
            <a:off x="4724005" y="5181203"/>
            <a:ext cx="457199" cy="793"/>
          </a:xfrm>
          <a:prstGeom prst="straightConnector1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rot="5400000">
            <a:off x="1104899" y="4000500"/>
            <a:ext cx="1066800" cy="838200"/>
          </a:xfrm>
          <a:prstGeom prst="straightConnector1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5400000">
            <a:off x="1714499" y="4457700"/>
            <a:ext cx="1143000" cy="1588"/>
          </a:xfrm>
          <a:prstGeom prst="straightConnector1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5400000">
            <a:off x="6553200" y="4267200"/>
            <a:ext cx="1143000" cy="381000"/>
          </a:xfrm>
          <a:prstGeom prst="straightConnector1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16200000" flipH="1">
            <a:off x="2400299" y="4000500"/>
            <a:ext cx="1066800" cy="838200"/>
          </a:xfrm>
          <a:prstGeom prst="straightConnector1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16200000" flipH="1">
            <a:off x="7153275" y="4267200"/>
            <a:ext cx="1143000" cy="381000"/>
          </a:xfrm>
          <a:prstGeom prst="straightConnector1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6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4552553</TotalTime>
  <Words>24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DG-结构</dc:subject>
  <dc:creator>PPTfans.cn</dc:creator>
  <cp:keywords>TZ-手动增减;KJ-平面;DH-静态;XJ-二级</cp:keywords>
  <dc:description>PPTfans.cn</dc:description>
  <cp:revision>487</cp:revision>
  <dcterms:created xsi:type="dcterms:W3CDTF">2010-07-23T09:33:49Z</dcterms:created>
  <dcterms:modified xsi:type="dcterms:W3CDTF">2012-07-18T18:36:27Z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