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16711-AEE6-4AD5-99FF-28146DB058F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895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ED6E0341-0B2B-4C7E-88C4-7F521BDDC9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084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 rot="10800000">
            <a:off x="2408238" y="3392488"/>
            <a:ext cx="2163762" cy="1546225"/>
            <a:chOff x="1968" y="816"/>
            <a:chExt cx="960" cy="686"/>
          </a:xfrm>
        </p:grpSpPr>
        <p:sp>
          <p:nvSpPr>
            <p:cNvPr id="309251" name="Freeform 3"/>
            <p:cNvSpPr>
              <a:spLocks/>
            </p:cNvSpPr>
            <p:nvPr/>
          </p:nvSpPr>
          <p:spPr bwMode="auto">
            <a:xfrm>
              <a:off x="1968" y="816"/>
              <a:ext cx="960" cy="686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980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52" name="Freeform 4"/>
            <p:cNvSpPr>
              <a:spLocks/>
            </p:cNvSpPr>
            <p:nvPr/>
          </p:nvSpPr>
          <p:spPr bwMode="auto">
            <a:xfrm>
              <a:off x="1983" y="835"/>
              <a:ext cx="922" cy="648"/>
            </a:xfrm>
            <a:custGeom>
              <a:avLst/>
              <a:gdLst/>
              <a:ahLst/>
              <a:cxnLst>
                <a:cxn ang="0">
                  <a:pos x="706" y="0"/>
                </a:cxn>
                <a:cxn ang="0">
                  <a:pos x="612" y="240"/>
                </a:cxn>
                <a:cxn ang="0">
                  <a:pos x="608" y="248"/>
                </a:cxn>
                <a:cxn ang="0">
                  <a:pos x="612" y="256"/>
                </a:cxn>
                <a:cxn ang="0">
                  <a:pos x="706" y="495"/>
                </a:cxn>
                <a:cxn ang="0">
                  <a:pos x="98" y="495"/>
                </a:cxn>
                <a:cxn ang="0">
                  <a:pos x="0" y="248"/>
                </a:cxn>
                <a:cxn ang="0">
                  <a:pos x="98" y="0"/>
                </a:cxn>
                <a:cxn ang="0">
                  <a:pos x="706" y="0"/>
                </a:cxn>
                <a:cxn ang="0">
                  <a:pos x="706" y="0"/>
                </a:cxn>
              </a:cxnLst>
              <a:rect l="0" t="0" r="r" b="b"/>
              <a:pathLst>
                <a:path w="706" h="495">
                  <a:moveTo>
                    <a:pt x="706" y="0"/>
                  </a:moveTo>
                  <a:lnTo>
                    <a:pt x="612" y="240"/>
                  </a:lnTo>
                  <a:lnTo>
                    <a:pt x="608" y="248"/>
                  </a:lnTo>
                  <a:lnTo>
                    <a:pt x="612" y="256"/>
                  </a:lnTo>
                  <a:lnTo>
                    <a:pt x="706" y="495"/>
                  </a:lnTo>
                  <a:lnTo>
                    <a:pt x="98" y="495"/>
                  </a:lnTo>
                  <a:lnTo>
                    <a:pt x="0" y="248"/>
                  </a:lnTo>
                  <a:lnTo>
                    <a:pt x="98" y="0"/>
                  </a:lnTo>
                  <a:lnTo>
                    <a:pt x="706" y="0"/>
                  </a:lnTo>
                  <a:lnTo>
                    <a:pt x="70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53" name="Freeform 5"/>
            <p:cNvSpPr>
              <a:spLocks/>
            </p:cNvSpPr>
            <p:nvPr/>
          </p:nvSpPr>
          <p:spPr bwMode="auto">
            <a:xfrm>
              <a:off x="1998" y="855"/>
              <a:ext cx="885" cy="609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1" name="Group 6"/>
          <p:cNvGrpSpPr>
            <a:grpSpLocks/>
          </p:cNvGrpSpPr>
          <p:nvPr/>
        </p:nvGrpSpPr>
        <p:grpSpPr bwMode="auto">
          <a:xfrm rot="10800000">
            <a:off x="304800" y="3402013"/>
            <a:ext cx="2163763" cy="1546225"/>
            <a:chOff x="948" y="822"/>
            <a:chExt cx="960" cy="686"/>
          </a:xfrm>
        </p:grpSpPr>
        <p:sp>
          <p:nvSpPr>
            <p:cNvPr id="309255" name="Freeform 7"/>
            <p:cNvSpPr>
              <a:spLocks/>
            </p:cNvSpPr>
            <p:nvPr/>
          </p:nvSpPr>
          <p:spPr bwMode="auto">
            <a:xfrm>
              <a:off x="948" y="822"/>
              <a:ext cx="960" cy="686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56" name="Freeform 8"/>
            <p:cNvSpPr>
              <a:spLocks/>
            </p:cNvSpPr>
            <p:nvPr/>
          </p:nvSpPr>
          <p:spPr bwMode="auto">
            <a:xfrm>
              <a:off x="962" y="841"/>
              <a:ext cx="922" cy="648"/>
            </a:xfrm>
            <a:custGeom>
              <a:avLst/>
              <a:gdLst/>
              <a:ahLst/>
              <a:cxnLst>
                <a:cxn ang="0">
                  <a:pos x="706" y="0"/>
                </a:cxn>
                <a:cxn ang="0">
                  <a:pos x="612" y="240"/>
                </a:cxn>
                <a:cxn ang="0">
                  <a:pos x="608" y="248"/>
                </a:cxn>
                <a:cxn ang="0">
                  <a:pos x="612" y="256"/>
                </a:cxn>
                <a:cxn ang="0">
                  <a:pos x="706" y="495"/>
                </a:cxn>
                <a:cxn ang="0">
                  <a:pos x="98" y="495"/>
                </a:cxn>
                <a:cxn ang="0">
                  <a:pos x="0" y="248"/>
                </a:cxn>
                <a:cxn ang="0">
                  <a:pos x="98" y="0"/>
                </a:cxn>
                <a:cxn ang="0">
                  <a:pos x="706" y="0"/>
                </a:cxn>
                <a:cxn ang="0">
                  <a:pos x="706" y="0"/>
                </a:cxn>
              </a:cxnLst>
              <a:rect l="0" t="0" r="r" b="b"/>
              <a:pathLst>
                <a:path w="706" h="495">
                  <a:moveTo>
                    <a:pt x="706" y="0"/>
                  </a:moveTo>
                  <a:lnTo>
                    <a:pt x="612" y="240"/>
                  </a:lnTo>
                  <a:lnTo>
                    <a:pt x="608" y="248"/>
                  </a:lnTo>
                  <a:lnTo>
                    <a:pt x="612" y="256"/>
                  </a:lnTo>
                  <a:lnTo>
                    <a:pt x="706" y="495"/>
                  </a:lnTo>
                  <a:lnTo>
                    <a:pt x="98" y="495"/>
                  </a:lnTo>
                  <a:lnTo>
                    <a:pt x="0" y="248"/>
                  </a:lnTo>
                  <a:lnTo>
                    <a:pt x="98" y="0"/>
                  </a:lnTo>
                  <a:lnTo>
                    <a:pt x="706" y="0"/>
                  </a:lnTo>
                  <a:lnTo>
                    <a:pt x="70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auto">
            <a:xfrm>
              <a:off x="977" y="861"/>
              <a:ext cx="885" cy="609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2" name="Group 10"/>
          <p:cNvGrpSpPr>
            <a:grpSpLocks/>
          </p:cNvGrpSpPr>
          <p:nvPr/>
        </p:nvGrpSpPr>
        <p:grpSpPr bwMode="auto">
          <a:xfrm rot="10800000">
            <a:off x="4541838" y="3406775"/>
            <a:ext cx="2163762" cy="1546225"/>
            <a:chOff x="3091" y="825"/>
            <a:chExt cx="960" cy="686"/>
          </a:xfrm>
        </p:grpSpPr>
        <p:sp>
          <p:nvSpPr>
            <p:cNvPr id="309259" name="Freeform 11"/>
            <p:cNvSpPr>
              <a:spLocks/>
            </p:cNvSpPr>
            <p:nvPr/>
          </p:nvSpPr>
          <p:spPr bwMode="auto">
            <a:xfrm>
              <a:off x="3091" y="825"/>
              <a:ext cx="960" cy="686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60" name="Freeform 12"/>
            <p:cNvSpPr>
              <a:spLocks/>
            </p:cNvSpPr>
            <p:nvPr/>
          </p:nvSpPr>
          <p:spPr bwMode="auto">
            <a:xfrm>
              <a:off x="3106" y="844"/>
              <a:ext cx="922" cy="648"/>
            </a:xfrm>
            <a:custGeom>
              <a:avLst/>
              <a:gdLst/>
              <a:ahLst/>
              <a:cxnLst>
                <a:cxn ang="0">
                  <a:pos x="706" y="0"/>
                </a:cxn>
                <a:cxn ang="0">
                  <a:pos x="612" y="240"/>
                </a:cxn>
                <a:cxn ang="0">
                  <a:pos x="608" y="248"/>
                </a:cxn>
                <a:cxn ang="0">
                  <a:pos x="612" y="256"/>
                </a:cxn>
                <a:cxn ang="0">
                  <a:pos x="706" y="495"/>
                </a:cxn>
                <a:cxn ang="0">
                  <a:pos x="98" y="495"/>
                </a:cxn>
                <a:cxn ang="0">
                  <a:pos x="0" y="248"/>
                </a:cxn>
                <a:cxn ang="0">
                  <a:pos x="98" y="0"/>
                </a:cxn>
                <a:cxn ang="0">
                  <a:pos x="706" y="0"/>
                </a:cxn>
                <a:cxn ang="0">
                  <a:pos x="706" y="0"/>
                </a:cxn>
              </a:cxnLst>
              <a:rect l="0" t="0" r="r" b="b"/>
              <a:pathLst>
                <a:path w="706" h="495">
                  <a:moveTo>
                    <a:pt x="706" y="0"/>
                  </a:moveTo>
                  <a:lnTo>
                    <a:pt x="612" y="240"/>
                  </a:lnTo>
                  <a:lnTo>
                    <a:pt x="608" y="248"/>
                  </a:lnTo>
                  <a:lnTo>
                    <a:pt x="612" y="256"/>
                  </a:lnTo>
                  <a:lnTo>
                    <a:pt x="706" y="495"/>
                  </a:lnTo>
                  <a:lnTo>
                    <a:pt x="98" y="495"/>
                  </a:lnTo>
                  <a:lnTo>
                    <a:pt x="0" y="248"/>
                  </a:lnTo>
                  <a:lnTo>
                    <a:pt x="98" y="0"/>
                  </a:lnTo>
                  <a:lnTo>
                    <a:pt x="706" y="0"/>
                  </a:lnTo>
                  <a:lnTo>
                    <a:pt x="70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3121" y="864"/>
              <a:ext cx="885" cy="609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3" name="Group 14"/>
          <p:cNvGrpSpPr>
            <a:grpSpLocks/>
          </p:cNvGrpSpPr>
          <p:nvPr/>
        </p:nvGrpSpPr>
        <p:grpSpPr bwMode="auto">
          <a:xfrm rot="10800000">
            <a:off x="6629400" y="3406775"/>
            <a:ext cx="2163763" cy="1546225"/>
            <a:chOff x="4147" y="825"/>
            <a:chExt cx="960" cy="686"/>
          </a:xfrm>
        </p:grpSpPr>
        <p:sp>
          <p:nvSpPr>
            <p:cNvPr id="309263" name="Freeform 15"/>
            <p:cNvSpPr>
              <a:spLocks/>
            </p:cNvSpPr>
            <p:nvPr/>
          </p:nvSpPr>
          <p:spPr bwMode="auto">
            <a:xfrm>
              <a:off x="4147" y="825"/>
              <a:ext cx="960" cy="686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9804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64" name="Freeform 16"/>
            <p:cNvSpPr>
              <a:spLocks/>
            </p:cNvSpPr>
            <p:nvPr/>
          </p:nvSpPr>
          <p:spPr bwMode="auto">
            <a:xfrm>
              <a:off x="4161" y="844"/>
              <a:ext cx="922" cy="648"/>
            </a:xfrm>
            <a:custGeom>
              <a:avLst/>
              <a:gdLst/>
              <a:ahLst/>
              <a:cxnLst>
                <a:cxn ang="0">
                  <a:pos x="706" y="0"/>
                </a:cxn>
                <a:cxn ang="0">
                  <a:pos x="612" y="240"/>
                </a:cxn>
                <a:cxn ang="0">
                  <a:pos x="608" y="248"/>
                </a:cxn>
                <a:cxn ang="0">
                  <a:pos x="612" y="256"/>
                </a:cxn>
                <a:cxn ang="0">
                  <a:pos x="706" y="495"/>
                </a:cxn>
                <a:cxn ang="0">
                  <a:pos x="98" y="495"/>
                </a:cxn>
                <a:cxn ang="0">
                  <a:pos x="0" y="248"/>
                </a:cxn>
                <a:cxn ang="0">
                  <a:pos x="98" y="0"/>
                </a:cxn>
                <a:cxn ang="0">
                  <a:pos x="706" y="0"/>
                </a:cxn>
                <a:cxn ang="0">
                  <a:pos x="706" y="0"/>
                </a:cxn>
              </a:cxnLst>
              <a:rect l="0" t="0" r="r" b="b"/>
              <a:pathLst>
                <a:path w="706" h="495">
                  <a:moveTo>
                    <a:pt x="706" y="0"/>
                  </a:moveTo>
                  <a:lnTo>
                    <a:pt x="612" y="240"/>
                  </a:lnTo>
                  <a:lnTo>
                    <a:pt x="608" y="248"/>
                  </a:lnTo>
                  <a:lnTo>
                    <a:pt x="612" y="256"/>
                  </a:lnTo>
                  <a:lnTo>
                    <a:pt x="706" y="495"/>
                  </a:lnTo>
                  <a:lnTo>
                    <a:pt x="98" y="495"/>
                  </a:lnTo>
                  <a:lnTo>
                    <a:pt x="0" y="248"/>
                  </a:lnTo>
                  <a:lnTo>
                    <a:pt x="98" y="0"/>
                  </a:lnTo>
                  <a:lnTo>
                    <a:pt x="706" y="0"/>
                  </a:lnTo>
                  <a:lnTo>
                    <a:pt x="70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9265" name="Freeform 17"/>
            <p:cNvSpPr>
              <a:spLocks/>
            </p:cNvSpPr>
            <p:nvPr/>
          </p:nvSpPr>
          <p:spPr bwMode="auto">
            <a:xfrm>
              <a:off x="4176" y="864"/>
              <a:ext cx="885" cy="609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054" name="AutoShape 22"/>
          <p:cNvSpPr>
            <a:spLocks noChangeArrowheads="1"/>
          </p:cNvSpPr>
          <p:nvPr/>
        </p:nvSpPr>
        <p:spPr bwMode="gray">
          <a:xfrm>
            <a:off x="304800" y="6096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="0">
                <a:ea typeface="굴림" charset="-127"/>
              </a:rPr>
              <a:t>Your Text Here</a:t>
            </a:r>
            <a:endParaRPr lang="en-US" altLang="zh-CN" sz="4500" b="0">
              <a:ea typeface="宋体" charset="-122"/>
            </a:endParaRP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485775" y="5532438"/>
            <a:ext cx="1371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0">
                <a:ea typeface="굴림" charset="-127"/>
              </a:rPr>
              <a:t>Add text 1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2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3</a:t>
            </a:r>
            <a:endParaRPr lang="en-US" altLang="zh-CN" sz="1400" b="0">
              <a:ea typeface="宋体" charset="-122"/>
            </a:endParaRP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50838" y="5181600"/>
            <a:ext cx="1630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="0">
                <a:solidFill>
                  <a:schemeClr val="accent1"/>
                </a:solidFill>
                <a:ea typeface="굴림" charset="-127"/>
              </a:rPr>
              <a:t>Click to add text</a:t>
            </a:r>
            <a:endParaRPr lang="en-US" altLang="zh-CN" sz="1600" b="0">
              <a:solidFill>
                <a:schemeClr val="accent1"/>
              </a:solidFill>
              <a:ea typeface="宋体" charset="-122"/>
            </a:endParaRP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2597150" y="5532438"/>
            <a:ext cx="1371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0">
                <a:ea typeface="굴림" charset="-127"/>
              </a:rPr>
              <a:t>Add text 1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2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3</a:t>
            </a:r>
            <a:endParaRPr lang="en-US" altLang="zh-CN" sz="1400" b="0">
              <a:ea typeface="宋体" charset="-122"/>
            </a:endParaRPr>
          </a:p>
        </p:txBody>
      </p:sp>
      <p:sp>
        <p:nvSpPr>
          <p:cNvPr id="2058" name="Rectangle 27"/>
          <p:cNvSpPr>
            <a:spLocks noChangeArrowheads="1"/>
          </p:cNvSpPr>
          <p:nvPr/>
        </p:nvSpPr>
        <p:spPr bwMode="auto">
          <a:xfrm>
            <a:off x="2462213" y="5181600"/>
            <a:ext cx="1630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="0">
                <a:solidFill>
                  <a:schemeClr val="accent2"/>
                </a:solidFill>
                <a:ea typeface="굴림" charset="-127"/>
              </a:rPr>
              <a:t>Click to add text</a:t>
            </a:r>
            <a:endParaRPr lang="en-US" altLang="zh-CN" sz="1600" b="0">
              <a:solidFill>
                <a:schemeClr val="accent2"/>
              </a:solidFill>
              <a:ea typeface="宋体" charset="-122"/>
            </a:endParaRPr>
          </a:p>
        </p:txBody>
      </p:sp>
      <p:sp>
        <p:nvSpPr>
          <p:cNvPr id="2059" name="Rectangle 28"/>
          <p:cNvSpPr>
            <a:spLocks noChangeArrowheads="1"/>
          </p:cNvSpPr>
          <p:nvPr/>
        </p:nvSpPr>
        <p:spPr bwMode="auto">
          <a:xfrm>
            <a:off x="6886575" y="5532438"/>
            <a:ext cx="1371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0">
                <a:ea typeface="굴림" charset="-127"/>
              </a:rPr>
              <a:t>Add text 1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2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3</a:t>
            </a:r>
            <a:endParaRPr lang="en-US" altLang="zh-CN" sz="1400" b="0">
              <a:ea typeface="宋体" charset="-122"/>
            </a:endParaRPr>
          </a:p>
        </p:txBody>
      </p:sp>
      <p:sp>
        <p:nvSpPr>
          <p:cNvPr id="2060" name="Rectangle 29"/>
          <p:cNvSpPr>
            <a:spLocks noChangeArrowheads="1"/>
          </p:cNvSpPr>
          <p:nvPr/>
        </p:nvSpPr>
        <p:spPr bwMode="auto">
          <a:xfrm>
            <a:off x="6751638" y="5181600"/>
            <a:ext cx="1630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="0">
                <a:solidFill>
                  <a:schemeClr val="folHlink"/>
                </a:solidFill>
                <a:ea typeface="굴림" charset="-127"/>
              </a:rPr>
              <a:t>Click to add text</a:t>
            </a:r>
            <a:endParaRPr lang="en-US" altLang="zh-CN" sz="1600" b="0">
              <a:solidFill>
                <a:schemeClr val="folHlink"/>
              </a:solidFill>
              <a:ea typeface="宋体" charset="-122"/>
            </a:endParaRPr>
          </a:p>
        </p:txBody>
      </p:sp>
      <p:sp>
        <p:nvSpPr>
          <p:cNvPr id="2061" name="Rectangle 30"/>
          <p:cNvSpPr>
            <a:spLocks noChangeArrowheads="1"/>
          </p:cNvSpPr>
          <p:nvPr/>
        </p:nvSpPr>
        <p:spPr bwMode="auto">
          <a:xfrm>
            <a:off x="4752975" y="5532438"/>
            <a:ext cx="1371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0">
                <a:ea typeface="굴림" charset="-127"/>
              </a:rPr>
              <a:t>Add text 1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2</a:t>
            </a:r>
          </a:p>
          <a:p>
            <a:pPr algn="ctr"/>
            <a:r>
              <a:rPr lang="en-US" altLang="ko-KR" sz="1400" b="0">
                <a:ea typeface="굴림" charset="-127"/>
              </a:rPr>
              <a:t>Add text 3</a:t>
            </a:r>
            <a:endParaRPr lang="en-US" altLang="zh-CN" sz="1400" b="0">
              <a:ea typeface="宋体" charset="-122"/>
            </a:endParaRPr>
          </a:p>
        </p:txBody>
      </p:sp>
      <p:sp>
        <p:nvSpPr>
          <p:cNvPr id="2062" name="Rectangle 31"/>
          <p:cNvSpPr>
            <a:spLocks noChangeArrowheads="1"/>
          </p:cNvSpPr>
          <p:nvPr/>
        </p:nvSpPr>
        <p:spPr bwMode="auto">
          <a:xfrm>
            <a:off x="4618038" y="5181600"/>
            <a:ext cx="1630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="0">
                <a:solidFill>
                  <a:schemeClr val="hlink"/>
                </a:solidFill>
                <a:ea typeface="굴림" charset="-127"/>
              </a:rPr>
              <a:t>Click to add text</a:t>
            </a:r>
            <a:endParaRPr lang="en-US" altLang="zh-CN" sz="1600" b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2063" name="Text Box 32"/>
          <p:cNvSpPr txBox="1">
            <a:spLocks noChangeArrowheads="1"/>
          </p:cNvSpPr>
          <p:nvPr/>
        </p:nvSpPr>
        <p:spPr bwMode="auto">
          <a:xfrm>
            <a:off x="2667000" y="1830388"/>
            <a:ext cx="59436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 baseline="-2500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2064" name="Freeform 33"/>
          <p:cNvSpPr>
            <a:spLocks noEditPoints="1"/>
          </p:cNvSpPr>
          <p:nvPr/>
        </p:nvSpPr>
        <p:spPr bwMode="auto">
          <a:xfrm>
            <a:off x="2994025" y="3784600"/>
            <a:ext cx="1120775" cy="635000"/>
          </a:xfrm>
          <a:custGeom>
            <a:avLst/>
            <a:gdLst>
              <a:gd name="T0" fmla="*/ 10 w 458"/>
              <a:gd name="T1" fmla="*/ 150 h 260"/>
              <a:gd name="T2" fmla="*/ 16 w 458"/>
              <a:gd name="T3" fmla="*/ 150 h 260"/>
              <a:gd name="T4" fmla="*/ 22 w 458"/>
              <a:gd name="T5" fmla="*/ 150 h 260"/>
              <a:gd name="T6" fmla="*/ 29 w 458"/>
              <a:gd name="T7" fmla="*/ 150 h 260"/>
              <a:gd name="T8" fmla="*/ 93 w 458"/>
              <a:gd name="T9" fmla="*/ 150 h 260"/>
              <a:gd name="T10" fmla="*/ 105 w 458"/>
              <a:gd name="T11" fmla="*/ 150 h 260"/>
              <a:gd name="T12" fmla="*/ 162 w 458"/>
              <a:gd name="T13" fmla="*/ 151 h 260"/>
              <a:gd name="T14" fmla="*/ 173 w 458"/>
              <a:gd name="T15" fmla="*/ 162 h 260"/>
              <a:gd name="T16" fmla="*/ 153 w 458"/>
              <a:gd name="T17" fmla="*/ 173 h 260"/>
              <a:gd name="T18" fmla="*/ 62 w 458"/>
              <a:gd name="T19" fmla="*/ 195 h 260"/>
              <a:gd name="T20" fmla="*/ 68 w 458"/>
              <a:gd name="T21" fmla="*/ 198 h 260"/>
              <a:gd name="T22" fmla="*/ 70 w 458"/>
              <a:gd name="T23" fmla="*/ 208 h 260"/>
              <a:gd name="T24" fmla="*/ 79 w 458"/>
              <a:gd name="T25" fmla="*/ 226 h 260"/>
              <a:gd name="T26" fmla="*/ 103 w 458"/>
              <a:gd name="T27" fmla="*/ 242 h 260"/>
              <a:gd name="T28" fmla="*/ 218 w 458"/>
              <a:gd name="T29" fmla="*/ 260 h 260"/>
              <a:gd name="T30" fmla="*/ 281 w 458"/>
              <a:gd name="T31" fmla="*/ 258 h 260"/>
              <a:gd name="T32" fmla="*/ 325 w 458"/>
              <a:gd name="T33" fmla="*/ 254 h 260"/>
              <a:gd name="T34" fmla="*/ 339 w 458"/>
              <a:gd name="T35" fmla="*/ 253 h 260"/>
              <a:gd name="T36" fmla="*/ 371 w 458"/>
              <a:gd name="T37" fmla="*/ 249 h 260"/>
              <a:gd name="T38" fmla="*/ 379 w 458"/>
              <a:gd name="T39" fmla="*/ 248 h 260"/>
              <a:gd name="T40" fmla="*/ 385 w 458"/>
              <a:gd name="T41" fmla="*/ 248 h 260"/>
              <a:gd name="T42" fmla="*/ 411 w 458"/>
              <a:gd name="T43" fmla="*/ 244 h 260"/>
              <a:gd name="T44" fmla="*/ 419 w 458"/>
              <a:gd name="T45" fmla="*/ 241 h 260"/>
              <a:gd name="T46" fmla="*/ 425 w 458"/>
              <a:gd name="T47" fmla="*/ 235 h 260"/>
              <a:gd name="T48" fmla="*/ 428 w 458"/>
              <a:gd name="T49" fmla="*/ 233 h 260"/>
              <a:gd name="T50" fmla="*/ 435 w 458"/>
              <a:gd name="T51" fmla="*/ 225 h 260"/>
              <a:gd name="T52" fmla="*/ 440 w 458"/>
              <a:gd name="T53" fmla="*/ 218 h 260"/>
              <a:gd name="T54" fmla="*/ 444 w 458"/>
              <a:gd name="T55" fmla="*/ 213 h 260"/>
              <a:gd name="T56" fmla="*/ 448 w 458"/>
              <a:gd name="T57" fmla="*/ 205 h 260"/>
              <a:gd name="T58" fmla="*/ 450 w 458"/>
              <a:gd name="T59" fmla="*/ 194 h 260"/>
              <a:gd name="T60" fmla="*/ 450 w 458"/>
              <a:gd name="T61" fmla="*/ 188 h 260"/>
              <a:gd name="T62" fmla="*/ 426 w 458"/>
              <a:gd name="T63" fmla="*/ 166 h 260"/>
              <a:gd name="T64" fmla="*/ 336 w 458"/>
              <a:gd name="T65" fmla="*/ 166 h 260"/>
              <a:gd name="T66" fmla="*/ 358 w 458"/>
              <a:gd name="T67" fmla="*/ 134 h 260"/>
              <a:gd name="T68" fmla="*/ 357 w 458"/>
              <a:gd name="T69" fmla="*/ 128 h 260"/>
              <a:gd name="T70" fmla="*/ 371 w 458"/>
              <a:gd name="T71" fmla="*/ 124 h 260"/>
              <a:gd name="T72" fmla="*/ 348 w 458"/>
              <a:gd name="T73" fmla="*/ 115 h 260"/>
              <a:gd name="T74" fmla="*/ 286 w 458"/>
              <a:gd name="T75" fmla="*/ 89 h 260"/>
              <a:gd name="T76" fmla="*/ 281 w 458"/>
              <a:gd name="T77" fmla="*/ 83 h 260"/>
              <a:gd name="T78" fmla="*/ 269 w 458"/>
              <a:gd name="T79" fmla="*/ 91 h 260"/>
              <a:gd name="T80" fmla="*/ 255 w 458"/>
              <a:gd name="T81" fmla="*/ 93 h 260"/>
              <a:gd name="T82" fmla="*/ 221 w 458"/>
              <a:gd name="T83" fmla="*/ 98 h 260"/>
              <a:gd name="T84" fmla="*/ 241 w 458"/>
              <a:gd name="T85" fmla="*/ 100 h 260"/>
              <a:gd name="T86" fmla="*/ 224 w 458"/>
              <a:gd name="T87" fmla="*/ 110 h 260"/>
              <a:gd name="T88" fmla="*/ 162 w 458"/>
              <a:gd name="T89" fmla="*/ 136 h 260"/>
              <a:gd name="T90" fmla="*/ 134 w 458"/>
              <a:gd name="T91" fmla="*/ 135 h 260"/>
              <a:gd name="T92" fmla="*/ 28 w 458"/>
              <a:gd name="T93" fmla="*/ 137 h 260"/>
              <a:gd name="T94" fmla="*/ 22 w 458"/>
              <a:gd name="T95" fmla="*/ 137 h 260"/>
              <a:gd name="T96" fmla="*/ 16 w 458"/>
              <a:gd name="T97" fmla="*/ 137 h 260"/>
              <a:gd name="T98" fmla="*/ 11 w 458"/>
              <a:gd name="T99" fmla="*/ 137 h 260"/>
              <a:gd name="T100" fmla="*/ 0 w 458"/>
              <a:gd name="T101" fmla="*/ 143 h 260"/>
              <a:gd name="T102" fmla="*/ 450 w 458"/>
              <a:gd name="T103" fmla="*/ 187 h 260"/>
              <a:gd name="T104" fmla="*/ 440 w 458"/>
              <a:gd name="T105" fmla="*/ 216 h 260"/>
              <a:gd name="T106" fmla="*/ 258 w 458"/>
              <a:gd name="T107" fmla="*/ 105 h 260"/>
              <a:gd name="T108" fmla="*/ 242 w 458"/>
              <a:gd name="T109" fmla="*/ 97 h 260"/>
              <a:gd name="T110" fmla="*/ 357 w 458"/>
              <a:gd name="T111" fmla="*/ 132 h 260"/>
              <a:gd name="T112" fmla="*/ 326 w 458"/>
              <a:gd name="T113" fmla="*/ 169 h 260"/>
              <a:gd name="T114" fmla="*/ 450 w 458"/>
              <a:gd name="T115" fmla="*/ 191 h 2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8"/>
              <a:gd name="T175" fmla="*/ 0 h 260"/>
              <a:gd name="T176" fmla="*/ 458 w 458"/>
              <a:gd name="T177" fmla="*/ 260 h 2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8" h="260">
                <a:moveTo>
                  <a:pt x="2" y="149"/>
                </a:moveTo>
                <a:cubicBezTo>
                  <a:pt x="2" y="149"/>
                  <a:pt x="2" y="149"/>
                  <a:pt x="3" y="149"/>
                </a:cubicBezTo>
                <a:cubicBezTo>
                  <a:pt x="3" y="149"/>
                  <a:pt x="2" y="149"/>
                  <a:pt x="2" y="149"/>
                </a:cubicBezTo>
                <a:cubicBezTo>
                  <a:pt x="3" y="149"/>
                  <a:pt x="3" y="149"/>
                  <a:pt x="3" y="149"/>
                </a:cubicBezTo>
                <a:cubicBezTo>
                  <a:pt x="3" y="150"/>
                  <a:pt x="3" y="150"/>
                  <a:pt x="4" y="150"/>
                </a:cubicBezTo>
                <a:cubicBezTo>
                  <a:pt x="4" y="150"/>
                  <a:pt x="4" y="150"/>
                  <a:pt x="5" y="149"/>
                </a:cubicBezTo>
                <a:cubicBezTo>
                  <a:pt x="10" y="150"/>
                  <a:pt x="10" y="150"/>
                  <a:pt x="10" y="150"/>
                </a:cubicBezTo>
                <a:cubicBezTo>
                  <a:pt x="10" y="150"/>
                  <a:pt x="10" y="150"/>
                  <a:pt x="10" y="150"/>
                </a:cubicBezTo>
                <a:cubicBezTo>
                  <a:pt x="10" y="150"/>
                  <a:pt x="11" y="150"/>
                  <a:pt x="11" y="150"/>
                </a:cubicBezTo>
                <a:cubicBezTo>
                  <a:pt x="11" y="150"/>
                  <a:pt x="11" y="150"/>
                  <a:pt x="12" y="150"/>
                </a:cubicBezTo>
                <a:cubicBezTo>
                  <a:pt x="12" y="150"/>
                  <a:pt x="13" y="150"/>
                  <a:pt x="13" y="150"/>
                </a:cubicBezTo>
                <a:cubicBezTo>
                  <a:pt x="14" y="150"/>
                  <a:pt x="14" y="150"/>
                  <a:pt x="14" y="150"/>
                </a:cubicBezTo>
                <a:cubicBezTo>
                  <a:pt x="14" y="150"/>
                  <a:pt x="14" y="150"/>
                  <a:pt x="14" y="150"/>
                </a:cubicBezTo>
                <a:cubicBezTo>
                  <a:pt x="14" y="150"/>
                  <a:pt x="14" y="150"/>
                  <a:pt x="14" y="150"/>
                </a:cubicBezTo>
                <a:cubicBezTo>
                  <a:pt x="14" y="150"/>
                  <a:pt x="14" y="150"/>
                  <a:pt x="14" y="150"/>
                </a:cubicBezTo>
                <a:cubicBezTo>
                  <a:pt x="14" y="150"/>
                  <a:pt x="15" y="150"/>
                  <a:pt x="16" y="150"/>
                </a:cubicBezTo>
                <a:cubicBezTo>
                  <a:pt x="16" y="150"/>
                  <a:pt x="16" y="150"/>
                  <a:pt x="17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8" y="150"/>
                  <a:pt x="19" y="150"/>
                  <a:pt x="19" y="150"/>
                </a:cubicBezTo>
                <a:cubicBezTo>
                  <a:pt x="20" y="150"/>
                  <a:pt x="20" y="150"/>
                  <a:pt x="20" y="150"/>
                </a:cubicBezTo>
                <a:cubicBezTo>
                  <a:pt x="20" y="150"/>
                  <a:pt x="20" y="150"/>
                  <a:pt x="20" y="150"/>
                </a:cubicBezTo>
                <a:cubicBezTo>
                  <a:pt x="21" y="150"/>
                  <a:pt x="21" y="150"/>
                  <a:pt x="22" y="150"/>
                </a:cubicBezTo>
                <a:cubicBezTo>
                  <a:pt x="22" y="150"/>
                  <a:pt x="22" y="150"/>
                  <a:pt x="23" y="150"/>
                </a:cubicBezTo>
                <a:cubicBezTo>
                  <a:pt x="23" y="150"/>
                  <a:pt x="23" y="150"/>
                  <a:pt x="23" y="150"/>
                </a:cubicBezTo>
                <a:cubicBezTo>
                  <a:pt x="23" y="150"/>
                  <a:pt x="23" y="150"/>
                  <a:pt x="24" y="150"/>
                </a:cubicBezTo>
                <a:cubicBezTo>
                  <a:pt x="24" y="150"/>
                  <a:pt x="24" y="150"/>
                  <a:pt x="24" y="150"/>
                </a:cubicBezTo>
                <a:cubicBezTo>
                  <a:pt x="24" y="150"/>
                  <a:pt x="25" y="150"/>
                  <a:pt x="25" y="150"/>
                </a:cubicBezTo>
                <a:cubicBezTo>
                  <a:pt x="25" y="150"/>
                  <a:pt x="26" y="150"/>
                  <a:pt x="26" y="150"/>
                </a:cubicBezTo>
                <a:cubicBezTo>
                  <a:pt x="26" y="150"/>
                  <a:pt x="27" y="150"/>
                  <a:pt x="27" y="150"/>
                </a:cubicBezTo>
                <a:cubicBezTo>
                  <a:pt x="28" y="150"/>
                  <a:pt x="28" y="150"/>
                  <a:pt x="29" y="150"/>
                </a:cubicBezTo>
                <a:cubicBezTo>
                  <a:pt x="84" y="150"/>
                  <a:pt x="84" y="150"/>
                  <a:pt x="84" y="150"/>
                </a:cubicBezTo>
                <a:cubicBezTo>
                  <a:pt x="84" y="150"/>
                  <a:pt x="84" y="150"/>
                  <a:pt x="84" y="150"/>
                </a:cubicBezTo>
                <a:cubicBezTo>
                  <a:pt x="84" y="150"/>
                  <a:pt x="84" y="150"/>
                  <a:pt x="84" y="150"/>
                </a:cubicBezTo>
                <a:cubicBezTo>
                  <a:pt x="84" y="151"/>
                  <a:pt x="85" y="150"/>
                  <a:pt x="85" y="150"/>
                </a:cubicBezTo>
                <a:cubicBezTo>
                  <a:pt x="86" y="150"/>
                  <a:pt x="86" y="150"/>
                  <a:pt x="86" y="150"/>
                </a:cubicBezTo>
                <a:cubicBezTo>
                  <a:pt x="91" y="150"/>
                  <a:pt x="91" y="150"/>
                  <a:pt x="91" y="150"/>
                </a:cubicBezTo>
                <a:cubicBezTo>
                  <a:pt x="91" y="150"/>
                  <a:pt x="91" y="150"/>
                  <a:pt x="91" y="150"/>
                </a:cubicBezTo>
                <a:cubicBezTo>
                  <a:pt x="91" y="151"/>
                  <a:pt x="92" y="150"/>
                  <a:pt x="93" y="150"/>
                </a:cubicBezTo>
                <a:cubicBezTo>
                  <a:pt x="93" y="150"/>
                  <a:pt x="93" y="150"/>
                  <a:pt x="93" y="150"/>
                </a:cubicBezTo>
                <a:cubicBezTo>
                  <a:pt x="94" y="151"/>
                  <a:pt x="94" y="150"/>
                  <a:pt x="95" y="150"/>
                </a:cubicBezTo>
                <a:cubicBezTo>
                  <a:pt x="95" y="150"/>
                  <a:pt x="95" y="150"/>
                  <a:pt x="96" y="150"/>
                </a:cubicBezTo>
                <a:cubicBezTo>
                  <a:pt x="96" y="151"/>
                  <a:pt x="96" y="150"/>
                  <a:pt x="97" y="150"/>
                </a:cubicBezTo>
                <a:cubicBezTo>
                  <a:pt x="97" y="150"/>
                  <a:pt x="98" y="150"/>
                  <a:pt x="98" y="150"/>
                </a:cubicBezTo>
                <a:cubicBezTo>
                  <a:pt x="106" y="150"/>
                  <a:pt x="106" y="150"/>
                  <a:pt x="106" y="150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33" y="150"/>
                  <a:pt x="133" y="150"/>
                  <a:pt x="133" y="150"/>
                </a:cubicBezTo>
                <a:cubicBezTo>
                  <a:pt x="133" y="150"/>
                  <a:pt x="133" y="150"/>
                  <a:pt x="133" y="150"/>
                </a:cubicBezTo>
                <a:cubicBezTo>
                  <a:pt x="162" y="151"/>
                  <a:pt x="162" y="151"/>
                  <a:pt x="162" y="151"/>
                </a:cubicBezTo>
                <a:cubicBezTo>
                  <a:pt x="163" y="151"/>
                  <a:pt x="163" y="151"/>
                  <a:pt x="163" y="151"/>
                </a:cubicBezTo>
                <a:cubicBezTo>
                  <a:pt x="163" y="151"/>
                  <a:pt x="163" y="151"/>
                  <a:pt x="163" y="151"/>
                </a:cubicBezTo>
                <a:cubicBezTo>
                  <a:pt x="163" y="152"/>
                  <a:pt x="164" y="152"/>
                  <a:pt x="164" y="153"/>
                </a:cubicBezTo>
                <a:cubicBezTo>
                  <a:pt x="165" y="153"/>
                  <a:pt x="166" y="154"/>
                  <a:pt x="167" y="154"/>
                </a:cubicBezTo>
                <a:cubicBezTo>
                  <a:pt x="167" y="154"/>
                  <a:pt x="167" y="155"/>
                  <a:pt x="167" y="155"/>
                </a:cubicBezTo>
                <a:cubicBezTo>
                  <a:pt x="168" y="155"/>
                  <a:pt x="168" y="157"/>
                  <a:pt x="169" y="158"/>
                </a:cubicBezTo>
                <a:cubicBezTo>
                  <a:pt x="169" y="159"/>
                  <a:pt x="169" y="160"/>
                  <a:pt x="169" y="160"/>
                </a:cubicBezTo>
                <a:cubicBezTo>
                  <a:pt x="170" y="161"/>
                  <a:pt x="172" y="162"/>
                  <a:pt x="173" y="162"/>
                </a:cubicBezTo>
                <a:cubicBezTo>
                  <a:pt x="174" y="162"/>
                  <a:pt x="176" y="163"/>
                  <a:pt x="178" y="163"/>
                </a:cubicBezTo>
                <a:cubicBezTo>
                  <a:pt x="178" y="164"/>
                  <a:pt x="179" y="164"/>
                  <a:pt x="180" y="165"/>
                </a:cubicBezTo>
                <a:cubicBezTo>
                  <a:pt x="147" y="165"/>
                  <a:pt x="147" y="165"/>
                  <a:pt x="147" y="165"/>
                </a:cubicBezTo>
                <a:cubicBezTo>
                  <a:pt x="147" y="168"/>
                  <a:pt x="147" y="168"/>
                  <a:pt x="147" y="168"/>
                </a:cubicBezTo>
                <a:cubicBezTo>
                  <a:pt x="150" y="168"/>
                  <a:pt x="150" y="168"/>
                  <a:pt x="150" y="168"/>
                </a:cubicBezTo>
                <a:cubicBezTo>
                  <a:pt x="149" y="168"/>
                  <a:pt x="149" y="168"/>
                  <a:pt x="149" y="168"/>
                </a:cubicBezTo>
                <a:cubicBezTo>
                  <a:pt x="149" y="173"/>
                  <a:pt x="149" y="173"/>
                  <a:pt x="149" y="173"/>
                </a:cubicBezTo>
                <a:cubicBezTo>
                  <a:pt x="153" y="173"/>
                  <a:pt x="153" y="173"/>
                  <a:pt x="153" y="173"/>
                </a:cubicBezTo>
                <a:cubicBezTo>
                  <a:pt x="129" y="174"/>
                  <a:pt x="94" y="175"/>
                  <a:pt x="94" y="175"/>
                </a:cubicBezTo>
                <a:cubicBezTo>
                  <a:pt x="80" y="177"/>
                  <a:pt x="80" y="177"/>
                  <a:pt x="80" y="177"/>
                </a:cubicBezTo>
                <a:cubicBezTo>
                  <a:pt x="70" y="184"/>
                  <a:pt x="70" y="184"/>
                  <a:pt x="70" y="184"/>
                </a:cubicBezTo>
                <a:cubicBezTo>
                  <a:pt x="70" y="184"/>
                  <a:pt x="69" y="185"/>
                  <a:pt x="68" y="186"/>
                </a:cubicBezTo>
                <a:cubicBezTo>
                  <a:pt x="68" y="186"/>
                  <a:pt x="68" y="186"/>
                  <a:pt x="68" y="187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62" y="195"/>
                  <a:pt x="62" y="195"/>
                  <a:pt x="62" y="195"/>
                </a:cubicBezTo>
                <a:cubicBezTo>
                  <a:pt x="64" y="195"/>
                  <a:pt x="64" y="195"/>
                  <a:pt x="64" y="195"/>
                </a:cubicBezTo>
                <a:cubicBezTo>
                  <a:pt x="62" y="196"/>
                  <a:pt x="62" y="196"/>
                  <a:pt x="62" y="196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65" y="195"/>
                  <a:pt x="65" y="195"/>
                  <a:pt x="65" y="195"/>
                </a:cubicBezTo>
                <a:cubicBezTo>
                  <a:pt x="70" y="196"/>
                  <a:pt x="70" y="196"/>
                  <a:pt x="70" y="196"/>
                </a:cubicBezTo>
                <a:cubicBezTo>
                  <a:pt x="70" y="196"/>
                  <a:pt x="70" y="196"/>
                  <a:pt x="70" y="196"/>
                </a:cubicBezTo>
                <a:cubicBezTo>
                  <a:pt x="70" y="196"/>
                  <a:pt x="70" y="196"/>
                  <a:pt x="70" y="196"/>
                </a:cubicBezTo>
                <a:cubicBezTo>
                  <a:pt x="70" y="196"/>
                  <a:pt x="69" y="196"/>
                  <a:pt x="68" y="198"/>
                </a:cubicBezTo>
                <a:cubicBezTo>
                  <a:pt x="67" y="199"/>
                  <a:pt x="65" y="200"/>
                  <a:pt x="66" y="201"/>
                </a:cubicBezTo>
                <a:cubicBezTo>
                  <a:pt x="66" y="201"/>
                  <a:pt x="66" y="201"/>
                  <a:pt x="66" y="201"/>
                </a:cubicBezTo>
                <a:cubicBezTo>
                  <a:pt x="67" y="202"/>
                  <a:pt x="67" y="202"/>
                  <a:pt x="67" y="202"/>
                </a:cubicBezTo>
                <a:cubicBezTo>
                  <a:pt x="67" y="202"/>
                  <a:pt x="67" y="202"/>
                  <a:pt x="68" y="203"/>
                </a:cubicBezTo>
                <a:cubicBezTo>
                  <a:pt x="69" y="203"/>
                  <a:pt x="69" y="203"/>
                  <a:pt x="70" y="204"/>
                </a:cubicBezTo>
                <a:cubicBezTo>
                  <a:pt x="70" y="204"/>
                  <a:pt x="70" y="204"/>
                  <a:pt x="70" y="205"/>
                </a:cubicBezTo>
                <a:cubicBezTo>
                  <a:pt x="70" y="206"/>
                  <a:pt x="70" y="207"/>
                  <a:pt x="70" y="208"/>
                </a:cubicBezTo>
                <a:cubicBezTo>
                  <a:pt x="70" y="208"/>
                  <a:pt x="70" y="208"/>
                  <a:pt x="70" y="208"/>
                </a:cubicBezTo>
                <a:cubicBezTo>
                  <a:pt x="69" y="210"/>
                  <a:pt x="67" y="211"/>
                  <a:pt x="69" y="212"/>
                </a:cubicBezTo>
                <a:cubicBezTo>
                  <a:pt x="69" y="212"/>
                  <a:pt x="69" y="213"/>
                  <a:pt x="70" y="213"/>
                </a:cubicBezTo>
                <a:cubicBezTo>
                  <a:pt x="71" y="213"/>
                  <a:pt x="71" y="214"/>
                  <a:pt x="72" y="214"/>
                </a:cubicBezTo>
                <a:cubicBezTo>
                  <a:pt x="72" y="215"/>
                  <a:pt x="73" y="217"/>
                  <a:pt x="74" y="219"/>
                </a:cubicBezTo>
                <a:cubicBezTo>
                  <a:pt x="73" y="220"/>
                  <a:pt x="73" y="221"/>
                  <a:pt x="74" y="222"/>
                </a:cubicBezTo>
                <a:cubicBezTo>
                  <a:pt x="75" y="222"/>
                  <a:pt x="75" y="223"/>
                  <a:pt x="76" y="223"/>
                </a:cubicBezTo>
                <a:cubicBezTo>
                  <a:pt x="76" y="223"/>
                  <a:pt x="77" y="224"/>
                  <a:pt x="78" y="224"/>
                </a:cubicBezTo>
                <a:cubicBezTo>
                  <a:pt x="78" y="225"/>
                  <a:pt x="79" y="225"/>
                  <a:pt x="79" y="226"/>
                </a:cubicBezTo>
                <a:cubicBezTo>
                  <a:pt x="81" y="227"/>
                  <a:pt x="82" y="228"/>
                  <a:pt x="83" y="229"/>
                </a:cubicBezTo>
                <a:cubicBezTo>
                  <a:pt x="83" y="229"/>
                  <a:pt x="83" y="229"/>
                  <a:pt x="83" y="230"/>
                </a:cubicBezTo>
                <a:cubicBezTo>
                  <a:pt x="83" y="230"/>
                  <a:pt x="83" y="231"/>
                  <a:pt x="85" y="232"/>
                </a:cubicBezTo>
                <a:cubicBezTo>
                  <a:pt x="87" y="232"/>
                  <a:pt x="88" y="233"/>
                  <a:pt x="89" y="233"/>
                </a:cubicBezTo>
                <a:cubicBezTo>
                  <a:pt x="91" y="235"/>
                  <a:pt x="94" y="236"/>
                  <a:pt x="96" y="238"/>
                </a:cubicBezTo>
                <a:cubicBezTo>
                  <a:pt x="96" y="238"/>
                  <a:pt x="96" y="238"/>
                  <a:pt x="97" y="239"/>
                </a:cubicBezTo>
                <a:cubicBezTo>
                  <a:pt x="97" y="239"/>
                  <a:pt x="97" y="239"/>
                  <a:pt x="99" y="240"/>
                </a:cubicBezTo>
                <a:cubicBezTo>
                  <a:pt x="100" y="241"/>
                  <a:pt x="101" y="242"/>
                  <a:pt x="103" y="242"/>
                </a:cubicBezTo>
                <a:cubicBezTo>
                  <a:pt x="103" y="242"/>
                  <a:pt x="103" y="242"/>
                  <a:pt x="103" y="242"/>
                </a:cubicBezTo>
                <a:cubicBezTo>
                  <a:pt x="105" y="242"/>
                  <a:pt x="106" y="243"/>
                  <a:pt x="108" y="244"/>
                </a:cubicBezTo>
                <a:cubicBezTo>
                  <a:pt x="125" y="251"/>
                  <a:pt x="124" y="249"/>
                  <a:pt x="129" y="249"/>
                </a:cubicBezTo>
                <a:cubicBezTo>
                  <a:pt x="202" y="249"/>
                  <a:pt x="202" y="249"/>
                  <a:pt x="202" y="249"/>
                </a:cubicBezTo>
                <a:cubicBezTo>
                  <a:pt x="202" y="249"/>
                  <a:pt x="202" y="249"/>
                  <a:pt x="202" y="249"/>
                </a:cubicBezTo>
                <a:cubicBezTo>
                  <a:pt x="202" y="250"/>
                  <a:pt x="208" y="257"/>
                  <a:pt x="214" y="258"/>
                </a:cubicBezTo>
                <a:cubicBezTo>
                  <a:pt x="215" y="258"/>
                  <a:pt x="215" y="258"/>
                  <a:pt x="215" y="258"/>
                </a:cubicBezTo>
                <a:cubicBezTo>
                  <a:pt x="218" y="260"/>
                  <a:pt x="218" y="260"/>
                  <a:pt x="218" y="260"/>
                </a:cubicBezTo>
                <a:cubicBezTo>
                  <a:pt x="217" y="258"/>
                  <a:pt x="217" y="258"/>
                  <a:pt x="217" y="258"/>
                </a:cubicBezTo>
                <a:cubicBezTo>
                  <a:pt x="227" y="259"/>
                  <a:pt x="258" y="260"/>
                  <a:pt x="261" y="260"/>
                </a:cubicBezTo>
                <a:cubicBezTo>
                  <a:pt x="262" y="260"/>
                  <a:pt x="264" y="260"/>
                  <a:pt x="268" y="260"/>
                </a:cubicBezTo>
                <a:cubicBezTo>
                  <a:pt x="268" y="260"/>
                  <a:pt x="268" y="260"/>
                  <a:pt x="268" y="260"/>
                </a:cubicBezTo>
                <a:cubicBezTo>
                  <a:pt x="270" y="260"/>
                  <a:pt x="270" y="259"/>
                  <a:pt x="270" y="259"/>
                </a:cubicBezTo>
                <a:cubicBezTo>
                  <a:pt x="272" y="259"/>
                  <a:pt x="276" y="259"/>
                  <a:pt x="279" y="258"/>
                </a:cubicBezTo>
                <a:cubicBezTo>
                  <a:pt x="279" y="258"/>
                  <a:pt x="279" y="258"/>
                  <a:pt x="279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4" y="258"/>
                  <a:pt x="288" y="258"/>
                  <a:pt x="292" y="257"/>
                </a:cubicBezTo>
                <a:cubicBezTo>
                  <a:pt x="293" y="257"/>
                  <a:pt x="292" y="257"/>
                  <a:pt x="292" y="257"/>
                </a:cubicBezTo>
                <a:cubicBezTo>
                  <a:pt x="296" y="257"/>
                  <a:pt x="299" y="256"/>
                  <a:pt x="303" y="256"/>
                </a:cubicBezTo>
                <a:cubicBezTo>
                  <a:pt x="304" y="256"/>
                  <a:pt x="304" y="256"/>
                  <a:pt x="304" y="256"/>
                </a:cubicBezTo>
                <a:cubicBezTo>
                  <a:pt x="307" y="256"/>
                  <a:pt x="311" y="255"/>
                  <a:pt x="314" y="255"/>
                </a:cubicBezTo>
                <a:cubicBezTo>
                  <a:pt x="315" y="255"/>
                  <a:pt x="315" y="255"/>
                  <a:pt x="315" y="255"/>
                </a:cubicBezTo>
                <a:cubicBezTo>
                  <a:pt x="319" y="255"/>
                  <a:pt x="322" y="254"/>
                  <a:pt x="325" y="254"/>
                </a:cubicBezTo>
                <a:cubicBezTo>
                  <a:pt x="325" y="254"/>
                  <a:pt x="325" y="254"/>
                  <a:pt x="325" y="254"/>
                </a:cubicBezTo>
                <a:cubicBezTo>
                  <a:pt x="327" y="254"/>
                  <a:pt x="327" y="254"/>
                  <a:pt x="327" y="254"/>
                </a:cubicBezTo>
                <a:cubicBezTo>
                  <a:pt x="327" y="254"/>
                  <a:pt x="327" y="254"/>
                  <a:pt x="327" y="254"/>
                </a:cubicBezTo>
                <a:cubicBezTo>
                  <a:pt x="330" y="253"/>
                  <a:pt x="333" y="253"/>
                  <a:pt x="337" y="253"/>
                </a:cubicBezTo>
                <a:cubicBezTo>
                  <a:pt x="337" y="253"/>
                  <a:pt x="337" y="253"/>
                  <a:pt x="337" y="253"/>
                </a:cubicBezTo>
                <a:cubicBezTo>
                  <a:pt x="339" y="253"/>
                  <a:pt x="338" y="253"/>
                  <a:pt x="338" y="253"/>
                </a:cubicBezTo>
                <a:cubicBezTo>
                  <a:pt x="338" y="253"/>
                  <a:pt x="338" y="253"/>
                  <a:pt x="338" y="253"/>
                </a:cubicBezTo>
                <a:cubicBezTo>
                  <a:pt x="339" y="253"/>
                  <a:pt x="339" y="253"/>
                  <a:pt x="339" y="253"/>
                </a:cubicBezTo>
                <a:cubicBezTo>
                  <a:pt x="339" y="253"/>
                  <a:pt x="339" y="253"/>
                  <a:pt x="339" y="253"/>
                </a:cubicBezTo>
                <a:cubicBezTo>
                  <a:pt x="342" y="252"/>
                  <a:pt x="346" y="252"/>
                  <a:pt x="349" y="252"/>
                </a:cubicBezTo>
                <a:cubicBezTo>
                  <a:pt x="350" y="251"/>
                  <a:pt x="350" y="251"/>
                  <a:pt x="350" y="251"/>
                </a:cubicBezTo>
                <a:cubicBezTo>
                  <a:pt x="353" y="251"/>
                  <a:pt x="357" y="251"/>
                  <a:pt x="360" y="250"/>
                </a:cubicBezTo>
                <a:cubicBezTo>
                  <a:pt x="362" y="250"/>
                  <a:pt x="361" y="250"/>
                  <a:pt x="361" y="250"/>
                </a:cubicBezTo>
                <a:cubicBezTo>
                  <a:pt x="361" y="250"/>
                  <a:pt x="361" y="250"/>
                  <a:pt x="361" y="250"/>
                </a:cubicBezTo>
                <a:cubicBezTo>
                  <a:pt x="365" y="250"/>
                  <a:pt x="368" y="250"/>
                  <a:pt x="371" y="249"/>
                </a:cubicBezTo>
                <a:cubicBezTo>
                  <a:pt x="371" y="249"/>
                  <a:pt x="371" y="249"/>
                  <a:pt x="371" y="249"/>
                </a:cubicBezTo>
                <a:cubicBezTo>
                  <a:pt x="373" y="249"/>
                  <a:pt x="373" y="249"/>
                  <a:pt x="373" y="249"/>
                </a:cubicBezTo>
                <a:cubicBezTo>
                  <a:pt x="373" y="249"/>
                  <a:pt x="373" y="249"/>
                  <a:pt x="373" y="249"/>
                </a:cubicBezTo>
                <a:cubicBezTo>
                  <a:pt x="373" y="249"/>
                  <a:pt x="373" y="249"/>
                  <a:pt x="373" y="249"/>
                </a:cubicBezTo>
                <a:cubicBezTo>
                  <a:pt x="373" y="249"/>
                  <a:pt x="373" y="249"/>
                  <a:pt x="373" y="249"/>
                </a:cubicBezTo>
                <a:cubicBezTo>
                  <a:pt x="373" y="249"/>
                  <a:pt x="373" y="249"/>
                  <a:pt x="374" y="249"/>
                </a:cubicBezTo>
                <a:cubicBezTo>
                  <a:pt x="374" y="249"/>
                  <a:pt x="374" y="249"/>
                  <a:pt x="374" y="249"/>
                </a:cubicBezTo>
                <a:cubicBezTo>
                  <a:pt x="374" y="249"/>
                  <a:pt x="374" y="249"/>
                  <a:pt x="374" y="249"/>
                </a:cubicBezTo>
                <a:cubicBezTo>
                  <a:pt x="375" y="249"/>
                  <a:pt x="377" y="249"/>
                  <a:pt x="379" y="248"/>
                </a:cubicBezTo>
                <a:cubicBezTo>
                  <a:pt x="379" y="248"/>
                  <a:pt x="379" y="248"/>
                  <a:pt x="379" y="248"/>
                </a:cubicBezTo>
                <a:cubicBezTo>
                  <a:pt x="379" y="248"/>
                  <a:pt x="379" y="248"/>
                  <a:pt x="379" y="248"/>
                </a:cubicBezTo>
                <a:cubicBezTo>
                  <a:pt x="380" y="248"/>
                  <a:pt x="382" y="248"/>
                  <a:pt x="383" y="248"/>
                </a:cubicBezTo>
                <a:cubicBezTo>
                  <a:pt x="383" y="248"/>
                  <a:pt x="383" y="248"/>
                  <a:pt x="383" y="248"/>
                </a:cubicBezTo>
                <a:cubicBezTo>
                  <a:pt x="385" y="248"/>
                  <a:pt x="384" y="248"/>
                  <a:pt x="384" y="248"/>
                </a:cubicBezTo>
                <a:cubicBezTo>
                  <a:pt x="384" y="248"/>
                  <a:pt x="384" y="248"/>
                  <a:pt x="384" y="248"/>
                </a:cubicBezTo>
                <a:cubicBezTo>
                  <a:pt x="385" y="248"/>
                  <a:pt x="385" y="248"/>
                  <a:pt x="385" y="248"/>
                </a:cubicBezTo>
                <a:cubicBezTo>
                  <a:pt x="385" y="248"/>
                  <a:pt x="385" y="248"/>
                  <a:pt x="385" y="248"/>
                </a:cubicBezTo>
                <a:cubicBezTo>
                  <a:pt x="385" y="248"/>
                  <a:pt x="385" y="248"/>
                  <a:pt x="385" y="248"/>
                </a:cubicBezTo>
                <a:cubicBezTo>
                  <a:pt x="385" y="248"/>
                  <a:pt x="385" y="248"/>
                  <a:pt x="385" y="248"/>
                </a:cubicBezTo>
                <a:cubicBezTo>
                  <a:pt x="385" y="248"/>
                  <a:pt x="385" y="248"/>
                  <a:pt x="385" y="248"/>
                </a:cubicBezTo>
                <a:cubicBezTo>
                  <a:pt x="389" y="247"/>
                  <a:pt x="392" y="247"/>
                  <a:pt x="394" y="247"/>
                </a:cubicBezTo>
                <a:cubicBezTo>
                  <a:pt x="396" y="247"/>
                  <a:pt x="396" y="247"/>
                  <a:pt x="396" y="247"/>
                </a:cubicBezTo>
                <a:cubicBezTo>
                  <a:pt x="396" y="247"/>
                  <a:pt x="396" y="247"/>
                  <a:pt x="395" y="247"/>
                </a:cubicBezTo>
                <a:cubicBezTo>
                  <a:pt x="402" y="246"/>
                  <a:pt x="406" y="246"/>
                  <a:pt x="406" y="246"/>
                </a:cubicBezTo>
                <a:cubicBezTo>
                  <a:pt x="406" y="246"/>
                  <a:pt x="408" y="246"/>
                  <a:pt x="411" y="244"/>
                </a:cubicBezTo>
                <a:cubicBezTo>
                  <a:pt x="412" y="244"/>
                  <a:pt x="413" y="245"/>
                  <a:pt x="413" y="245"/>
                </a:cubicBezTo>
                <a:cubicBezTo>
                  <a:pt x="415" y="244"/>
                  <a:pt x="415" y="243"/>
                  <a:pt x="415" y="242"/>
                </a:cubicBezTo>
                <a:cubicBezTo>
                  <a:pt x="415" y="242"/>
                  <a:pt x="416" y="242"/>
                  <a:pt x="416" y="242"/>
                </a:cubicBezTo>
                <a:cubicBezTo>
                  <a:pt x="416" y="242"/>
                  <a:pt x="416" y="242"/>
                  <a:pt x="416" y="242"/>
                </a:cubicBezTo>
                <a:cubicBezTo>
                  <a:pt x="416" y="242"/>
                  <a:pt x="416" y="242"/>
                  <a:pt x="417" y="242"/>
                </a:cubicBezTo>
                <a:cubicBezTo>
                  <a:pt x="417" y="242"/>
                  <a:pt x="417" y="242"/>
                  <a:pt x="417" y="242"/>
                </a:cubicBezTo>
                <a:cubicBezTo>
                  <a:pt x="417" y="242"/>
                  <a:pt x="417" y="242"/>
                  <a:pt x="418" y="242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241"/>
                  <a:pt x="418" y="241"/>
                  <a:pt x="418" y="241"/>
                </a:cubicBezTo>
                <a:cubicBezTo>
                  <a:pt x="418" y="241"/>
                  <a:pt x="419" y="241"/>
                  <a:pt x="419" y="241"/>
                </a:cubicBezTo>
                <a:cubicBezTo>
                  <a:pt x="420" y="240"/>
                  <a:pt x="420" y="239"/>
                  <a:pt x="421" y="238"/>
                </a:cubicBezTo>
                <a:cubicBezTo>
                  <a:pt x="422" y="238"/>
                  <a:pt x="423" y="238"/>
                  <a:pt x="424" y="237"/>
                </a:cubicBezTo>
                <a:cubicBezTo>
                  <a:pt x="424" y="236"/>
                  <a:pt x="424" y="236"/>
                  <a:pt x="424" y="235"/>
                </a:cubicBezTo>
                <a:cubicBezTo>
                  <a:pt x="424" y="235"/>
                  <a:pt x="424" y="235"/>
                  <a:pt x="425" y="235"/>
                </a:cubicBezTo>
                <a:cubicBezTo>
                  <a:pt x="425" y="235"/>
                  <a:pt x="425" y="235"/>
                  <a:pt x="425" y="235"/>
                </a:cubicBezTo>
                <a:cubicBezTo>
                  <a:pt x="425" y="235"/>
                  <a:pt x="425" y="235"/>
                  <a:pt x="426" y="235"/>
                </a:cubicBezTo>
                <a:cubicBezTo>
                  <a:pt x="426" y="235"/>
                  <a:pt x="426" y="235"/>
                  <a:pt x="426" y="235"/>
                </a:cubicBezTo>
                <a:cubicBezTo>
                  <a:pt x="426" y="235"/>
                  <a:pt x="426" y="235"/>
                  <a:pt x="426" y="234"/>
                </a:cubicBezTo>
                <a:cubicBezTo>
                  <a:pt x="428" y="233"/>
                  <a:pt x="427" y="233"/>
                  <a:pt x="427" y="233"/>
                </a:cubicBezTo>
                <a:cubicBezTo>
                  <a:pt x="427" y="233"/>
                  <a:pt x="427" y="233"/>
                  <a:pt x="427" y="234"/>
                </a:cubicBezTo>
                <a:cubicBezTo>
                  <a:pt x="427" y="233"/>
                  <a:pt x="428" y="233"/>
                  <a:pt x="428" y="233"/>
                </a:cubicBezTo>
                <a:cubicBezTo>
                  <a:pt x="428" y="233"/>
                  <a:pt x="428" y="233"/>
                  <a:pt x="428" y="233"/>
                </a:cubicBezTo>
                <a:cubicBezTo>
                  <a:pt x="428" y="232"/>
                  <a:pt x="428" y="231"/>
                  <a:pt x="429" y="230"/>
                </a:cubicBezTo>
                <a:cubicBezTo>
                  <a:pt x="430" y="229"/>
                  <a:pt x="431" y="229"/>
                  <a:pt x="432" y="229"/>
                </a:cubicBezTo>
                <a:cubicBezTo>
                  <a:pt x="433" y="228"/>
                  <a:pt x="433" y="227"/>
                  <a:pt x="432" y="226"/>
                </a:cubicBezTo>
                <a:cubicBezTo>
                  <a:pt x="432" y="226"/>
                  <a:pt x="432" y="226"/>
                  <a:pt x="433" y="226"/>
                </a:cubicBezTo>
                <a:cubicBezTo>
                  <a:pt x="433" y="226"/>
                  <a:pt x="433" y="226"/>
                  <a:pt x="433" y="226"/>
                </a:cubicBezTo>
                <a:cubicBezTo>
                  <a:pt x="433" y="226"/>
                  <a:pt x="433" y="226"/>
                  <a:pt x="434" y="226"/>
                </a:cubicBezTo>
                <a:cubicBezTo>
                  <a:pt x="434" y="226"/>
                  <a:pt x="434" y="226"/>
                  <a:pt x="434" y="226"/>
                </a:cubicBezTo>
                <a:cubicBezTo>
                  <a:pt x="435" y="224"/>
                  <a:pt x="435" y="225"/>
                  <a:pt x="435" y="225"/>
                </a:cubicBezTo>
                <a:cubicBezTo>
                  <a:pt x="435" y="225"/>
                  <a:pt x="435" y="225"/>
                  <a:pt x="435" y="225"/>
                </a:cubicBezTo>
                <a:cubicBezTo>
                  <a:pt x="435" y="224"/>
                  <a:pt x="435" y="224"/>
                  <a:pt x="435" y="224"/>
                </a:cubicBezTo>
                <a:cubicBezTo>
                  <a:pt x="435" y="225"/>
                  <a:pt x="434" y="225"/>
                  <a:pt x="433" y="225"/>
                </a:cubicBezTo>
                <a:cubicBezTo>
                  <a:pt x="433" y="225"/>
                  <a:pt x="433" y="225"/>
                  <a:pt x="433" y="225"/>
                </a:cubicBezTo>
                <a:cubicBezTo>
                  <a:pt x="434" y="225"/>
                  <a:pt x="435" y="225"/>
                  <a:pt x="435" y="224"/>
                </a:cubicBezTo>
                <a:cubicBezTo>
                  <a:pt x="436" y="223"/>
                  <a:pt x="436" y="222"/>
                  <a:pt x="437" y="221"/>
                </a:cubicBezTo>
                <a:cubicBezTo>
                  <a:pt x="437" y="221"/>
                  <a:pt x="439" y="221"/>
                  <a:pt x="439" y="220"/>
                </a:cubicBezTo>
                <a:cubicBezTo>
                  <a:pt x="440" y="219"/>
                  <a:pt x="440" y="219"/>
                  <a:pt x="440" y="218"/>
                </a:cubicBezTo>
                <a:cubicBezTo>
                  <a:pt x="440" y="218"/>
                  <a:pt x="440" y="218"/>
                  <a:pt x="440" y="218"/>
                </a:cubicBezTo>
                <a:cubicBezTo>
                  <a:pt x="440" y="218"/>
                  <a:pt x="440" y="218"/>
                  <a:pt x="440" y="218"/>
                </a:cubicBezTo>
                <a:cubicBezTo>
                  <a:pt x="441" y="218"/>
                  <a:pt x="441" y="218"/>
                  <a:pt x="442" y="217"/>
                </a:cubicBezTo>
                <a:cubicBezTo>
                  <a:pt x="443" y="216"/>
                  <a:pt x="443" y="216"/>
                  <a:pt x="443" y="216"/>
                </a:cubicBezTo>
                <a:cubicBezTo>
                  <a:pt x="443" y="216"/>
                  <a:pt x="443" y="216"/>
                  <a:pt x="442" y="216"/>
                </a:cubicBezTo>
                <a:cubicBezTo>
                  <a:pt x="443" y="216"/>
                  <a:pt x="443" y="216"/>
                  <a:pt x="443" y="216"/>
                </a:cubicBezTo>
                <a:cubicBezTo>
                  <a:pt x="443" y="216"/>
                  <a:pt x="443" y="216"/>
                  <a:pt x="443" y="216"/>
                </a:cubicBezTo>
                <a:cubicBezTo>
                  <a:pt x="443" y="215"/>
                  <a:pt x="443" y="213"/>
                  <a:pt x="444" y="213"/>
                </a:cubicBezTo>
                <a:cubicBezTo>
                  <a:pt x="445" y="212"/>
                  <a:pt x="446" y="212"/>
                  <a:pt x="446" y="211"/>
                </a:cubicBezTo>
                <a:cubicBezTo>
                  <a:pt x="447" y="210"/>
                  <a:pt x="447" y="209"/>
                  <a:pt x="446" y="208"/>
                </a:cubicBezTo>
                <a:cubicBezTo>
                  <a:pt x="446" y="208"/>
                  <a:pt x="446" y="208"/>
                  <a:pt x="446" y="208"/>
                </a:cubicBezTo>
                <a:cubicBezTo>
                  <a:pt x="447" y="208"/>
                  <a:pt x="447" y="208"/>
                  <a:pt x="447" y="208"/>
                </a:cubicBezTo>
                <a:cubicBezTo>
                  <a:pt x="447" y="208"/>
                  <a:pt x="447" y="208"/>
                  <a:pt x="447" y="208"/>
                </a:cubicBezTo>
                <a:cubicBezTo>
                  <a:pt x="447" y="207"/>
                  <a:pt x="447" y="207"/>
                  <a:pt x="447" y="207"/>
                </a:cubicBezTo>
                <a:cubicBezTo>
                  <a:pt x="448" y="207"/>
                  <a:pt x="448" y="207"/>
                  <a:pt x="448" y="207"/>
                </a:cubicBezTo>
                <a:cubicBezTo>
                  <a:pt x="448" y="205"/>
                  <a:pt x="448" y="205"/>
                  <a:pt x="448" y="205"/>
                </a:cubicBezTo>
                <a:cubicBezTo>
                  <a:pt x="448" y="205"/>
                  <a:pt x="448" y="205"/>
                  <a:pt x="448" y="206"/>
                </a:cubicBezTo>
                <a:cubicBezTo>
                  <a:pt x="448" y="205"/>
                  <a:pt x="448" y="205"/>
                  <a:pt x="448" y="205"/>
                </a:cubicBezTo>
                <a:cubicBezTo>
                  <a:pt x="448" y="205"/>
                  <a:pt x="448" y="205"/>
                  <a:pt x="448" y="205"/>
                </a:cubicBezTo>
                <a:cubicBezTo>
                  <a:pt x="448" y="204"/>
                  <a:pt x="448" y="203"/>
                  <a:pt x="448" y="202"/>
                </a:cubicBezTo>
                <a:cubicBezTo>
                  <a:pt x="449" y="201"/>
                  <a:pt x="450" y="200"/>
                  <a:pt x="450" y="199"/>
                </a:cubicBezTo>
                <a:cubicBezTo>
                  <a:pt x="450" y="198"/>
                  <a:pt x="449" y="197"/>
                  <a:pt x="448" y="196"/>
                </a:cubicBezTo>
                <a:cubicBezTo>
                  <a:pt x="448" y="196"/>
                  <a:pt x="448" y="196"/>
                  <a:pt x="448" y="196"/>
                </a:cubicBezTo>
                <a:cubicBezTo>
                  <a:pt x="449" y="196"/>
                  <a:pt x="450" y="195"/>
                  <a:pt x="450" y="194"/>
                </a:cubicBezTo>
                <a:cubicBezTo>
                  <a:pt x="450" y="194"/>
                  <a:pt x="450" y="192"/>
                  <a:pt x="450" y="191"/>
                </a:cubicBezTo>
                <a:cubicBezTo>
                  <a:pt x="450" y="190"/>
                  <a:pt x="450" y="188"/>
                  <a:pt x="450" y="188"/>
                </a:cubicBezTo>
                <a:cubicBezTo>
                  <a:pt x="450" y="188"/>
                  <a:pt x="450" y="189"/>
                  <a:pt x="450" y="189"/>
                </a:cubicBezTo>
                <a:cubicBezTo>
                  <a:pt x="450" y="189"/>
                  <a:pt x="450" y="188"/>
                  <a:pt x="450" y="188"/>
                </a:cubicBezTo>
                <a:cubicBezTo>
                  <a:pt x="450" y="188"/>
                  <a:pt x="450" y="188"/>
                  <a:pt x="450" y="188"/>
                </a:cubicBezTo>
                <a:cubicBezTo>
                  <a:pt x="450" y="188"/>
                  <a:pt x="450" y="188"/>
                  <a:pt x="450" y="188"/>
                </a:cubicBezTo>
                <a:cubicBezTo>
                  <a:pt x="450" y="188"/>
                  <a:pt x="450" y="188"/>
                  <a:pt x="450" y="188"/>
                </a:cubicBezTo>
                <a:cubicBezTo>
                  <a:pt x="450" y="188"/>
                  <a:pt x="450" y="188"/>
                  <a:pt x="450" y="188"/>
                </a:cubicBezTo>
                <a:cubicBezTo>
                  <a:pt x="450" y="188"/>
                  <a:pt x="450" y="188"/>
                  <a:pt x="450" y="187"/>
                </a:cubicBezTo>
                <a:cubicBezTo>
                  <a:pt x="455" y="187"/>
                  <a:pt x="455" y="187"/>
                  <a:pt x="455" y="187"/>
                </a:cubicBezTo>
                <a:cubicBezTo>
                  <a:pt x="455" y="187"/>
                  <a:pt x="455" y="188"/>
                  <a:pt x="455" y="188"/>
                </a:cubicBezTo>
                <a:cubicBezTo>
                  <a:pt x="458" y="188"/>
                  <a:pt x="458" y="188"/>
                  <a:pt x="458" y="188"/>
                </a:cubicBezTo>
                <a:cubicBezTo>
                  <a:pt x="458" y="186"/>
                  <a:pt x="457" y="184"/>
                  <a:pt x="450" y="177"/>
                </a:cubicBezTo>
                <a:cubicBezTo>
                  <a:pt x="444" y="173"/>
                  <a:pt x="444" y="173"/>
                  <a:pt x="437" y="173"/>
                </a:cubicBezTo>
                <a:cubicBezTo>
                  <a:pt x="430" y="173"/>
                  <a:pt x="427" y="173"/>
                  <a:pt x="427" y="173"/>
                </a:cubicBezTo>
                <a:cubicBezTo>
                  <a:pt x="426" y="166"/>
                  <a:pt x="426" y="166"/>
                  <a:pt x="426" y="166"/>
                </a:cubicBezTo>
                <a:cubicBezTo>
                  <a:pt x="428" y="166"/>
                  <a:pt x="428" y="166"/>
                  <a:pt x="428" y="166"/>
                </a:cubicBezTo>
                <a:cubicBezTo>
                  <a:pt x="426" y="164"/>
                  <a:pt x="424" y="164"/>
                  <a:pt x="424" y="164"/>
                </a:cubicBezTo>
                <a:cubicBezTo>
                  <a:pt x="424" y="164"/>
                  <a:pt x="417" y="164"/>
                  <a:pt x="410" y="164"/>
                </a:cubicBezTo>
                <a:cubicBezTo>
                  <a:pt x="381" y="156"/>
                  <a:pt x="381" y="156"/>
                  <a:pt x="381" y="156"/>
                </a:cubicBezTo>
                <a:cubicBezTo>
                  <a:pt x="381" y="156"/>
                  <a:pt x="373" y="153"/>
                  <a:pt x="368" y="153"/>
                </a:cubicBezTo>
                <a:cubicBezTo>
                  <a:pt x="362" y="154"/>
                  <a:pt x="349" y="154"/>
                  <a:pt x="349" y="154"/>
                </a:cubicBezTo>
                <a:cubicBezTo>
                  <a:pt x="340" y="163"/>
                  <a:pt x="340" y="163"/>
                  <a:pt x="340" y="163"/>
                </a:cubicBezTo>
                <a:cubicBezTo>
                  <a:pt x="340" y="163"/>
                  <a:pt x="339" y="165"/>
                  <a:pt x="336" y="166"/>
                </a:cubicBezTo>
                <a:cubicBezTo>
                  <a:pt x="336" y="166"/>
                  <a:pt x="336" y="166"/>
                  <a:pt x="336" y="166"/>
                </a:cubicBezTo>
                <a:cubicBezTo>
                  <a:pt x="338" y="165"/>
                  <a:pt x="339" y="164"/>
                  <a:pt x="340" y="163"/>
                </a:cubicBezTo>
                <a:cubicBezTo>
                  <a:pt x="344" y="159"/>
                  <a:pt x="354" y="150"/>
                  <a:pt x="354" y="150"/>
                </a:cubicBezTo>
                <a:cubicBezTo>
                  <a:pt x="354" y="150"/>
                  <a:pt x="361" y="149"/>
                  <a:pt x="359" y="139"/>
                </a:cubicBezTo>
                <a:cubicBezTo>
                  <a:pt x="358" y="138"/>
                  <a:pt x="358" y="138"/>
                  <a:pt x="358" y="137"/>
                </a:cubicBezTo>
                <a:cubicBezTo>
                  <a:pt x="358" y="137"/>
                  <a:pt x="358" y="137"/>
                  <a:pt x="359" y="137"/>
                </a:cubicBezTo>
                <a:cubicBezTo>
                  <a:pt x="359" y="138"/>
                  <a:pt x="359" y="138"/>
                  <a:pt x="359" y="138"/>
                </a:cubicBezTo>
                <a:cubicBezTo>
                  <a:pt x="358" y="134"/>
                  <a:pt x="358" y="134"/>
                  <a:pt x="358" y="134"/>
                </a:cubicBezTo>
                <a:cubicBezTo>
                  <a:pt x="361" y="134"/>
                  <a:pt x="368" y="134"/>
                  <a:pt x="370" y="134"/>
                </a:cubicBezTo>
                <a:cubicBezTo>
                  <a:pt x="372" y="134"/>
                  <a:pt x="373" y="132"/>
                  <a:pt x="370" y="132"/>
                </a:cubicBezTo>
                <a:cubicBezTo>
                  <a:pt x="358" y="132"/>
                  <a:pt x="358" y="132"/>
                  <a:pt x="358" y="132"/>
                </a:cubicBezTo>
                <a:cubicBezTo>
                  <a:pt x="358" y="129"/>
                  <a:pt x="358" y="129"/>
                  <a:pt x="358" y="129"/>
                </a:cubicBezTo>
                <a:cubicBezTo>
                  <a:pt x="370" y="132"/>
                  <a:pt x="370" y="132"/>
                  <a:pt x="370" y="132"/>
                </a:cubicBezTo>
                <a:cubicBezTo>
                  <a:pt x="371" y="126"/>
                  <a:pt x="371" y="126"/>
                  <a:pt x="371" y="126"/>
                </a:cubicBezTo>
                <a:cubicBezTo>
                  <a:pt x="357" y="128"/>
                  <a:pt x="357" y="128"/>
                  <a:pt x="357" y="128"/>
                </a:cubicBezTo>
                <a:cubicBezTo>
                  <a:pt x="357" y="128"/>
                  <a:pt x="357" y="128"/>
                  <a:pt x="357" y="128"/>
                </a:cubicBezTo>
                <a:cubicBezTo>
                  <a:pt x="357" y="128"/>
                  <a:pt x="357" y="128"/>
                  <a:pt x="357" y="128"/>
                </a:cubicBezTo>
                <a:cubicBezTo>
                  <a:pt x="356" y="128"/>
                  <a:pt x="356" y="128"/>
                  <a:pt x="356" y="128"/>
                </a:cubicBezTo>
                <a:cubicBezTo>
                  <a:pt x="356" y="127"/>
                  <a:pt x="356" y="127"/>
                  <a:pt x="356" y="126"/>
                </a:cubicBezTo>
                <a:cubicBezTo>
                  <a:pt x="359" y="126"/>
                  <a:pt x="371" y="126"/>
                  <a:pt x="372" y="126"/>
                </a:cubicBezTo>
                <a:cubicBezTo>
                  <a:pt x="374" y="126"/>
                  <a:pt x="376" y="124"/>
                  <a:pt x="373" y="124"/>
                </a:cubicBezTo>
                <a:cubicBezTo>
                  <a:pt x="355" y="124"/>
                  <a:pt x="355" y="124"/>
                  <a:pt x="355" y="124"/>
                </a:cubicBezTo>
                <a:cubicBezTo>
                  <a:pt x="355" y="123"/>
                  <a:pt x="354" y="121"/>
                  <a:pt x="354" y="120"/>
                </a:cubicBezTo>
                <a:cubicBezTo>
                  <a:pt x="371" y="124"/>
                  <a:pt x="371" y="124"/>
                  <a:pt x="371" y="124"/>
                </a:cubicBezTo>
                <a:cubicBezTo>
                  <a:pt x="373" y="117"/>
                  <a:pt x="373" y="117"/>
                  <a:pt x="373" y="117"/>
                </a:cubicBezTo>
                <a:cubicBezTo>
                  <a:pt x="354" y="120"/>
                  <a:pt x="354" y="120"/>
                  <a:pt x="354" y="120"/>
                </a:cubicBezTo>
                <a:cubicBezTo>
                  <a:pt x="354" y="119"/>
                  <a:pt x="353" y="118"/>
                  <a:pt x="353" y="118"/>
                </a:cubicBezTo>
                <a:cubicBezTo>
                  <a:pt x="372" y="117"/>
                  <a:pt x="372" y="117"/>
                  <a:pt x="372" y="117"/>
                </a:cubicBezTo>
                <a:cubicBezTo>
                  <a:pt x="375" y="117"/>
                  <a:pt x="376" y="115"/>
                  <a:pt x="373" y="115"/>
                </a:cubicBezTo>
                <a:cubicBezTo>
                  <a:pt x="370" y="115"/>
                  <a:pt x="352" y="115"/>
                  <a:pt x="352" y="115"/>
                </a:cubicBezTo>
                <a:cubicBezTo>
                  <a:pt x="351" y="113"/>
                  <a:pt x="350" y="114"/>
                  <a:pt x="350" y="114"/>
                </a:cubicBezTo>
                <a:cubicBezTo>
                  <a:pt x="350" y="114"/>
                  <a:pt x="350" y="114"/>
                  <a:pt x="348" y="115"/>
                </a:cubicBezTo>
                <a:cubicBezTo>
                  <a:pt x="346" y="113"/>
                  <a:pt x="342" y="112"/>
                  <a:pt x="337" y="111"/>
                </a:cubicBezTo>
                <a:cubicBezTo>
                  <a:pt x="324" y="110"/>
                  <a:pt x="324" y="109"/>
                  <a:pt x="321" y="109"/>
                </a:cubicBezTo>
                <a:cubicBezTo>
                  <a:pt x="325" y="109"/>
                  <a:pt x="328" y="104"/>
                  <a:pt x="328" y="104"/>
                </a:cubicBezTo>
                <a:cubicBezTo>
                  <a:pt x="328" y="104"/>
                  <a:pt x="322" y="104"/>
                  <a:pt x="312" y="104"/>
                </a:cubicBezTo>
                <a:cubicBezTo>
                  <a:pt x="312" y="104"/>
                  <a:pt x="312" y="104"/>
                  <a:pt x="312" y="104"/>
                </a:cubicBezTo>
                <a:cubicBezTo>
                  <a:pt x="322" y="104"/>
                  <a:pt x="328" y="104"/>
                  <a:pt x="328" y="104"/>
                </a:cubicBezTo>
                <a:cubicBezTo>
                  <a:pt x="328" y="104"/>
                  <a:pt x="322" y="95"/>
                  <a:pt x="310" y="92"/>
                </a:cubicBezTo>
                <a:cubicBezTo>
                  <a:pt x="298" y="90"/>
                  <a:pt x="296" y="89"/>
                  <a:pt x="286" y="89"/>
                </a:cubicBezTo>
                <a:cubicBezTo>
                  <a:pt x="283" y="89"/>
                  <a:pt x="280" y="90"/>
                  <a:pt x="277" y="90"/>
                </a:cubicBezTo>
                <a:cubicBezTo>
                  <a:pt x="279" y="90"/>
                  <a:pt x="282" y="89"/>
                  <a:pt x="282" y="89"/>
                </a:cubicBezTo>
                <a:cubicBezTo>
                  <a:pt x="282" y="89"/>
                  <a:pt x="283" y="89"/>
                  <a:pt x="283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6" y="89"/>
                  <a:pt x="290" y="89"/>
                  <a:pt x="291" y="89"/>
                </a:cubicBezTo>
                <a:cubicBezTo>
                  <a:pt x="291" y="85"/>
                  <a:pt x="291" y="85"/>
                  <a:pt x="291" y="85"/>
                </a:cubicBezTo>
                <a:cubicBezTo>
                  <a:pt x="291" y="85"/>
                  <a:pt x="291" y="83"/>
                  <a:pt x="287" y="83"/>
                </a:cubicBezTo>
                <a:cubicBezTo>
                  <a:pt x="285" y="83"/>
                  <a:pt x="283" y="83"/>
                  <a:pt x="281" y="83"/>
                </a:cubicBezTo>
                <a:cubicBezTo>
                  <a:pt x="283" y="83"/>
                  <a:pt x="283" y="84"/>
                  <a:pt x="283" y="84"/>
                </a:cubicBezTo>
                <a:cubicBezTo>
                  <a:pt x="283" y="84"/>
                  <a:pt x="283" y="83"/>
                  <a:pt x="281" y="83"/>
                </a:cubicBezTo>
                <a:cubicBezTo>
                  <a:pt x="278" y="83"/>
                  <a:pt x="275" y="83"/>
                  <a:pt x="275" y="83"/>
                </a:cubicBezTo>
                <a:cubicBezTo>
                  <a:pt x="275" y="83"/>
                  <a:pt x="273" y="83"/>
                  <a:pt x="272" y="86"/>
                </a:cubicBezTo>
                <a:cubicBezTo>
                  <a:pt x="272" y="89"/>
                  <a:pt x="272" y="91"/>
                  <a:pt x="272" y="91"/>
                </a:cubicBezTo>
                <a:cubicBezTo>
                  <a:pt x="272" y="91"/>
                  <a:pt x="273" y="90"/>
                  <a:pt x="273" y="90"/>
                </a:cubicBezTo>
                <a:cubicBezTo>
                  <a:pt x="272" y="91"/>
                  <a:pt x="270" y="91"/>
                  <a:pt x="269" y="91"/>
                </a:cubicBezTo>
                <a:cubicBezTo>
                  <a:pt x="269" y="91"/>
                  <a:pt x="269" y="91"/>
                  <a:pt x="269" y="91"/>
                </a:cubicBezTo>
                <a:cubicBezTo>
                  <a:pt x="269" y="88"/>
                  <a:pt x="268" y="88"/>
                  <a:pt x="266" y="88"/>
                </a:cubicBezTo>
                <a:cubicBezTo>
                  <a:pt x="265" y="88"/>
                  <a:pt x="263" y="88"/>
                  <a:pt x="262" y="88"/>
                </a:cubicBezTo>
                <a:cubicBezTo>
                  <a:pt x="261" y="0"/>
                  <a:pt x="261" y="0"/>
                  <a:pt x="261" y="0"/>
                </a:cubicBezTo>
                <a:cubicBezTo>
                  <a:pt x="261" y="88"/>
                  <a:pt x="261" y="88"/>
                  <a:pt x="261" y="88"/>
                </a:cubicBezTo>
                <a:cubicBezTo>
                  <a:pt x="261" y="88"/>
                  <a:pt x="261" y="88"/>
                  <a:pt x="261" y="88"/>
                </a:cubicBezTo>
                <a:cubicBezTo>
                  <a:pt x="260" y="88"/>
                  <a:pt x="258" y="88"/>
                  <a:pt x="258" y="88"/>
                </a:cubicBezTo>
                <a:cubicBezTo>
                  <a:pt x="258" y="88"/>
                  <a:pt x="255" y="87"/>
                  <a:pt x="255" y="90"/>
                </a:cubicBezTo>
                <a:cubicBezTo>
                  <a:pt x="255" y="91"/>
                  <a:pt x="255" y="92"/>
                  <a:pt x="255" y="93"/>
                </a:cubicBezTo>
                <a:cubicBezTo>
                  <a:pt x="254" y="93"/>
                  <a:pt x="253" y="93"/>
                  <a:pt x="253" y="93"/>
                </a:cubicBezTo>
                <a:cubicBezTo>
                  <a:pt x="253" y="93"/>
                  <a:pt x="253" y="93"/>
                  <a:pt x="251" y="94"/>
                </a:cubicBezTo>
                <a:cubicBezTo>
                  <a:pt x="250" y="94"/>
                  <a:pt x="249" y="95"/>
                  <a:pt x="248" y="95"/>
                </a:cubicBezTo>
                <a:cubicBezTo>
                  <a:pt x="247" y="95"/>
                  <a:pt x="245" y="95"/>
                  <a:pt x="245" y="97"/>
                </a:cubicBezTo>
                <a:cubicBezTo>
                  <a:pt x="241" y="97"/>
                  <a:pt x="241" y="97"/>
                  <a:pt x="241" y="97"/>
                </a:cubicBezTo>
                <a:cubicBezTo>
                  <a:pt x="241" y="97"/>
                  <a:pt x="240" y="97"/>
                  <a:pt x="240" y="98"/>
                </a:cubicBezTo>
                <a:cubicBezTo>
                  <a:pt x="221" y="98"/>
                  <a:pt x="221" y="98"/>
                  <a:pt x="221" y="98"/>
                </a:cubicBezTo>
                <a:cubicBezTo>
                  <a:pt x="221" y="98"/>
                  <a:pt x="221" y="98"/>
                  <a:pt x="221" y="98"/>
                </a:cubicBezTo>
                <a:cubicBezTo>
                  <a:pt x="219" y="98"/>
                  <a:pt x="219" y="98"/>
                  <a:pt x="219" y="98"/>
                </a:cubicBezTo>
                <a:cubicBezTo>
                  <a:pt x="219" y="99"/>
                  <a:pt x="219" y="99"/>
                  <a:pt x="219" y="99"/>
                </a:cubicBezTo>
                <a:cubicBezTo>
                  <a:pt x="221" y="100"/>
                  <a:pt x="221" y="100"/>
                  <a:pt x="221" y="100"/>
                </a:cubicBezTo>
                <a:cubicBezTo>
                  <a:pt x="221" y="99"/>
                  <a:pt x="221" y="99"/>
                  <a:pt x="221" y="99"/>
                </a:cubicBezTo>
                <a:cubicBezTo>
                  <a:pt x="221" y="99"/>
                  <a:pt x="221" y="99"/>
                  <a:pt x="221" y="99"/>
                </a:cubicBezTo>
                <a:cubicBezTo>
                  <a:pt x="240" y="99"/>
                  <a:pt x="240" y="99"/>
                  <a:pt x="240" y="99"/>
                </a:cubicBezTo>
                <a:cubicBezTo>
                  <a:pt x="240" y="100"/>
                  <a:pt x="241" y="101"/>
                  <a:pt x="241" y="101"/>
                </a:cubicBezTo>
                <a:cubicBezTo>
                  <a:pt x="241" y="101"/>
                  <a:pt x="241" y="101"/>
                  <a:pt x="241" y="100"/>
                </a:cubicBezTo>
                <a:cubicBezTo>
                  <a:pt x="241" y="101"/>
                  <a:pt x="241" y="101"/>
                  <a:pt x="241" y="101"/>
                </a:cubicBezTo>
                <a:cubicBezTo>
                  <a:pt x="245" y="101"/>
                  <a:pt x="245" y="101"/>
                  <a:pt x="245" y="101"/>
                </a:cubicBezTo>
                <a:cubicBezTo>
                  <a:pt x="245" y="101"/>
                  <a:pt x="245" y="101"/>
                  <a:pt x="245" y="101"/>
                </a:cubicBezTo>
                <a:cubicBezTo>
                  <a:pt x="246" y="102"/>
                  <a:pt x="247" y="103"/>
                  <a:pt x="247" y="104"/>
                </a:cubicBezTo>
                <a:cubicBezTo>
                  <a:pt x="246" y="106"/>
                  <a:pt x="246" y="106"/>
                  <a:pt x="246" y="106"/>
                </a:cubicBezTo>
                <a:cubicBezTo>
                  <a:pt x="245" y="106"/>
                  <a:pt x="243" y="107"/>
                  <a:pt x="243" y="108"/>
                </a:cubicBezTo>
                <a:cubicBezTo>
                  <a:pt x="243" y="109"/>
                  <a:pt x="243" y="109"/>
                  <a:pt x="243" y="110"/>
                </a:cubicBezTo>
                <a:cubicBezTo>
                  <a:pt x="224" y="110"/>
                  <a:pt x="224" y="110"/>
                  <a:pt x="224" y="110"/>
                </a:cubicBezTo>
                <a:cubicBezTo>
                  <a:pt x="224" y="110"/>
                  <a:pt x="214" y="112"/>
                  <a:pt x="206" y="115"/>
                </a:cubicBezTo>
                <a:cubicBezTo>
                  <a:pt x="200" y="115"/>
                  <a:pt x="188" y="115"/>
                  <a:pt x="188" y="115"/>
                </a:cubicBezTo>
                <a:cubicBezTo>
                  <a:pt x="188" y="115"/>
                  <a:pt x="182" y="115"/>
                  <a:pt x="181" y="120"/>
                </a:cubicBezTo>
                <a:cubicBezTo>
                  <a:pt x="180" y="125"/>
                  <a:pt x="178" y="130"/>
                  <a:pt x="177" y="131"/>
                </a:cubicBezTo>
                <a:cubicBezTo>
                  <a:pt x="176" y="132"/>
                  <a:pt x="174" y="132"/>
                  <a:pt x="174" y="132"/>
                </a:cubicBezTo>
                <a:cubicBezTo>
                  <a:pt x="163" y="133"/>
                  <a:pt x="163" y="133"/>
                  <a:pt x="163" y="133"/>
                </a:cubicBezTo>
                <a:cubicBezTo>
                  <a:pt x="163" y="134"/>
                  <a:pt x="163" y="134"/>
                  <a:pt x="163" y="134"/>
                </a:cubicBezTo>
                <a:cubicBezTo>
                  <a:pt x="162" y="134"/>
                  <a:pt x="162" y="136"/>
                  <a:pt x="162" y="136"/>
                </a:cubicBezTo>
                <a:cubicBezTo>
                  <a:pt x="162" y="136"/>
                  <a:pt x="162" y="136"/>
                  <a:pt x="162" y="136"/>
                </a:cubicBezTo>
                <a:cubicBezTo>
                  <a:pt x="162" y="136"/>
                  <a:pt x="162" y="137"/>
                  <a:pt x="162" y="137"/>
                </a:cubicBezTo>
                <a:cubicBezTo>
                  <a:pt x="163" y="137"/>
                  <a:pt x="164" y="137"/>
                  <a:pt x="165" y="137"/>
                </a:cubicBezTo>
                <a:cubicBezTo>
                  <a:pt x="165" y="138"/>
                  <a:pt x="165" y="138"/>
                  <a:pt x="165" y="138"/>
                </a:cubicBezTo>
                <a:cubicBezTo>
                  <a:pt x="164" y="137"/>
                  <a:pt x="163" y="137"/>
                  <a:pt x="162" y="137"/>
                </a:cubicBezTo>
                <a:cubicBezTo>
                  <a:pt x="136" y="137"/>
                  <a:pt x="136" y="137"/>
                  <a:pt x="136" y="137"/>
                </a:cubicBezTo>
                <a:cubicBezTo>
                  <a:pt x="135" y="136"/>
                  <a:pt x="134" y="135"/>
                  <a:pt x="134" y="135"/>
                </a:cubicBezTo>
                <a:cubicBezTo>
                  <a:pt x="134" y="135"/>
                  <a:pt x="134" y="135"/>
                  <a:pt x="134" y="135"/>
                </a:cubicBezTo>
                <a:cubicBezTo>
                  <a:pt x="134" y="135"/>
                  <a:pt x="134" y="135"/>
                  <a:pt x="134" y="135"/>
                </a:cubicBezTo>
                <a:cubicBezTo>
                  <a:pt x="134" y="135"/>
                  <a:pt x="134" y="135"/>
                  <a:pt x="134" y="135"/>
                </a:cubicBezTo>
                <a:cubicBezTo>
                  <a:pt x="105" y="135"/>
                  <a:pt x="105" y="135"/>
                  <a:pt x="105" y="135"/>
                </a:cubicBezTo>
                <a:cubicBezTo>
                  <a:pt x="105" y="135"/>
                  <a:pt x="105" y="135"/>
                  <a:pt x="105" y="135"/>
                </a:cubicBezTo>
                <a:cubicBezTo>
                  <a:pt x="105" y="135"/>
                  <a:pt x="105" y="135"/>
                  <a:pt x="105" y="135"/>
                </a:cubicBezTo>
                <a:cubicBezTo>
                  <a:pt x="105" y="135"/>
                  <a:pt x="105" y="135"/>
                  <a:pt x="105" y="135"/>
                </a:cubicBezTo>
                <a:cubicBezTo>
                  <a:pt x="105" y="135"/>
                  <a:pt x="102" y="135"/>
                  <a:pt x="101" y="137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8" y="137"/>
                  <a:pt x="27" y="137"/>
                  <a:pt x="27" y="137"/>
                </a:cubicBezTo>
                <a:cubicBezTo>
                  <a:pt x="27" y="137"/>
                  <a:pt x="26" y="137"/>
                  <a:pt x="26" y="137"/>
                </a:cubicBezTo>
                <a:cubicBezTo>
                  <a:pt x="26" y="137"/>
                  <a:pt x="26" y="137"/>
                  <a:pt x="26" y="137"/>
                </a:cubicBezTo>
                <a:cubicBezTo>
                  <a:pt x="25" y="137"/>
                  <a:pt x="25" y="137"/>
                  <a:pt x="25" y="137"/>
                </a:cubicBezTo>
                <a:cubicBezTo>
                  <a:pt x="25" y="137"/>
                  <a:pt x="24" y="137"/>
                  <a:pt x="24" y="137"/>
                </a:cubicBezTo>
                <a:cubicBezTo>
                  <a:pt x="24" y="137"/>
                  <a:pt x="24" y="137"/>
                  <a:pt x="24" y="137"/>
                </a:cubicBezTo>
                <a:cubicBezTo>
                  <a:pt x="23" y="137"/>
                  <a:pt x="23" y="137"/>
                  <a:pt x="22" y="137"/>
                </a:cubicBezTo>
                <a:cubicBezTo>
                  <a:pt x="22" y="137"/>
                  <a:pt x="22" y="137"/>
                  <a:pt x="22" y="137"/>
                </a:cubicBezTo>
                <a:cubicBezTo>
                  <a:pt x="22" y="137"/>
                  <a:pt x="22" y="137"/>
                  <a:pt x="21" y="137"/>
                </a:cubicBezTo>
                <a:cubicBezTo>
                  <a:pt x="21" y="137"/>
                  <a:pt x="21" y="136"/>
                  <a:pt x="20" y="137"/>
                </a:cubicBezTo>
                <a:cubicBezTo>
                  <a:pt x="20" y="137"/>
                  <a:pt x="20" y="137"/>
                  <a:pt x="20" y="137"/>
                </a:cubicBezTo>
                <a:cubicBezTo>
                  <a:pt x="20" y="137"/>
                  <a:pt x="19" y="137"/>
                  <a:pt x="19" y="137"/>
                </a:cubicBezTo>
                <a:cubicBezTo>
                  <a:pt x="19" y="137"/>
                  <a:pt x="18" y="136"/>
                  <a:pt x="18" y="137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16" y="137"/>
                  <a:pt x="16" y="137"/>
                  <a:pt x="16" y="137"/>
                </a:cubicBezTo>
                <a:cubicBezTo>
                  <a:pt x="16" y="137"/>
                  <a:pt x="16" y="137"/>
                  <a:pt x="16" y="137"/>
                </a:cubicBezTo>
                <a:cubicBezTo>
                  <a:pt x="16" y="137"/>
                  <a:pt x="16" y="137"/>
                  <a:pt x="15" y="137"/>
                </a:cubicBezTo>
                <a:cubicBezTo>
                  <a:pt x="15" y="137"/>
                  <a:pt x="15" y="137"/>
                  <a:pt x="14" y="137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12" y="137"/>
                  <a:pt x="12" y="137"/>
                  <a:pt x="12" y="137"/>
                </a:cubicBezTo>
                <a:cubicBezTo>
                  <a:pt x="11" y="137"/>
                  <a:pt x="11" y="136"/>
                  <a:pt x="11" y="137"/>
                </a:cubicBezTo>
                <a:cubicBezTo>
                  <a:pt x="11" y="137"/>
                  <a:pt x="11" y="137"/>
                  <a:pt x="11" y="137"/>
                </a:cubicBezTo>
                <a:cubicBezTo>
                  <a:pt x="3" y="137"/>
                  <a:pt x="3" y="137"/>
                  <a:pt x="3" y="137"/>
                </a:cubicBezTo>
                <a:cubicBezTo>
                  <a:pt x="3" y="137"/>
                  <a:pt x="4" y="137"/>
                  <a:pt x="4" y="137"/>
                </a:cubicBezTo>
                <a:cubicBezTo>
                  <a:pt x="4" y="137"/>
                  <a:pt x="4" y="137"/>
                  <a:pt x="4" y="137"/>
                </a:cubicBezTo>
                <a:cubicBezTo>
                  <a:pt x="4" y="137"/>
                  <a:pt x="4" y="137"/>
                  <a:pt x="4" y="137"/>
                </a:cubicBezTo>
                <a:cubicBezTo>
                  <a:pt x="4" y="137"/>
                  <a:pt x="4" y="137"/>
                  <a:pt x="4" y="137"/>
                </a:cubicBezTo>
                <a:cubicBezTo>
                  <a:pt x="4" y="137"/>
                  <a:pt x="4" y="137"/>
                  <a:pt x="4" y="137"/>
                </a:cubicBezTo>
                <a:cubicBezTo>
                  <a:pt x="1" y="137"/>
                  <a:pt x="0" y="140"/>
                  <a:pt x="0" y="143"/>
                </a:cubicBezTo>
                <a:cubicBezTo>
                  <a:pt x="0" y="146"/>
                  <a:pt x="0" y="148"/>
                  <a:pt x="2" y="149"/>
                </a:cubicBezTo>
                <a:close/>
                <a:moveTo>
                  <a:pt x="447" y="179"/>
                </a:moveTo>
                <a:cubicBezTo>
                  <a:pt x="447" y="179"/>
                  <a:pt x="447" y="179"/>
                  <a:pt x="447" y="179"/>
                </a:cubicBezTo>
                <a:cubicBezTo>
                  <a:pt x="448" y="180"/>
                  <a:pt x="448" y="180"/>
                  <a:pt x="448" y="180"/>
                </a:cubicBezTo>
                <a:cubicBezTo>
                  <a:pt x="447" y="180"/>
                  <a:pt x="447" y="179"/>
                  <a:pt x="447" y="179"/>
                </a:cubicBezTo>
                <a:close/>
                <a:moveTo>
                  <a:pt x="450" y="186"/>
                </a:moveTo>
                <a:cubicBezTo>
                  <a:pt x="450" y="187"/>
                  <a:pt x="450" y="187"/>
                  <a:pt x="450" y="187"/>
                </a:cubicBezTo>
                <a:cubicBezTo>
                  <a:pt x="450" y="187"/>
                  <a:pt x="450" y="187"/>
                  <a:pt x="450" y="187"/>
                </a:cubicBezTo>
                <a:cubicBezTo>
                  <a:pt x="450" y="186"/>
                  <a:pt x="450" y="186"/>
                  <a:pt x="450" y="186"/>
                </a:cubicBezTo>
                <a:close/>
                <a:moveTo>
                  <a:pt x="448" y="205"/>
                </a:moveTo>
                <a:cubicBezTo>
                  <a:pt x="448" y="206"/>
                  <a:pt x="448" y="206"/>
                  <a:pt x="448" y="206"/>
                </a:cubicBezTo>
                <a:cubicBezTo>
                  <a:pt x="448" y="206"/>
                  <a:pt x="448" y="206"/>
                  <a:pt x="448" y="205"/>
                </a:cubicBezTo>
                <a:close/>
                <a:moveTo>
                  <a:pt x="440" y="216"/>
                </a:moveTo>
                <a:cubicBezTo>
                  <a:pt x="440" y="216"/>
                  <a:pt x="440" y="216"/>
                  <a:pt x="440" y="216"/>
                </a:cubicBezTo>
                <a:cubicBezTo>
                  <a:pt x="440" y="216"/>
                  <a:pt x="440" y="216"/>
                  <a:pt x="440" y="216"/>
                </a:cubicBezTo>
                <a:cubicBezTo>
                  <a:pt x="440" y="216"/>
                  <a:pt x="440" y="216"/>
                  <a:pt x="440" y="216"/>
                </a:cubicBezTo>
                <a:close/>
                <a:moveTo>
                  <a:pt x="165" y="150"/>
                </a:moveTo>
                <a:cubicBezTo>
                  <a:pt x="165" y="150"/>
                  <a:pt x="164" y="150"/>
                  <a:pt x="163" y="150"/>
                </a:cubicBezTo>
                <a:cubicBezTo>
                  <a:pt x="163" y="150"/>
                  <a:pt x="164" y="150"/>
                  <a:pt x="164" y="150"/>
                </a:cubicBezTo>
                <a:cubicBezTo>
                  <a:pt x="164" y="150"/>
                  <a:pt x="164" y="150"/>
                  <a:pt x="164" y="150"/>
                </a:cubicBezTo>
                <a:cubicBezTo>
                  <a:pt x="165" y="150"/>
                  <a:pt x="165" y="149"/>
                  <a:pt x="165" y="149"/>
                </a:cubicBezTo>
                <a:lnTo>
                  <a:pt x="165" y="150"/>
                </a:lnTo>
                <a:close/>
                <a:moveTo>
                  <a:pt x="287" y="105"/>
                </a:moveTo>
                <a:cubicBezTo>
                  <a:pt x="275" y="105"/>
                  <a:pt x="264" y="105"/>
                  <a:pt x="258" y="105"/>
                </a:cubicBezTo>
                <a:cubicBezTo>
                  <a:pt x="258" y="105"/>
                  <a:pt x="258" y="105"/>
                  <a:pt x="258" y="105"/>
                </a:cubicBezTo>
                <a:cubicBezTo>
                  <a:pt x="264" y="105"/>
                  <a:pt x="275" y="105"/>
                  <a:pt x="287" y="105"/>
                </a:cubicBezTo>
                <a:close/>
                <a:moveTo>
                  <a:pt x="241" y="100"/>
                </a:moveTo>
                <a:cubicBezTo>
                  <a:pt x="241" y="100"/>
                  <a:pt x="241" y="100"/>
                  <a:pt x="242" y="100"/>
                </a:cubicBezTo>
                <a:cubicBezTo>
                  <a:pt x="241" y="100"/>
                  <a:pt x="241" y="100"/>
                  <a:pt x="241" y="100"/>
                </a:cubicBezTo>
                <a:close/>
                <a:moveTo>
                  <a:pt x="242" y="97"/>
                </a:moveTo>
                <a:cubicBezTo>
                  <a:pt x="242" y="97"/>
                  <a:pt x="242" y="97"/>
                  <a:pt x="241" y="97"/>
                </a:cubicBezTo>
                <a:cubicBezTo>
                  <a:pt x="242" y="97"/>
                  <a:pt x="242" y="97"/>
                  <a:pt x="242" y="97"/>
                </a:cubicBezTo>
                <a:close/>
                <a:moveTo>
                  <a:pt x="242" y="98"/>
                </a:moveTo>
                <a:cubicBezTo>
                  <a:pt x="242" y="98"/>
                  <a:pt x="242" y="97"/>
                  <a:pt x="242" y="97"/>
                </a:cubicBezTo>
                <a:cubicBezTo>
                  <a:pt x="242" y="97"/>
                  <a:pt x="242" y="98"/>
                  <a:pt x="242" y="98"/>
                </a:cubicBezTo>
                <a:close/>
                <a:moveTo>
                  <a:pt x="242" y="100"/>
                </a:moveTo>
                <a:cubicBezTo>
                  <a:pt x="242" y="100"/>
                  <a:pt x="242" y="100"/>
                  <a:pt x="242" y="100"/>
                </a:cubicBezTo>
                <a:cubicBezTo>
                  <a:pt x="242" y="100"/>
                  <a:pt x="242" y="100"/>
                  <a:pt x="242" y="100"/>
                </a:cubicBezTo>
                <a:close/>
                <a:moveTo>
                  <a:pt x="357" y="131"/>
                </a:moveTo>
                <a:cubicBezTo>
                  <a:pt x="357" y="132"/>
                  <a:pt x="357" y="132"/>
                  <a:pt x="357" y="132"/>
                </a:cubicBezTo>
                <a:cubicBezTo>
                  <a:pt x="357" y="132"/>
                  <a:pt x="357" y="132"/>
                  <a:pt x="357" y="132"/>
                </a:cubicBezTo>
                <a:cubicBezTo>
                  <a:pt x="357" y="131"/>
                  <a:pt x="357" y="130"/>
                  <a:pt x="356" y="128"/>
                </a:cubicBezTo>
                <a:cubicBezTo>
                  <a:pt x="357" y="128"/>
                  <a:pt x="357" y="128"/>
                  <a:pt x="357" y="128"/>
                </a:cubicBezTo>
                <a:lnTo>
                  <a:pt x="357" y="131"/>
                </a:lnTo>
                <a:close/>
                <a:moveTo>
                  <a:pt x="326" y="169"/>
                </a:moveTo>
                <a:cubicBezTo>
                  <a:pt x="324" y="169"/>
                  <a:pt x="322" y="169"/>
                  <a:pt x="319" y="169"/>
                </a:cubicBezTo>
                <a:cubicBezTo>
                  <a:pt x="318" y="169"/>
                  <a:pt x="317" y="169"/>
                  <a:pt x="316" y="169"/>
                </a:cubicBezTo>
                <a:lnTo>
                  <a:pt x="326" y="169"/>
                </a:lnTo>
                <a:close/>
                <a:moveTo>
                  <a:pt x="450" y="188"/>
                </a:moveTo>
                <a:cubicBezTo>
                  <a:pt x="450" y="188"/>
                  <a:pt x="450" y="187"/>
                  <a:pt x="450" y="187"/>
                </a:cubicBezTo>
                <a:cubicBezTo>
                  <a:pt x="450" y="187"/>
                  <a:pt x="450" y="187"/>
                  <a:pt x="450" y="187"/>
                </a:cubicBezTo>
                <a:cubicBezTo>
                  <a:pt x="450" y="187"/>
                  <a:pt x="450" y="188"/>
                  <a:pt x="450" y="188"/>
                </a:cubicBezTo>
                <a:close/>
                <a:moveTo>
                  <a:pt x="450" y="191"/>
                </a:moveTo>
                <a:cubicBezTo>
                  <a:pt x="450" y="191"/>
                  <a:pt x="450" y="190"/>
                  <a:pt x="450" y="190"/>
                </a:cubicBezTo>
                <a:cubicBezTo>
                  <a:pt x="450" y="190"/>
                  <a:pt x="450" y="191"/>
                  <a:pt x="450" y="191"/>
                </a:cubicBezTo>
                <a:cubicBezTo>
                  <a:pt x="450" y="191"/>
                  <a:pt x="450" y="191"/>
                  <a:pt x="450" y="191"/>
                </a:cubicBezTo>
                <a:cubicBezTo>
                  <a:pt x="450" y="191"/>
                  <a:pt x="450" y="191"/>
                  <a:pt x="450" y="191"/>
                </a:cubicBezTo>
                <a:close/>
                <a:moveTo>
                  <a:pt x="443" y="216"/>
                </a:moveTo>
                <a:cubicBezTo>
                  <a:pt x="442" y="216"/>
                  <a:pt x="442" y="216"/>
                  <a:pt x="441" y="216"/>
                </a:cubicBezTo>
                <a:cubicBezTo>
                  <a:pt x="442" y="216"/>
                  <a:pt x="442" y="216"/>
                  <a:pt x="443" y="216"/>
                </a:cubicBezTo>
                <a:close/>
                <a:moveTo>
                  <a:pt x="418" y="241"/>
                </a:moveTo>
                <a:cubicBezTo>
                  <a:pt x="418" y="241"/>
                  <a:pt x="418" y="241"/>
                  <a:pt x="418" y="241"/>
                </a:cubicBezTo>
                <a:cubicBezTo>
                  <a:pt x="418" y="241"/>
                  <a:pt x="418" y="241"/>
                  <a:pt x="418" y="2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2065" name="Freeform 34"/>
          <p:cNvSpPr>
            <a:spLocks noEditPoints="1"/>
          </p:cNvSpPr>
          <p:nvPr/>
        </p:nvSpPr>
        <p:spPr bwMode="auto">
          <a:xfrm>
            <a:off x="7391400" y="3762375"/>
            <a:ext cx="746125" cy="885825"/>
          </a:xfrm>
          <a:custGeom>
            <a:avLst/>
            <a:gdLst>
              <a:gd name="T0" fmla="*/ 94 w 463"/>
              <a:gd name="T1" fmla="*/ 236 h 550"/>
              <a:gd name="T2" fmla="*/ 94 w 463"/>
              <a:gd name="T3" fmla="*/ 258 h 550"/>
              <a:gd name="T4" fmla="*/ 93 w 463"/>
              <a:gd name="T5" fmla="*/ 304 h 550"/>
              <a:gd name="T6" fmla="*/ 144 w 463"/>
              <a:gd name="T7" fmla="*/ 362 h 550"/>
              <a:gd name="T8" fmla="*/ 106 w 463"/>
              <a:gd name="T9" fmla="*/ 406 h 550"/>
              <a:gd name="T10" fmla="*/ 98 w 463"/>
              <a:gd name="T11" fmla="*/ 419 h 550"/>
              <a:gd name="T12" fmla="*/ 13 w 463"/>
              <a:gd name="T13" fmla="*/ 481 h 550"/>
              <a:gd name="T14" fmla="*/ 9 w 463"/>
              <a:gd name="T15" fmla="*/ 487 h 550"/>
              <a:gd name="T16" fmla="*/ 2 w 463"/>
              <a:gd name="T17" fmla="*/ 487 h 550"/>
              <a:gd name="T18" fmla="*/ 3 w 463"/>
              <a:gd name="T19" fmla="*/ 495 h 550"/>
              <a:gd name="T20" fmla="*/ 15 w 463"/>
              <a:gd name="T21" fmla="*/ 496 h 550"/>
              <a:gd name="T22" fmla="*/ 31 w 463"/>
              <a:gd name="T23" fmla="*/ 494 h 550"/>
              <a:gd name="T24" fmla="*/ 41 w 463"/>
              <a:gd name="T25" fmla="*/ 491 h 550"/>
              <a:gd name="T26" fmla="*/ 101 w 463"/>
              <a:gd name="T27" fmla="*/ 464 h 550"/>
              <a:gd name="T28" fmla="*/ 101 w 463"/>
              <a:gd name="T29" fmla="*/ 474 h 550"/>
              <a:gd name="T30" fmla="*/ 103 w 463"/>
              <a:gd name="T31" fmla="*/ 487 h 550"/>
              <a:gd name="T32" fmla="*/ 105 w 463"/>
              <a:gd name="T33" fmla="*/ 534 h 550"/>
              <a:gd name="T34" fmla="*/ 98 w 463"/>
              <a:gd name="T35" fmla="*/ 541 h 550"/>
              <a:gd name="T36" fmla="*/ 98 w 463"/>
              <a:gd name="T37" fmla="*/ 536 h 550"/>
              <a:gd name="T38" fmla="*/ 91 w 463"/>
              <a:gd name="T39" fmla="*/ 548 h 550"/>
              <a:gd name="T40" fmla="*/ 94 w 463"/>
              <a:gd name="T41" fmla="*/ 549 h 550"/>
              <a:gd name="T42" fmla="*/ 105 w 463"/>
              <a:gd name="T43" fmla="*/ 550 h 550"/>
              <a:gd name="T44" fmla="*/ 123 w 463"/>
              <a:gd name="T45" fmla="*/ 548 h 550"/>
              <a:gd name="T46" fmla="*/ 133 w 463"/>
              <a:gd name="T47" fmla="*/ 545 h 550"/>
              <a:gd name="T48" fmla="*/ 239 w 463"/>
              <a:gd name="T49" fmla="*/ 478 h 550"/>
              <a:gd name="T50" fmla="*/ 295 w 463"/>
              <a:gd name="T51" fmla="*/ 478 h 550"/>
              <a:gd name="T52" fmla="*/ 295 w 463"/>
              <a:gd name="T53" fmla="*/ 486 h 550"/>
              <a:gd name="T54" fmla="*/ 300 w 463"/>
              <a:gd name="T55" fmla="*/ 500 h 550"/>
              <a:gd name="T56" fmla="*/ 307 w 463"/>
              <a:gd name="T57" fmla="*/ 506 h 550"/>
              <a:gd name="T58" fmla="*/ 332 w 463"/>
              <a:gd name="T59" fmla="*/ 508 h 550"/>
              <a:gd name="T60" fmla="*/ 348 w 463"/>
              <a:gd name="T61" fmla="*/ 471 h 550"/>
              <a:gd name="T62" fmla="*/ 419 w 463"/>
              <a:gd name="T63" fmla="*/ 497 h 550"/>
              <a:gd name="T64" fmla="*/ 420 w 463"/>
              <a:gd name="T65" fmla="*/ 505 h 550"/>
              <a:gd name="T66" fmla="*/ 429 w 463"/>
              <a:gd name="T67" fmla="*/ 507 h 550"/>
              <a:gd name="T68" fmla="*/ 447 w 463"/>
              <a:gd name="T69" fmla="*/ 505 h 550"/>
              <a:gd name="T70" fmla="*/ 459 w 463"/>
              <a:gd name="T71" fmla="*/ 502 h 550"/>
              <a:gd name="T72" fmla="*/ 460 w 463"/>
              <a:gd name="T73" fmla="*/ 490 h 550"/>
              <a:gd name="T74" fmla="*/ 452 w 463"/>
              <a:gd name="T75" fmla="*/ 494 h 550"/>
              <a:gd name="T76" fmla="*/ 447 w 463"/>
              <a:gd name="T77" fmla="*/ 490 h 550"/>
              <a:gd name="T78" fmla="*/ 334 w 463"/>
              <a:gd name="T79" fmla="*/ 402 h 550"/>
              <a:gd name="T80" fmla="*/ 308 w 463"/>
              <a:gd name="T81" fmla="*/ 400 h 550"/>
              <a:gd name="T82" fmla="*/ 278 w 463"/>
              <a:gd name="T83" fmla="*/ 394 h 550"/>
              <a:gd name="T84" fmla="*/ 345 w 463"/>
              <a:gd name="T85" fmla="*/ 363 h 550"/>
              <a:gd name="T86" fmla="*/ 274 w 463"/>
              <a:gd name="T87" fmla="*/ 187 h 550"/>
              <a:gd name="T88" fmla="*/ 244 w 463"/>
              <a:gd name="T89" fmla="*/ 117 h 550"/>
              <a:gd name="T90" fmla="*/ 201 w 463"/>
              <a:gd name="T91" fmla="*/ 139 h 550"/>
              <a:gd name="T92" fmla="*/ 179 w 463"/>
              <a:gd name="T93" fmla="*/ 123 h 550"/>
              <a:gd name="T94" fmla="*/ 84 w 463"/>
              <a:gd name="T95" fmla="*/ 0 h 550"/>
              <a:gd name="T96" fmla="*/ 173 w 463"/>
              <a:gd name="T97" fmla="*/ 227 h 550"/>
              <a:gd name="T98" fmla="*/ 130 w 463"/>
              <a:gd name="T99" fmla="*/ 211 h 550"/>
              <a:gd name="T100" fmla="*/ 3 w 463"/>
              <a:gd name="T101" fmla="*/ 43 h 550"/>
              <a:gd name="T102" fmla="*/ 426 w 463"/>
              <a:gd name="T103" fmla="*/ 496 h 550"/>
              <a:gd name="T104" fmla="*/ 426 w 463"/>
              <a:gd name="T105" fmla="*/ 498 h 550"/>
              <a:gd name="T106" fmla="*/ 124 w 463"/>
              <a:gd name="T107" fmla="*/ 537 h 5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63"/>
              <a:gd name="T163" fmla="*/ 0 h 550"/>
              <a:gd name="T164" fmla="*/ 463 w 463"/>
              <a:gd name="T165" fmla="*/ 550 h 55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63" h="550">
                <a:moveTo>
                  <a:pt x="1" y="44"/>
                </a:moveTo>
                <a:cubicBezTo>
                  <a:pt x="8" y="90"/>
                  <a:pt x="37" y="142"/>
                  <a:pt x="53" y="170"/>
                </a:cubicBezTo>
                <a:cubicBezTo>
                  <a:pt x="53" y="170"/>
                  <a:pt x="53" y="170"/>
                  <a:pt x="53" y="170"/>
                </a:cubicBezTo>
                <a:cubicBezTo>
                  <a:pt x="54" y="171"/>
                  <a:pt x="54" y="171"/>
                  <a:pt x="54" y="171"/>
                </a:cubicBezTo>
                <a:cubicBezTo>
                  <a:pt x="59" y="179"/>
                  <a:pt x="63" y="185"/>
                  <a:pt x="64" y="187"/>
                </a:cubicBezTo>
                <a:cubicBezTo>
                  <a:pt x="65" y="189"/>
                  <a:pt x="77" y="209"/>
                  <a:pt x="94" y="236"/>
                </a:cubicBezTo>
                <a:cubicBezTo>
                  <a:pt x="94" y="236"/>
                  <a:pt x="94" y="237"/>
                  <a:pt x="94" y="237"/>
                </a:cubicBezTo>
                <a:cubicBezTo>
                  <a:pt x="94" y="238"/>
                  <a:pt x="94" y="238"/>
                  <a:pt x="94" y="238"/>
                </a:cubicBezTo>
                <a:cubicBezTo>
                  <a:pt x="94" y="238"/>
                  <a:pt x="94" y="239"/>
                  <a:pt x="94" y="239"/>
                </a:cubicBezTo>
                <a:cubicBezTo>
                  <a:pt x="94" y="241"/>
                  <a:pt x="93" y="243"/>
                  <a:pt x="93" y="247"/>
                </a:cubicBezTo>
                <a:cubicBezTo>
                  <a:pt x="93" y="250"/>
                  <a:pt x="93" y="254"/>
                  <a:pt x="93" y="258"/>
                </a:cubicBezTo>
                <a:cubicBezTo>
                  <a:pt x="94" y="258"/>
                  <a:pt x="94" y="258"/>
                  <a:pt x="94" y="258"/>
                </a:cubicBezTo>
                <a:cubicBezTo>
                  <a:pt x="94" y="258"/>
                  <a:pt x="94" y="258"/>
                  <a:pt x="94" y="258"/>
                </a:cubicBezTo>
                <a:cubicBezTo>
                  <a:pt x="93" y="258"/>
                  <a:pt x="93" y="258"/>
                  <a:pt x="93" y="258"/>
                </a:cubicBezTo>
                <a:cubicBezTo>
                  <a:pt x="92" y="267"/>
                  <a:pt x="91" y="278"/>
                  <a:pt x="91" y="286"/>
                </a:cubicBezTo>
                <a:cubicBezTo>
                  <a:pt x="90" y="285"/>
                  <a:pt x="90" y="285"/>
                  <a:pt x="90" y="285"/>
                </a:cubicBezTo>
                <a:cubicBezTo>
                  <a:pt x="86" y="293"/>
                  <a:pt x="86" y="293"/>
                  <a:pt x="86" y="293"/>
                </a:cubicBezTo>
                <a:cubicBezTo>
                  <a:pt x="93" y="304"/>
                  <a:pt x="93" y="304"/>
                  <a:pt x="93" y="304"/>
                </a:cubicBezTo>
                <a:cubicBezTo>
                  <a:pt x="102" y="305"/>
                  <a:pt x="102" y="305"/>
                  <a:pt x="102" y="305"/>
                </a:cubicBezTo>
                <a:cubicBezTo>
                  <a:pt x="105" y="307"/>
                  <a:pt x="105" y="307"/>
                  <a:pt x="105" y="307"/>
                </a:cubicBezTo>
                <a:cubicBezTo>
                  <a:pt x="105" y="307"/>
                  <a:pt x="105" y="307"/>
                  <a:pt x="105" y="307"/>
                </a:cubicBezTo>
                <a:cubicBezTo>
                  <a:pt x="105" y="307"/>
                  <a:pt x="110" y="307"/>
                  <a:pt x="115" y="307"/>
                </a:cubicBezTo>
                <a:cubicBezTo>
                  <a:pt x="118" y="307"/>
                  <a:pt x="121" y="307"/>
                  <a:pt x="125" y="307"/>
                </a:cubicBezTo>
                <a:cubicBezTo>
                  <a:pt x="144" y="362"/>
                  <a:pt x="144" y="362"/>
                  <a:pt x="144" y="362"/>
                </a:cubicBezTo>
                <a:cubicBezTo>
                  <a:pt x="166" y="387"/>
                  <a:pt x="166" y="387"/>
                  <a:pt x="166" y="387"/>
                </a:cubicBezTo>
                <a:cubicBezTo>
                  <a:pt x="160" y="393"/>
                  <a:pt x="160" y="393"/>
                  <a:pt x="160" y="393"/>
                </a:cubicBezTo>
                <a:cubicBezTo>
                  <a:pt x="104" y="403"/>
                  <a:pt x="104" y="403"/>
                  <a:pt x="104" y="403"/>
                </a:cubicBezTo>
                <a:cubicBezTo>
                  <a:pt x="104" y="404"/>
                  <a:pt x="104" y="404"/>
                  <a:pt x="104" y="404"/>
                </a:cubicBezTo>
                <a:cubicBezTo>
                  <a:pt x="104" y="406"/>
                  <a:pt x="104" y="406"/>
                  <a:pt x="104" y="406"/>
                </a:cubicBezTo>
                <a:cubicBezTo>
                  <a:pt x="106" y="406"/>
                  <a:pt x="106" y="406"/>
                  <a:pt x="106" y="406"/>
                </a:cubicBezTo>
                <a:cubicBezTo>
                  <a:pt x="106" y="406"/>
                  <a:pt x="106" y="406"/>
                  <a:pt x="106" y="406"/>
                </a:cubicBezTo>
                <a:cubicBezTo>
                  <a:pt x="104" y="406"/>
                  <a:pt x="104" y="406"/>
                  <a:pt x="104" y="406"/>
                </a:cubicBezTo>
                <a:cubicBezTo>
                  <a:pt x="104" y="420"/>
                  <a:pt x="104" y="420"/>
                  <a:pt x="104" y="420"/>
                </a:cubicBezTo>
                <a:cubicBezTo>
                  <a:pt x="104" y="420"/>
                  <a:pt x="104" y="420"/>
                  <a:pt x="103" y="420"/>
                </a:cubicBezTo>
                <a:cubicBezTo>
                  <a:pt x="102" y="419"/>
                  <a:pt x="100" y="419"/>
                  <a:pt x="99" y="419"/>
                </a:cubicBezTo>
                <a:cubicBezTo>
                  <a:pt x="98" y="419"/>
                  <a:pt x="98" y="419"/>
                  <a:pt x="98" y="419"/>
                </a:cubicBezTo>
                <a:cubicBezTo>
                  <a:pt x="94" y="419"/>
                  <a:pt x="91" y="423"/>
                  <a:pt x="91" y="427"/>
                </a:cubicBezTo>
                <a:cubicBezTo>
                  <a:pt x="91" y="427"/>
                  <a:pt x="91" y="428"/>
                  <a:pt x="91" y="428"/>
                </a:cubicBezTo>
                <a:cubicBezTo>
                  <a:pt x="88" y="430"/>
                  <a:pt x="72" y="440"/>
                  <a:pt x="57" y="450"/>
                </a:cubicBezTo>
                <a:cubicBezTo>
                  <a:pt x="41" y="460"/>
                  <a:pt x="26" y="470"/>
                  <a:pt x="25" y="471"/>
                </a:cubicBezTo>
                <a:cubicBezTo>
                  <a:pt x="24" y="471"/>
                  <a:pt x="22" y="473"/>
                  <a:pt x="19" y="475"/>
                </a:cubicBezTo>
                <a:cubicBezTo>
                  <a:pt x="17" y="476"/>
                  <a:pt x="14" y="478"/>
                  <a:pt x="13" y="481"/>
                </a:cubicBezTo>
                <a:cubicBezTo>
                  <a:pt x="13" y="481"/>
                  <a:pt x="13" y="482"/>
                  <a:pt x="13" y="482"/>
                </a:cubicBezTo>
                <a:cubicBezTo>
                  <a:pt x="10" y="483"/>
                  <a:pt x="10" y="483"/>
                  <a:pt x="10" y="483"/>
                </a:cubicBezTo>
                <a:cubicBezTo>
                  <a:pt x="10" y="484"/>
                  <a:pt x="10" y="484"/>
                  <a:pt x="10" y="484"/>
                </a:cubicBezTo>
                <a:cubicBezTo>
                  <a:pt x="10" y="486"/>
                  <a:pt x="10" y="487"/>
                  <a:pt x="9" y="487"/>
                </a:cubicBezTo>
                <a:cubicBezTo>
                  <a:pt x="9" y="487"/>
                  <a:pt x="9" y="487"/>
                  <a:pt x="9" y="487"/>
                </a:cubicBezTo>
                <a:cubicBezTo>
                  <a:pt x="9" y="487"/>
                  <a:pt x="9" y="487"/>
                  <a:pt x="9" y="487"/>
                </a:cubicBezTo>
                <a:cubicBezTo>
                  <a:pt x="9" y="487"/>
                  <a:pt x="9" y="487"/>
                  <a:pt x="9" y="486"/>
                </a:cubicBezTo>
                <a:cubicBezTo>
                  <a:pt x="9" y="486"/>
                  <a:pt x="9" y="485"/>
                  <a:pt x="9" y="485"/>
                </a:cubicBezTo>
                <a:cubicBezTo>
                  <a:pt x="9" y="483"/>
                  <a:pt x="9" y="483"/>
                  <a:pt x="9" y="483"/>
                </a:cubicBezTo>
                <a:cubicBezTo>
                  <a:pt x="2" y="485"/>
                  <a:pt x="2" y="485"/>
                  <a:pt x="2" y="485"/>
                </a:cubicBezTo>
                <a:cubicBezTo>
                  <a:pt x="2" y="486"/>
                  <a:pt x="2" y="486"/>
                  <a:pt x="2" y="486"/>
                </a:cubicBezTo>
                <a:cubicBezTo>
                  <a:pt x="2" y="487"/>
                  <a:pt x="2" y="487"/>
                  <a:pt x="2" y="487"/>
                </a:cubicBezTo>
                <a:cubicBezTo>
                  <a:pt x="2" y="487"/>
                  <a:pt x="2" y="487"/>
                  <a:pt x="2" y="487"/>
                </a:cubicBezTo>
                <a:cubicBezTo>
                  <a:pt x="2" y="494"/>
                  <a:pt x="2" y="494"/>
                  <a:pt x="2" y="494"/>
                </a:cubicBezTo>
                <a:cubicBezTo>
                  <a:pt x="2" y="494"/>
                  <a:pt x="2" y="494"/>
                  <a:pt x="2" y="494"/>
                </a:cubicBezTo>
                <a:cubicBezTo>
                  <a:pt x="2" y="494"/>
                  <a:pt x="2" y="494"/>
                  <a:pt x="2" y="494"/>
                </a:cubicBezTo>
                <a:cubicBezTo>
                  <a:pt x="2" y="495"/>
                  <a:pt x="2" y="495"/>
                  <a:pt x="2" y="495"/>
                </a:cubicBezTo>
                <a:cubicBezTo>
                  <a:pt x="3" y="495"/>
                  <a:pt x="3" y="495"/>
                  <a:pt x="3" y="495"/>
                </a:cubicBezTo>
                <a:cubicBezTo>
                  <a:pt x="5" y="496"/>
                  <a:pt x="5" y="496"/>
                  <a:pt x="5" y="496"/>
                </a:cubicBezTo>
                <a:cubicBezTo>
                  <a:pt x="6" y="495"/>
                  <a:pt x="6" y="495"/>
                  <a:pt x="6" y="495"/>
                </a:cubicBezTo>
                <a:cubicBezTo>
                  <a:pt x="6" y="495"/>
                  <a:pt x="6" y="495"/>
                  <a:pt x="6" y="495"/>
                </a:cubicBezTo>
                <a:cubicBezTo>
                  <a:pt x="11" y="495"/>
                  <a:pt x="11" y="495"/>
                  <a:pt x="11" y="495"/>
                </a:cubicBezTo>
                <a:cubicBezTo>
                  <a:pt x="11" y="496"/>
                  <a:pt x="11" y="496"/>
                  <a:pt x="11" y="496"/>
                </a:cubicBezTo>
                <a:cubicBezTo>
                  <a:pt x="15" y="496"/>
                  <a:pt x="15" y="496"/>
                  <a:pt x="15" y="496"/>
                </a:cubicBezTo>
                <a:cubicBezTo>
                  <a:pt x="18" y="496"/>
                  <a:pt x="18" y="496"/>
                  <a:pt x="18" y="496"/>
                </a:cubicBezTo>
                <a:cubicBezTo>
                  <a:pt x="18" y="495"/>
                  <a:pt x="18" y="495"/>
                  <a:pt x="18" y="495"/>
                </a:cubicBezTo>
                <a:cubicBezTo>
                  <a:pt x="27" y="494"/>
                  <a:pt x="27" y="494"/>
                  <a:pt x="27" y="494"/>
                </a:cubicBezTo>
                <a:cubicBezTo>
                  <a:pt x="28" y="495"/>
                  <a:pt x="28" y="495"/>
                  <a:pt x="28" y="495"/>
                </a:cubicBezTo>
                <a:cubicBezTo>
                  <a:pt x="28" y="495"/>
                  <a:pt x="28" y="495"/>
                  <a:pt x="28" y="495"/>
                </a:cubicBezTo>
                <a:cubicBezTo>
                  <a:pt x="31" y="494"/>
                  <a:pt x="31" y="494"/>
                  <a:pt x="31" y="494"/>
                </a:cubicBezTo>
                <a:cubicBezTo>
                  <a:pt x="31" y="494"/>
                  <a:pt x="31" y="494"/>
                  <a:pt x="31" y="494"/>
                </a:cubicBezTo>
                <a:cubicBezTo>
                  <a:pt x="33" y="494"/>
                  <a:pt x="33" y="494"/>
                  <a:pt x="33" y="494"/>
                </a:cubicBezTo>
                <a:cubicBezTo>
                  <a:pt x="33" y="493"/>
                  <a:pt x="33" y="493"/>
                  <a:pt x="33" y="493"/>
                </a:cubicBezTo>
                <a:cubicBezTo>
                  <a:pt x="38" y="492"/>
                  <a:pt x="38" y="492"/>
                  <a:pt x="38" y="492"/>
                </a:cubicBezTo>
                <a:cubicBezTo>
                  <a:pt x="40" y="493"/>
                  <a:pt x="40" y="493"/>
                  <a:pt x="40" y="493"/>
                </a:cubicBezTo>
                <a:cubicBezTo>
                  <a:pt x="41" y="491"/>
                  <a:pt x="41" y="491"/>
                  <a:pt x="41" y="491"/>
                </a:cubicBezTo>
                <a:cubicBezTo>
                  <a:pt x="42" y="489"/>
                  <a:pt x="42" y="489"/>
                  <a:pt x="42" y="489"/>
                </a:cubicBezTo>
                <a:cubicBezTo>
                  <a:pt x="42" y="482"/>
                  <a:pt x="42" y="482"/>
                  <a:pt x="42" y="482"/>
                </a:cubicBezTo>
                <a:cubicBezTo>
                  <a:pt x="40" y="482"/>
                  <a:pt x="40" y="482"/>
                  <a:pt x="40" y="482"/>
                </a:cubicBezTo>
                <a:cubicBezTo>
                  <a:pt x="40" y="481"/>
                  <a:pt x="40" y="481"/>
                  <a:pt x="40" y="481"/>
                </a:cubicBezTo>
                <a:cubicBezTo>
                  <a:pt x="41" y="481"/>
                  <a:pt x="42" y="481"/>
                  <a:pt x="44" y="480"/>
                </a:cubicBezTo>
                <a:cubicBezTo>
                  <a:pt x="56" y="477"/>
                  <a:pt x="83" y="469"/>
                  <a:pt x="101" y="464"/>
                </a:cubicBezTo>
                <a:cubicBezTo>
                  <a:pt x="101" y="464"/>
                  <a:pt x="101" y="464"/>
                  <a:pt x="102" y="464"/>
                </a:cubicBezTo>
                <a:cubicBezTo>
                  <a:pt x="102" y="464"/>
                  <a:pt x="102" y="465"/>
                  <a:pt x="102" y="465"/>
                </a:cubicBezTo>
                <a:cubicBezTo>
                  <a:pt x="102" y="465"/>
                  <a:pt x="102" y="465"/>
                  <a:pt x="102" y="466"/>
                </a:cubicBezTo>
                <a:cubicBezTo>
                  <a:pt x="102" y="468"/>
                  <a:pt x="102" y="470"/>
                  <a:pt x="102" y="471"/>
                </a:cubicBezTo>
                <a:cubicBezTo>
                  <a:pt x="102" y="471"/>
                  <a:pt x="102" y="471"/>
                  <a:pt x="102" y="471"/>
                </a:cubicBezTo>
                <a:cubicBezTo>
                  <a:pt x="102" y="472"/>
                  <a:pt x="101" y="473"/>
                  <a:pt x="101" y="474"/>
                </a:cubicBezTo>
                <a:cubicBezTo>
                  <a:pt x="101" y="475"/>
                  <a:pt x="101" y="475"/>
                  <a:pt x="101" y="475"/>
                </a:cubicBezTo>
                <a:cubicBezTo>
                  <a:pt x="102" y="477"/>
                  <a:pt x="103" y="479"/>
                  <a:pt x="103" y="479"/>
                </a:cubicBezTo>
                <a:cubicBezTo>
                  <a:pt x="103" y="480"/>
                  <a:pt x="103" y="482"/>
                  <a:pt x="103" y="483"/>
                </a:cubicBezTo>
                <a:cubicBezTo>
                  <a:pt x="103" y="484"/>
                  <a:pt x="103" y="484"/>
                  <a:pt x="103" y="484"/>
                </a:cubicBezTo>
                <a:cubicBezTo>
                  <a:pt x="103" y="485"/>
                  <a:pt x="103" y="485"/>
                  <a:pt x="103" y="486"/>
                </a:cubicBezTo>
                <a:cubicBezTo>
                  <a:pt x="103" y="486"/>
                  <a:pt x="103" y="486"/>
                  <a:pt x="103" y="487"/>
                </a:cubicBezTo>
                <a:cubicBezTo>
                  <a:pt x="103" y="487"/>
                  <a:pt x="103" y="487"/>
                  <a:pt x="103" y="487"/>
                </a:cubicBezTo>
                <a:cubicBezTo>
                  <a:pt x="104" y="488"/>
                  <a:pt x="104" y="489"/>
                  <a:pt x="105" y="489"/>
                </a:cubicBezTo>
                <a:cubicBezTo>
                  <a:pt x="105" y="490"/>
                  <a:pt x="105" y="490"/>
                  <a:pt x="106" y="490"/>
                </a:cubicBezTo>
                <a:cubicBezTo>
                  <a:pt x="107" y="532"/>
                  <a:pt x="107" y="532"/>
                  <a:pt x="107" y="532"/>
                </a:cubicBezTo>
                <a:cubicBezTo>
                  <a:pt x="105" y="534"/>
                  <a:pt x="105" y="534"/>
                  <a:pt x="105" y="534"/>
                </a:cubicBezTo>
                <a:cubicBezTo>
                  <a:pt x="105" y="534"/>
                  <a:pt x="105" y="534"/>
                  <a:pt x="105" y="534"/>
                </a:cubicBezTo>
                <a:cubicBezTo>
                  <a:pt x="106" y="535"/>
                  <a:pt x="106" y="535"/>
                  <a:pt x="106" y="535"/>
                </a:cubicBezTo>
                <a:cubicBezTo>
                  <a:pt x="104" y="535"/>
                  <a:pt x="104" y="535"/>
                  <a:pt x="104" y="535"/>
                </a:cubicBezTo>
                <a:cubicBezTo>
                  <a:pt x="99" y="536"/>
                  <a:pt x="99" y="536"/>
                  <a:pt x="99" y="536"/>
                </a:cubicBezTo>
                <a:cubicBezTo>
                  <a:pt x="99" y="537"/>
                  <a:pt x="99" y="537"/>
                  <a:pt x="99" y="537"/>
                </a:cubicBezTo>
                <a:cubicBezTo>
                  <a:pt x="99" y="539"/>
                  <a:pt x="99" y="540"/>
                  <a:pt x="99" y="541"/>
                </a:cubicBezTo>
                <a:cubicBezTo>
                  <a:pt x="99" y="541"/>
                  <a:pt x="99" y="541"/>
                  <a:pt x="98" y="541"/>
                </a:cubicBezTo>
                <a:cubicBezTo>
                  <a:pt x="98" y="541"/>
                  <a:pt x="98" y="541"/>
                  <a:pt x="98" y="541"/>
                </a:cubicBezTo>
                <a:cubicBezTo>
                  <a:pt x="98" y="541"/>
                  <a:pt x="98" y="541"/>
                  <a:pt x="98" y="541"/>
                </a:cubicBezTo>
                <a:cubicBezTo>
                  <a:pt x="98" y="541"/>
                  <a:pt x="98" y="541"/>
                  <a:pt x="98" y="541"/>
                </a:cubicBezTo>
                <a:cubicBezTo>
                  <a:pt x="98" y="541"/>
                  <a:pt x="98" y="540"/>
                  <a:pt x="98" y="539"/>
                </a:cubicBezTo>
                <a:cubicBezTo>
                  <a:pt x="98" y="539"/>
                  <a:pt x="98" y="538"/>
                  <a:pt x="98" y="538"/>
                </a:cubicBezTo>
                <a:cubicBezTo>
                  <a:pt x="98" y="536"/>
                  <a:pt x="98" y="536"/>
                  <a:pt x="98" y="536"/>
                </a:cubicBezTo>
                <a:cubicBezTo>
                  <a:pt x="91" y="538"/>
                  <a:pt x="91" y="538"/>
                  <a:pt x="91" y="538"/>
                </a:cubicBezTo>
                <a:cubicBezTo>
                  <a:pt x="91" y="539"/>
                  <a:pt x="91" y="539"/>
                  <a:pt x="91" y="539"/>
                </a:cubicBezTo>
                <a:cubicBezTo>
                  <a:pt x="91" y="540"/>
                  <a:pt x="91" y="540"/>
                  <a:pt x="91" y="540"/>
                </a:cubicBezTo>
                <a:cubicBezTo>
                  <a:pt x="90" y="540"/>
                  <a:pt x="90" y="540"/>
                  <a:pt x="90" y="540"/>
                </a:cubicBezTo>
                <a:cubicBezTo>
                  <a:pt x="90" y="547"/>
                  <a:pt x="90" y="547"/>
                  <a:pt x="90" y="547"/>
                </a:cubicBezTo>
                <a:cubicBezTo>
                  <a:pt x="91" y="548"/>
                  <a:pt x="91" y="548"/>
                  <a:pt x="91" y="548"/>
                </a:cubicBezTo>
                <a:cubicBezTo>
                  <a:pt x="91" y="549"/>
                  <a:pt x="91" y="549"/>
                  <a:pt x="91" y="549"/>
                </a:cubicBezTo>
                <a:cubicBezTo>
                  <a:pt x="92" y="548"/>
                  <a:pt x="92" y="548"/>
                  <a:pt x="92" y="548"/>
                </a:cubicBezTo>
                <a:cubicBezTo>
                  <a:pt x="92" y="548"/>
                  <a:pt x="92" y="548"/>
                  <a:pt x="92" y="548"/>
                </a:cubicBezTo>
                <a:cubicBezTo>
                  <a:pt x="92" y="549"/>
                  <a:pt x="92" y="549"/>
                  <a:pt x="92" y="549"/>
                </a:cubicBezTo>
                <a:cubicBezTo>
                  <a:pt x="93" y="550"/>
                  <a:pt x="93" y="550"/>
                  <a:pt x="93" y="550"/>
                </a:cubicBezTo>
                <a:cubicBezTo>
                  <a:pt x="94" y="549"/>
                  <a:pt x="94" y="549"/>
                  <a:pt x="94" y="549"/>
                </a:cubicBezTo>
                <a:cubicBezTo>
                  <a:pt x="95" y="549"/>
                  <a:pt x="95" y="549"/>
                  <a:pt x="95" y="549"/>
                </a:cubicBezTo>
                <a:cubicBezTo>
                  <a:pt x="101" y="549"/>
                  <a:pt x="101" y="549"/>
                  <a:pt x="101" y="549"/>
                </a:cubicBezTo>
                <a:cubicBezTo>
                  <a:pt x="101" y="550"/>
                  <a:pt x="101" y="550"/>
                  <a:pt x="101" y="550"/>
                </a:cubicBezTo>
                <a:cubicBezTo>
                  <a:pt x="102" y="550"/>
                  <a:pt x="102" y="550"/>
                  <a:pt x="102" y="550"/>
                </a:cubicBezTo>
                <a:cubicBezTo>
                  <a:pt x="105" y="550"/>
                  <a:pt x="105" y="550"/>
                  <a:pt x="105" y="550"/>
                </a:cubicBezTo>
                <a:cubicBezTo>
                  <a:pt x="105" y="550"/>
                  <a:pt x="105" y="550"/>
                  <a:pt x="105" y="550"/>
                </a:cubicBezTo>
                <a:cubicBezTo>
                  <a:pt x="108" y="550"/>
                  <a:pt x="108" y="550"/>
                  <a:pt x="108" y="550"/>
                </a:cubicBezTo>
                <a:cubicBezTo>
                  <a:pt x="108" y="549"/>
                  <a:pt x="108" y="549"/>
                  <a:pt x="108" y="549"/>
                </a:cubicBezTo>
                <a:cubicBezTo>
                  <a:pt x="118" y="548"/>
                  <a:pt x="118" y="548"/>
                  <a:pt x="118" y="548"/>
                </a:cubicBezTo>
                <a:cubicBezTo>
                  <a:pt x="119" y="549"/>
                  <a:pt x="119" y="549"/>
                  <a:pt x="119" y="549"/>
                </a:cubicBezTo>
                <a:cubicBezTo>
                  <a:pt x="119" y="549"/>
                  <a:pt x="119" y="549"/>
                  <a:pt x="119" y="549"/>
                </a:cubicBezTo>
                <a:cubicBezTo>
                  <a:pt x="123" y="548"/>
                  <a:pt x="123" y="548"/>
                  <a:pt x="123" y="548"/>
                </a:cubicBezTo>
                <a:cubicBezTo>
                  <a:pt x="123" y="548"/>
                  <a:pt x="123" y="548"/>
                  <a:pt x="123" y="548"/>
                </a:cubicBezTo>
                <a:cubicBezTo>
                  <a:pt x="124" y="547"/>
                  <a:pt x="124" y="547"/>
                  <a:pt x="124" y="547"/>
                </a:cubicBezTo>
                <a:cubicBezTo>
                  <a:pt x="124" y="547"/>
                  <a:pt x="124" y="547"/>
                  <a:pt x="124" y="547"/>
                </a:cubicBezTo>
                <a:cubicBezTo>
                  <a:pt x="130" y="545"/>
                  <a:pt x="130" y="545"/>
                  <a:pt x="130" y="545"/>
                </a:cubicBezTo>
                <a:cubicBezTo>
                  <a:pt x="133" y="546"/>
                  <a:pt x="133" y="546"/>
                  <a:pt x="133" y="546"/>
                </a:cubicBezTo>
                <a:cubicBezTo>
                  <a:pt x="133" y="545"/>
                  <a:pt x="133" y="545"/>
                  <a:pt x="133" y="545"/>
                </a:cubicBezTo>
                <a:cubicBezTo>
                  <a:pt x="135" y="543"/>
                  <a:pt x="135" y="543"/>
                  <a:pt x="135" y="543"/>
                </a:cubicBezTo>
                <a:cubicBezTo>
                  <a:pt x="135" y="534"/>
                  <a:pt x="135" y="534"/>
                  <a:pt x="135" y="534"/>
                </a:cubicBezTo>
                <a:cubicBezTo>
                  <a:pt x="132" y="534"/>
                  <a:pt x="132" y="534"/>
                  <a:pt x="132" y="534"/>
                </a:cubicBezTo>
                <a:cubicBezTo>
                  <a:pt x="132" y="534"/>
                  <a:pt x="132" y="534"/>
                  <a:pt x="132" y="534"/>
                </a:cubicBezTo>
                <a:cubicBezTo>
                  <a:pt x="130" y="534"/>
                  <a:pt x="130" y="534"/>
                  <a:pt x="130" y="534"/>
                </a:cubicBezTo>
                <a:cubicBezTo>
                  <a:pt x="239" y="478"/>
                  <a:pt x="239" y="478"/>
                  <a:pt x="239" y="478"/>
                </a:cubicBezTo>
                <a:cubicBezTo>
                  <a:pt x="273" y="477"/>
                  <a:pt x="273" y="477"/>
                  <a:pt x="273" y="477"/>
                </a:cubicBezTo>
                <a:cubicBezTo>
                  <a:pt x="276" y="477"/>
                  <a:pt x="276" y="477"/>
                  <a:pt x="276" y="477"/>
                </a:cubicBezTo>
                <a:cubicBezTo>
                  <a:pt x="276" y="477"/>
                  <a:pt x="276" y="477"/>
                  <a:pt x="276" y="477"/>
                </a:cubicBezTo>
                <a:cubicBezTo>
                  <a:pt x="294" y="477"/>
                  <a:pt x="294" y="477"/>
                  <a:pt x="294" y="477"/>
                </a:cubicBezTo>
                <a:cubicBezTo>
                  <a:pt x="295" y="477"/>
                  <a:pt x="295" y="478"/>
                  <a:pt x="295" y="478"/>
                </a:cubicBezTo>
                <a:cubicBezTo>
                  <a:pt x="295" y="478"/>
                  <a:pt x="295" y="478"/>
                  <a:pt x="295" y="478"/>
                </a:cubicBezTo>
                <a:cubicBezTo>
                  <a:pt x="295" y="478"/>
                  <a:pt x="295" y="478"/>
                  <a:pt x="295" y="478"/>
                </a:cubicBezTo>
                <a:cubicBezTo>
                  <a:pt x="295" y="478"/>
                  <a:pt x="295" y="480"/>
                  <a:pt x="295" y="482"/>
                </a:cubicBezTo>
                <a:cubicBezTo>
                  <a:pt x="295" y="483"/>
                  <a:pt x="295" y="483"/>
                  <a:pt x="295" y="483"/>
                </a:cubicBezTo>
                <a:cubicBezTo>
                  <a:pt x="295" y="484"/>
                  <a:pt x="295" y="484"/>
                  <a:pt x="295" y="485"/>
                </a:cubicBezTo>
                <a:cubicBezTo>
                  <a:pt x="295" y="485"/>
                  <a:pt x="295" y="485"/>
                  <a:pt x="295" y="486"/>
                </a:cubicBezTo>
                <a:cubicBezTo>
                  <a:pt x="295" y="486"/>
                  <a:pt x="295" y="486"/>
                  <a:pt x="295" y="486"/>
                </a:cubicBezTo>
                <a:cubicBezTo>
                  <a:pt x="295" y="487"/>
                  <a:pt x="296" y="488"/>
                  <a:pt x="297" y="488"/>
                </a:cubicBezTo>
                <a:cubicBezTo>
                  <a:pt x="297" y="489"/>
                  <a:pt x="298" y="490"/>
                  <a:pt x="298" y="490"/>
                </a:cubicBezTo>
                <a:cubicBezTo>
                  <a:pt x="298" y="491"/>
                  <a:pt x="298" y="493"/>
                  <a:pt x="298" y="495"/>
                </a:cubicBezTo>
                <a:cubicBezTo>
                  <a:pt x="299" y="498"/>
                  <a:pt x="299" y="498"/>
                  <a:pt x="299" y="498"/>
                </a:cubicBezTo>
                <a:cubicBezTo>
                  <a:pt x="299" y="498"/>
                  <a:pt x="299" y="498"/>
                  <a:pt x="299" y="498"/>
                </a:cubicBezTo>
                <a:cubicBezTo>
                  <a:pt x="299" y="499"/>
                  <a:pt x="299" y="499"/>
                  <a:pt x="300" y="500"/>
                </a:cubicBezTo>
                <a:cubicBezTo>
                  <a:pt x="300" y="501"/>
                  <a:pt x="301" y="501"/>
                  <a:pt x="301" y="501"/>
                </a:cubicBezTo>
                <a:cubicBezTo>
                  <a:pt x="302" y="501"/>
                  <a:pt x="303" y="502"/>
                  <a:pt x="303" y="502"/>
                </a:cubicBezTo>
                <a:cubicBezTo>
                  <a:pt x="303" y="502"/>
                  <a:pt x="304" y="503"/>
                  <a:pt x="304" y="503"/>
                </a:cubicBezTo>
                <a:cubicBezTo>
                  <a:pt x="305" y="504"/>
                  <a:pt x="305" y="504"/>
                  <a:pt x="305" y="504"/>
                </a:cubicBezTo>
                <a:cubicBezTo>
                  <a:pt x="307" y="506"/>
                  <a:pt x="307" y="506"/>
                  <a:pt x="307" y="506"/>
                </a:cubicBezTo>
                <a:cubicBezTo>
                  <a:pt x="307" y="506"/>
                  <a:pt x="307" y="506"/>
                  <a:pt x="307" y="506"/>
                </a:cubicBezTo>
                <a:cubicBezTo>
                  <a:pt x="308" y="506"/>
                  <a:pt x="308" y="506"/>
                  <a:pt x="308" y="506"/>
                </a:cubicBezTo>
                <a:cubicBezTo>
                  <a:pt x="308" y="506"/>
                  <a:pt x="308" y="506"/>
                  <a:pt x="308" y="506"/>
                </a:cubicBezTo>
                <a:cubicBezTo>
                  <a:pt x="321" y="507"/>
                  <a:pt x="321" y="507"/>
                  <a:pt x="321" y="507"/>
                </a:cubicBezTo>
                <a:cubicBezTo>
                  <a:pt x="322" y="507"/>
                  <a:pt x="322" y="507"/>
                  <a:pt x="322" y="507"/>
                </a:cubicBezTo>
                <a:cubicBezTo>
                  <a:pt x="326" y="507"/>
                  <a:pt x="330" y="507"/>
                  <a:pt x="331" y="507"/>
                </a:cubicBezTo>
                <a:cubicBezTo>
                  <a:pt x="332" y="508"/>
                  <a:pt x="332" y="508"/>
                  <a:pt x="332" y="508"/>
                </a:cubicBezTo>
                <a:cubicBezTo>
                  <a:pt x="332" y="508"/>
                  <a:pt x="332" y="508"/>
                  <a:pt x="332" y="508"/>
                </a:cubicBezTo>
                <a:cubicBezTo>
                  <a:pt x="332" y="508"/>
                  <a:pt x="332" y="508"/>
                  <a:pt x="332" y="508"/>
                </a:cubicBezTo>
                <a:cubicBezTo>
                  <a:pt x="338" y="508"/>
                  <a:pt x="338" y="508"/>
                  <a:pt x="338" y="508"/>
                </a:cubicBezTo>
                <a:cubicBezTo>
                  <a:pt x="336" y="507"/>
                  <a:pt x="336" y="507"/>
                  <a:pt x="336" y="507"/>
                </a:cubicBezTo>
                <a:cubicBezTo>
                  <a:pt x="339" y="505"/>
                  <a:pt x="341" y="501"/>
                  <a:pt x="343" y="496"/>
                </a:cubicBezTo>
                <a:cubicBezTo>
                  <a:pt x="345" y="490"/>
                  <a:pt x="347" y="481"/>
                  <a:pt x="348" y="471"/>
                </a:cubicBezTo>
                <a:cubicBezTo>
                  <a:pt x="364" y="476"/>
                  <a:pt x="398" y="486"/>
                  <a:pt x="413" y="490"/>
                </a:cubicBezTo>
                <a:cubicBezTo>
                  <a:pt x="417" y="491"/>
                  <a:pt x="419" y="492"/>
                  <a:pt x="420" y="492"/>
                </a:cubicBezTo>
                <a:cubicBezTo>
                  <a:pt x="422" y="492"/>
                  <a:pt x="423" y="493"/>
                  <a:pt x="424" y="493"/>
                </a:cubicBezTo>
                <a:cubicBezTo>
                  <a:pt x="419" y="495"/>
                  <a:pt x="419" y="495"/>
                  <a:pt x="419" y="495"/>
                </a:cubicBezTo>
                <a:cubicBezTo>
                  <a:pt x="419" y="496"/>
                  <a:pt x="419" y="496"/>
                  <a:pt x="419" y="496"/>
                </a:cubicBezTo>
                <a:cubicBezTo>
                  <a:pt x="419" y="497"/>
                  <a:pt x="419" y="497"/>
                  <a:pt x="419" y="497"/>
                </a:cubicBezTo>
                <a:cubicBezTo>
                  <a:pt x="419" y="497"/>
                  <a:pt x="419" y="497"/>
                  <a:pt x="419" y="497"/>
                </a:cubicBezTo>
                <a:cubicBezTo>
                  <a:pt x="418" y="504"/>
                  <a:pt x="418" y="504"/>
                  <a:pt x="418" y="504"/>
                </a:cubicBezTo>
                <a:cubicBezTo>
                  <a:pt x="419" y="505"/>
                  <a:pt x="419" y="505"/>
                  <a:pt x="419" y="505"/>
                </a:cubicBezTo>
                <a:cubicBezTo>
                  <a:pt x="420" y="505"/>
                  <a:pt x="420" y="505"/>
                  <a:pt x="420" y="505"/>
                </a:cubicBezTo>
                <a:cubicBezTo>
                  <a:pt x="420" y="505"/>
                  <a:pt x="420" y="505"/>
                  <a:pt x="420" y="505"/>
                </a:cubicBezTo>
                <a:cubicBezTo>
                  <a:pt x="420" y="505"/>
                  <a:pt x="420" y="505"/>
                  <a:pt x="420" y="505"/>
                </a:cubicBezTo>
                <a:cubicBezTo>
                  <a:pt x="420" y="505"/>
                  <a:pt x="420" y="505"/>
                  <a:pt x="420" y="505"/>
                </a:cubicBezTo>
                <a:cubicBezTo>
                  <a:pt x="421" y="507"/>
                  <a:pt x="421" y="507"/>
                  <a:pt x="421" y="507"/>
                </a:cubicBezTo>
                <a:cubicBezTo>
                  <a:pt x="422" y="506"/>
                  <a:pt x="422" y="506"/>
                  <a:pt x="422" y="506"/>
                </a:cubicBezTo>
                <a:cubicBezTo>
                  <a:pt x="423" y="506"/>
                  <a:pt x="423" y="506"/>
                  <a:pt x="423" y="506"/>
                </a:cubicBezTo>
                <a:cubicBezTo>
                  <a:pt x="429" y="506"/>
                  <a:pt x="429" y="506"/>
                  <a:pt x="429" y="506"/>
                </a:cubicBezTo>
                <a:cubicBezTo>
                  <a:pt x="429" y="507"/>
                  <a:pt x="429" y="507"/>
                  <a:pt x="429" y="507"/>
                </a:cubicBezTo>
                <a:cubicBezTo>
                  <a:pt x="431" y="507"/>
                  <a:pt x="431" y="507"/>
                  <a:pt x="431" y="507"/>
                </a:cubicBezTo>
                <a:cubicBezTo>
                  <a:pt x="433" y="507"/>
                  <a:pt x="433" y="507"/>
                  <a:pt x="433" y="507"/>
                </a:cubicBezTo>
                <a:cubicBezTo>
                  <a:pt x="437" y="507"/>
                  <a:pt x="437" y="507"/>
                  <a:pt x="437" y="507"/>
                </a:cubicBezTo>
                <a:cubicBezTo>
                  <a:pt x="437" y="506"/>
                  <a:pt x="437" y="506"/>
                  <a:pt x="437" y="506"/>
                </a:cubicBezTo>
                <a:cubicBezTo>
                  <a:pt x="446" y="505"/>
                  <a:pt x="446" y="505"/>
                  <a:pt x="446" y="505"/>
                </a:cubicBezTo>
                <a:cubicBezTo>
                  <a:pt x="447" y="505"/>
                  <a:pt x="447" y="505"/>
                  <a:pt x="447" y="505"/>
                </a:cubicBezTo>
                <a:cubicBezTo>
                  <a:pt x="448" y="505"/>
                  <a:pt x="448" y="505"/>
                  <a:pt x="448" y="505"/>
                </a:cubicBezTo>
                <a:cubicBezTo>
                  <a:pt x="451" y="505"/>
                  <a:pt x="451" y="505"/>
                  <a:pt x="451" y="505"/>
                </a:cubicBezTo>
                <a:cubicBezTo>
                  <a:pt x="451" y="505"/>
                  <a:pt x="451" y="505"/>
                  <a:pt x="451" y="505"/>
                </a:cubicBezTo>
                <a:cubicBezTo>
                  <a:pt x="453" y="504"/>
                  <a:pt x="453" y="504"/>
                  <a:pt x="453" y="504"/>
                </a:cubicBezTo>
                <a:cubicBezTo>
                  <a:pt x="453" y="504"/>
                  <a:pt x="453" y="504"/>
                  <a:pt x="453" y="504"/>
                </a:cubicBezTo>
                <a:cubicBezTo>
                  <a:pt x="459" y="502"/>
                  <a:pt x="459" y="502"/>
                  <a:pt x="459" y="502"/>
                </a:cubicBezTo>
                <a:cubicBezTo>
                  <a:pt x="461" y="503"/>
                  <a:pt x="461" y="503"/>
                  <a:pt x="461" y="503"/>
                </a:cubicBezTo>
                <a:cubicBezTo>
                  <a:pt x="462" y="502"/>
                  <a:pt x="462" y="502"/>
                  <a:pt x="462" y="502"/>
                </a:cubicBezTo>
                <a:cubicBezTo>
                  <a:pt x="463" y="499"/>
                  <a:pt x="463" y="499"/>
                  <a:pt x="463" y="499"/>
                </a:cubicBezTo>
                <a:cubicBezTo>
                  <a:pt x="463" y="491"/>
                  <a:pt x="463" y="491"/>
                  <a:pt x="463" y="491"/>
                </a:cubicBezTo>
                <a:cubicBezTo>
                  <a:pt x="460" y="491"/>
                  <a:pt x="460" y="491"/>
                  <a:pt x="460" y="491"/>
                </a:cubicBezTo>
                <a:cubicBezTo>
                  <a:pt x="460" y="490"/>
                  <a:pt x="460" y="490"/>
                  <a:pt x="460" y="490"/>
                </a:cubicBezTo>
                <a:cubicBezTo>
                  <a:pt x="454" y="490"/>
                  <a:pt x="454" y="490"/>
                  <a:pt x="454" y="490"/>
                </a:cubicBezTo>
                <a:cubicBezTo>
                  <a:pt x="454" y="492"/>
                  <a:pt x="454" y="492"/>
                  <a:pt x="454" y="492"/>
                </a:cubicBezTo>
                <a:cubicBezTo>
                  <a:pt x="454" y="492"/>
                  <a:pt x="454" y="492"/>
                  <a:pt x="454" y="493"/>
                </a:cubicBezTo>
                <a:cubicBezTo>
                  <a:pt x="454" y="493"/>
                  <a:pt x="454" y="493"/>
                  <a:pt x="454" y="493"/>
                </a:cubicBezTo>
                <a:cubicBezTo>
                  <a:pt x="452" y="494"/>
                  <a:pt x="452" y="494"/>
                  <a:pt x="452" y="494"/>
                </a:cubicBezTo>
                <a:cubicBezTo>
                  <a:pt x="452" y="494"/>
                  <a:pt x="452" y="494"/>
                  <a:pt x="452" y="494"/>
                </a:cubicBezTo>
                <a:cubicBezTo>
                  <a:pt x="452" y="494"/>
                  <a:pt x="452" y="493"/>
                  <a:pt x="452" y="493"/>
                </a:cubicBezTo>
                <a:cubicBezTo>
                  <a:pt x="452" y="493"/>
                  <a:pt x="452" y="492"/>
                  <a:pt x="452" y="492"/>
                </a:cubicBezTo>
                <a:cubicBezTo>
                  <a:pt x="452" y="490"/>
                  <a:pt x="452" y="490"/>
                  <a:pt x="452" y="490"/>
                </a:cubicBezTo>
                <a:cubicBezTo>
                  <a:pt x="451" y="490"/>
                  <a:pt x="451" y="490"/>
                  <a:pt x="451" y="490"/>
                </a:cubicBezTo>
                <a:cubicBezTo>
                  <a:pt x="447" y="490"/>
                  <a:pt x="447" y="490"/>
                  <a:pt x="447" y="490"/>
                </a:cubicBezTo>
                <a:cubicBezTo>
                  <a:pt x="447" y="490"/>
                  <a:pt x="447" y="490"/>
                  <a:pt x="447" y="490"/>
                </a:cubicBezTo>
                <a:cubicBezTo>
                  <a:pt x="446" y="490"/>
                  <a:pt x="446" y="490"/>
                  <a:pt x="446" y="490"/>
                </a:cubicBezTo>
                <a:cubicBezTo>
                  <a:pt x="444" y="488"/>
                  <a:pt x="442" y="487"/>
                  <a:pt x="440" y="485"/>
                </a:cubicBezTo>
                <a:cubicBezTo>
                  <a:pt x="438" y="483"/>
                  <a:pt x="435" y="482"/>
                  <a:pt x="434" y="481"/>
                </a:cubicBezTo>
                <a:cubicBezTo>
                  <a:pt x="433" y="480"/>
                  <a:pt x="372" y="442"/>
                  <a:pt x="368" y="438"/>
                </a:cubicBezTo>
                <a:cubicBezTo>
                  <a:pt x="366" y="436"/>
                  <a:pt x="357" y="431"/>
                  <a:pt x="346" y="426"/>
                </a:cubicBezTo>
                <a:cubicBezTo>
                  <a:pt x="344" y="413"/>
                  <a:pt x="340" y="404"/>
                  <a:pt x="334" y="402"/>
                </a:cubicBezTo>
                <a:cubicBezTo>
                  <a:pt x="334" y="402"/>
                  <a:pt x="334" y="402"/>
                  <a:pt x="334" y="401"/>
                </a:cubicBezTo>
                <a:cubicBezTo>
                  <a:pt x="333" y="400"/>
                  <a:pt x="332" y="399"/>
                  <a:pt x="330" y="399"/>
                </a:cubicBezTo>
                <a:cubicBezTo>
                  <a:pt x="330" y="399"/>
                  <a:pt x="328" y="398"/>
                  <a:pt x="327" y="398"/>
                </a:cubicBezTo>
                <a:cubicBezTo>
                  <a:pt x="315" y="398"/>
                  <a:pt x="315" y="398"/>
                  <a:pt x="315" y="398"/>
                </a:cubicBezTo>
                <a:cubicBezTo>
                  <a:pt x="315" y="398"/>
                  <a:pt x="314" y="398"/>
                  <a:pt x="314" y="398"/>
                </a:cubicBezTo>
                <a:cubicBezTo>
                  <a:pt x="312" y="398"/>
                  <a:pt x="310" y="399"/>
                  <a:pt x="308" y="400"/>
                </a:cubicBezTo>
                <a:cubicBezTo>
                  <a:pt x="308" y="400"/>
                  <a:pt x="307" y="400"/>
                  <a:pt x="307" y="400"/>
                </a:cubicBezTo>
                <a:cubicBezTo>
                  <a:pt x="306" y="401"/>
                  <a:pt x="305" y="401"/>
                  <a:pt x="305" y="401"/>
                </a:cubicBezTo>
                <a:cubicBezTo>
                  <a:pt x="305" y="401"/>
                  <a:pt x="305" y="401"/>
                  <a:pt x="305" y="401"/>
                </a:cubicBezTo>
                <a:cubicBezTo>
                  <a:pt x="305" y="401"/>
                  <a:pt x="305" y="401"/>
                  <a:pt x="305" y="401"/>
                </a:cubicBezTo>
                <a:cubicBezTo>
                  <a:pt x="305" y="395"/>
                  <a:pt x="305" y="395"/>
                  <a:pt x="305" y="395"/>
                </a:cubicBezTo>
                <a:cubicBezTo>
                  <a:pt x="278" y="394"/>
                  <a:pt x="278" y="394"/>
                  <a:pt x="278" y="394"/>
                </a:cubicBezTo>
                <a:cubicBezTo>
                  <a:pt x="278" y="393"/>
                  <a:pt x="278" y="393"/>
                  <a:pt x="278" y="393"/>
                </a:cubicBezTo>
                <a:cubicBezTo>
                  <a:pt x="279" y="393"/>
                  <a:pt x="280" y="393"/>
                  <a:pt x="281" y="392"/>
                </a:cubicBezTo>
                <a:cubicBezTo>
                  <a:pt x="284" y="391"/>
                  <a:pt x="312" y="379"/>
                  <a:pt x="316" y="378"/>
                </a:cubicBezTo>
                <a:cubicBezTo>
                  <a:pt x="319" y="376"/>
                  <a:pt x="322" y="375"/>
                  <a:pt x="323" y="373"/>
                </a:cubicBezTo>
                <a:cubicBezTo>
                  <a:pt x="325" y="373"/>
                  <a:pt x="326" y="374"/>
                  <a:pt x="328" y="374"/>
                </a:cubicBezTo>
                <a:cubicBezTo>
                  <a:pt x="336" y="374"/>
                  <a:pt x="342" y="370"/>
                  <a:pt x="345" y="363"/>
                </a:cubicBezTo>
                <a:cubicBezTo>
                  <a:pt x="358" y="375"/>
                  <a:pt x="358" y="375"/>
                  <a:pt x="358" y="375"/>
                </a:cubicBezTo>
                <a:cubicBezTo>
                  <a:pt x="357" y="348"/>
                  <a:pt x="357" y="348"/>
                  <a:pt x="357" y="348"/>
                </a:cubicBezTo>
                <a:cubicBezTo>
                  <a:pt x="345" y="329"/>
                  <a:pt x="345" y="329"/>
                  <a:pt x="345" y="329"/>
                </a:cubicBezTo>
                <a:cubicBezTo>
                  <a:pt x="371" y="308"/>
                  <a:pt x="371" y="308"/>
                  <a:pt x="371" y="308"/>
                </a:cubicBezTo>
                <a:cubicBezTo>
                  <a:pt x="356" y="274"/>
                  <a:pt x="356" y="274"/>
                  <a:pt x="356" y="274"/>
                </a:cubicBezTo>
                <a:cubicBezTo>
                  <a:pt x="274" y="187"/>
                  <a:pt x="274" y="187"/>
                  <a:pt x="274" y="187"/>
                </a:cubicBezTo>
                <a:cubicBezTo>
                  <a:pt x="274" y="188"/>
                  <a:pt x="274" y="188"/>
                  <a:pt x="274" y="188"/>
                </a:cubicBezTo>
                <a:cubicBezTo>
                  <a:pt x="262" y="161"/>
                  <a:pt x="253" y="140"/>
                  <a:pt x="250" y="133"/>
                </a:cubicBezTo>
                <a:cubicBezTo>
                  <a:pt x="249" y="130"/>
                  <a:pt x="247" y="125"/>
                  <a:pt x="244" y="120"/>
                </a:cubicBezTo>
                <a:cubicBezTo>
                  <a:pt x="244" y="120"/>
                  <a:pt x="244" y="120"/>
                  <a:pt x="244" y="120"/>
                </a:cubicBezTo>
                <a:cubicBezTo>
                  <a:pt x="244" y="119"/>
                  <a:pt x="244" y="119"/>
                  <a:pt x="244" y="119"/>
                </a:cubicBezTo>
                <a:cubicBezTo>
                  <a:pt x="244" y="117"/>
                  <a:pt x="244" y="117"/>
                  <a:pt x="244" y="117"/>
                </a:cubicBezTo>
                <a:cubicBezTo>
                  <a:pt x="243" y="117"/>
                  <a:pt x="243" y="117"/>
                  <a:pt x="243" y="117"/>
                </a:cubicBezTo>
                <a:cubicBezTo>
                  <a:pt x="230" y="89"/>
                  <a:pt x="206" y="42"/>
                  <a:pt x="165" y="8"/>
                </a:cubicBezTo>
                <a:cubicBezTo>
                  <a:pt x="162" y="6"/>
                  <a:pt x="162" y="6"/>
                  <a:pt x="162" y="6"/>
                </a:cubicBezTo>
                <a:cubicBezTo>
                  <a:pt x="162" y="9"/>
                  <a:pt x="162" y="9"/>
                  <a:pt x="162" y="9"/>
                </a:cubicBezTo>
                <a:cubicBezTo>
                  <a:pt x="164" y="55"/>
                  <a:pt x="188" y="110"/>
                  <a:pt x="202" y="139"/>
                </a:cubicBezTo>
                <a:cubicBezTo>
                  <a:pt x="201" y="139"/>
                  <a:pt x="201" y="139"/>
                  <a:pt x="201" y="139"/>
                </a:cubicBezTo>
                <a:cubicBezTo>
                  <a:pt x="203" y="140"/>
                  <a:pt x="203" y="140"/>
                  <a:pt x="203" y="140"/>
                </a:cubicBezTo>
                <a:cubicBezTo>
                  <a:pt x="207" y="149"/>
                  <a:pt x="210" y="156"/>
                  <a:pt x="211" y="157"/>
                </a:cubicBezTo>
                <a:cubicBezTo>
                  <a:pt x="212" y="160"/>
                  <a:pt x="220" y="176"/>
                  <a:pt x="231" y="200"/>
                </a:cubicBezTo>
                <a:cubicBezTo>
                  <a:pt x="206" y="176"/>
                  <a:pt x="206" y="176"/>
                  <a:pt x="206" y="176"/>
                </a:cubicBezTo>
                <a:cubicBezTo>
                  <a:pt x="205" y="176"/>
                  <a:pt x="205" y="176"/>
                  <a:pt x="205" y="176"/>
                </a:cubicBezTo>
                <a:cubicBezTo>
                  <a:pt x="192" y="150"/>
                  <a:pt x="182" y="129"/>
                  <a:pt x="179" y="123"/>
                </a:cubicBezTo>
                <a:cubicBezTo>
                  <a:pt x="177" y="119"/>
                  <a:pt x="175" y="115"/>
                  <a:pt x="172" y="110"/>
                </a:cubicBezTo>
                <a:cubicBezTo>
                  <a:pt x="172" y="110"/>
                  <a:pt x="172" y="109"/>
                  <a:pt x="172" y="109"/>
                </a:cubicBezTo>
                <a:cubicBezTo>
                  <a:pt x="172" y="107"/>
                  <a:pt x="172" y="107"/>
                  <a:pt x="172" y="107"/>
                </a:cubicBezTo>
                <a:cubicBezTo>
                  <a:pt x="171" y="107"/>
                  <a:pt x="171" y="107"/>
                  <a:pt x="171" y="107"/>
                </a:cubicBezTo>
                <a:cubicBezTo>
                  <a:pt x="156" y="80"/>
                  <a:pt x="130" y="34"/>
                  <a:pt x="87" y="2"/>
                </a:cubicBezTo>
                <a:cubicBezTo>
                  <a:pt x="84" y="0"/>
                  <a:pt x="84" y="0"/>
                  <a:pt x="84" y="0"/>
                </a:cubicBezTo>
                <a:cubicBezTo>
                  <a:pt x="85" y="3"/>
                  <a:pt x="85" y="3"/>
                  <a:pt x="85" y="3"/>
                </a:cubicBezTo>
                <a:cubicBezTo>
                  <a:pt x="91" y="64"/>
                  <a:pt x="137" y="141"/>
                  <a:pt x="141" y="149"/>
                </a:cubicBezTo>
                <a:cubicBezTo>
                  <a:pt x="142" y="151"/>
                  <a:pt x="155" y="175"/>
                  <a:pt x="172" y="206"/>
                </a:cubicBezTo>
                <a:cubicBezTo>
                  <a:pt x="171" y="207"/>
                  <a:pt x="171" y="208"/>
                  <a:pt x="171" y="210"/>
                </a:cubicBezTo>
                <a:cubicBezTo>
                  <a:pt x="171" y="210"/>
                  <a:pt x="171" y="211"/>
                  <a:pt x="171" y="212"/>
                </a:cubicBezTo>
                <a:cubicBezTo>
                  <a:pt x="171" y="213"/>
                  <a:pt x="172" y="220"/>
                  <a:pt x="173" y="227"/>
                </a:cubicBezTo>
                <a:cubicBezTo>
                  <a:pt x="174" y="227"/>
                  <a:pt x="174" y="227"/>
                  <a:pt x="174" y="227"/>
                </a:cubicBezTo>
                <a:cubicBezTo>
                  <a:pt x="174" y="227"/>
                  <a:pt x="174" y="227"/>
                  <a:pt x="174" y="227"/>
                </a:cubicBezTo>
                <a:cubicBezTo>
                  <a:pt x="173" y="227"/>
                  <a:pt x="173" y="227"/>
                  <a:pt x="173" y="227"/>
                </a:cubicBezTo>
                <a:cubicBezTo>
                  <a:pt x="174" y="235"/>
                  <a:pt x="175" y="244"/>
                  <a:pt x="175" y="250"/>
                </a:cubicBezTo>
                <a:cubicBezTo>
                  <a:pt x="130" y="211"/>
                  <a:pt x="130" y="211"/>
                  <a:pt x="130" y="211"/>
                </a:cubicBezTo>
                <a:cubicBezTo>
                  <a:pt x="130" y="211"/>
                  <a:pt x="130" y="211"/>
                  <a:pt x="130" y="211"/>
                </a:cubicBezTo>
                <a:cubicBezTo>
                  <a:pt x="116" y="186"/>
                  <a:pt x="105" y="165"/>
                  <a:pt x="101" y="159"/>
                </a:cubicBezTo>
                <a:cubicBezTo>
                  <a:pt x="99" y="156"/>
                  <a:pt x="96" y="152"/>
                  <a:pt x="94" y="147"/>
                </a:cubicBezTo>
                <a:cubicBezTo>
                  <a:pt x="94" y="147"/>
                  <a:pt x="94" y="146"/>
                  <a:pt x="94" y="146"/>
                </a:cubicBezTo>
                <a:cubicBezTo>
                  <a:pt x="93" y="144"/>
                  <a:pt x="93" y="144"/>
                  <a:pt x="93" y="144"/>
                </a:cubicBezTo>
                <a:cubicBezTo>
                  <a:pt x="92" y="144"/>
                  <a:pt x="92" y="144"/>
                  <a:pt x="92" y="144"/>
                </a:cubicBezTo>
                <a:cubicBezTo>
                  <a:pt x="76" y="117"/>
                  <a:pt x="48" y="73"/>
                  <a:pt x="3" y="43"/>
                </a:cubicBezTo>
                <a:cubicBezTo>
                  <a:pt x="0" y="41"/>
                  <a:pt x="0" y="41"/>
                  <a:pt x="0" y="41"/>
                </a:cubicBezTo>
                <a:lnTo>
                  <a:pt x="1" y="44"/>
                </a:lnTo>
                <a:close/>
                <a:moveTo>
                  <a:pt x="426" y="498"/>
                </a:moveTo>
                <a:cubicBezTo>
                  <a:pt x="426" y="498"/>
                  <a:pt x="426" y="498"/>
                  <a:pt x="426" y="498"/>
                </a:cubicBezTo>
                <a:cubicBezTo>
                  <a:pt x="426" y="498"/>
                  <a:pt x="426" y="498"/>
                  <a:pt x="426" y="498"/>
                </a:cubicBezTo>
                <a:cubicBezTo>
                  <a:pt x="426" y="497"/>
                  <a:pt x="426" y="497"/>
                  <a:pt x="426" y="496"/>
                </a:cubicBezTo>
                <a:cubicBezTo>
                  <a:pt x="426" y="496"/>
                  <a:pt x="426" y="495"/>
                  <a:pt x="426" y="495"/>
                </a:cubicBezTo>
                <a:cubicBezTo>
                  <a:pt x="426" y="494"/>
                  <a:pt x="426" y="494"/>
                  <a:pt x="426" y="494"/>
                </a:cubicBezTo>
                <a:cubicBezTo>
                  <a:pt x="427" y="495"/>
                  <a:pt x="427" y="495"/>
                  <a:pt x="427" y="495"/>
                </a:cubicBezTo>
                <a:cubicBezTo>
                  <a:pt x="427" y="496"/>
                  <a:pt x="427" y="497"/>
                  <a:pt x="427" y="497"/>
                </a:cubicBezTo>
                <a:cubicBezTo>
                  <a:pt x="427" y="498"/>
                  <a:pt x="427" y="498"/>
                  <a:pt x="426" y="498"/>
                </a:cubicBezTo>
                <a:cubicBezTo>
                  <a:pt x="426" y="498"/>
                  <a:pt x="426" y="498"/>
                  <a:pt x="426" y="498"/>
                </a:cubicBezTo>
                <a:close/>
                <a:moveTo>
                  <a:pt x="124" y="537"/>
                </a:moveTo>
                <a:cubicBezTo>
                  <a:pt x="126" y="536"/>
                  <a:pt x="126" y="536"/>
                  <a:pt x="126" y="536"/>
                </a:cubicBezTo>
                <a:cubicBezTo>
                  <a:pt x="126" y="536"/>
                  <a:pt x="126" y="536"/>
                  <a:pt x="126" y="536"/>
                </a:cubicBezTo>
                <a:cubicBezTo>
                  <a:pt x="126" y="536"/>
                  <a:pt x="126" y="537"/>
                  <a:pt x="126" y="537"/>
                </a:cubicBezTo>
                <a:cubicBezTo>
                  <a:pt x="124" y="537"/>
                  <a:pt x="124" y="537"/>
                  <a:pt x="124" y="537"/>
                </a:cubicBezTo>
                <a:cubicBezTo>
                  <a:pt x="124" y="537"/>
                  <a:pt x="124" y="537"/>
                  <a:pt x="124" y="537"/>
                </a:cubicBezTo>
                <a:cubicBezTo>
                  <a:pt x="124" y="537"/>
                  <a:pt x="124" y="537"/>
                  <a:pt x="124" y="5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2066" name="Freeform 35"/>
          <p:cNvSpPr>
            <a:spLocks/>
          </p:cNvSpPr>
          <p:nvPr/>
        </p:nvSpPr>
        <p:spPr bwMode="auto">
          <a:xfrm>
            <a:off x="952500" y="3787775"/>
            <a:ext cx="1028700" cy="784225"/>
          </a:xfrm>
          <a:custGeom>
            <a:avLst/>
            <a:gdLst>
              <a:gd name="T0" fmla="*/ 293 w 501"/>
              <a:gd name="T1" fmla="*/ 132 h 382"/>
              <a:gd name="T2" fmla="*/ 405 w 501"/>
              <a:gd name="T3" fmla="*/ 126 h 382"/>
              <a:gd name="T4" fmla="*/ 407 w 501"/>
              <a:gd name="T5" fmla="*/ 125 h 382"/>
              <a:gd name="T6" fmla="*/ 483 w 501"/>
              <a:gd name="T7" fmla="*/ 125 h 382"/>
              <a:gd name="T8" fmla="*/ 487 w 501"/>
              <a:gd name="T9" fmla="*/ 119 h 382"/>
              <a:gd name="T10" fmla="*/ 499 w 501"/>
              <a:gd name="T11" fmla="*/ 169 h 382"/>
              <a:gd name="T12" fmla="*/ 491 w 501"/>
              <a:gd name="T13" fmla="*/ 154 h 382"/>
              <a:gd name="T14" fmla="*/ 485 w 501"/>
              <a:gd name="T15" fmla="*/ 148 h 382"/>
              <a:gd name="T16" fmla="*/ 397 w 501"/>
              <a:gd name="T17" fmla="*/ 170 h 382"/>
              <a:gd name="T18" fmla="*/ 395 w 501"/>
              <a:gd name="T19" fmla="*/ 205 h 382"/>
              <a:gd name="T20" fmla="*/ 355 w 501"/>
              <a:gd name="T21" fmla="*/ 180 h 382"/>
              <a:gd name="T22" fmla="*/ 365 w 501"/>
              <a:gd name="T23" fmla="*/ 243 h 382"/>
              <a:gd name="T24" fmla="*/ 334 w 501"/>
              <a:gd name="T25" fmla="*/ 232 h 382"/>
              <a:gd name="T26" fmla="*/ 310 w 501"/>
              <a:gd name="T27" fmla="*/ 190 h 382"/>
              <a:gd name="T28" fmla="*/ 292 w 501"/>
              <a:gd name="T29" fmla="*/ 249 h 382"/>
              <a:gd name="T30" fmla="*/ 276 w 501"/>
              <a:gd name="T31" fmla="*/ 276 h 382"/>
              <a:gd name="T32" fmla="*/ 278 w 501"/>
              <a:gd name="T33" fmla="*/ 284 h 382"/>
              <a:gd name="T34" fmla="*/ 278 w 501"/>
              <a:gd name="T35" fmla="*/ 315 h 382"/>
              <a:gd name="T36" fmla="*/ 281 w 501"/>
              <a:gd name="T37" fmla="*/ 318 h 382"/>
              <a:gd name="T38" fmla="*/ 278 w 501"/>
              <a:gd name="T39" fmla="*/ 327 h 382"/>
              <a:gd name="T40" fmla="*/ 278 w 501"/>
              <a:gd name="T41" fmla="*/ 333 h 382"/>
              <a:gd name="T42" fmla="*/ 259 w 501"/>
              <a:gd name="T43" fmla="*/ 382 h 382"/>
              <a:gd name="T44" fmla="*/ 236 w 501"/>
              <a:gd name="T45" fmla="*/ 343 h 382"/>
              <a:gd name="T46" fmla="*/ 232 w 501"/>
              <a:gd name="T47" fmla="*/ 332 h 382"/>
              <a:gd name="T48" fmla="*/ 231 w 501"/>
              <a:gd name="T49" fmla="*/ 298 h 382"/>
              <a:gd name="T50" fmla="*/ 228 w 501"/>
              <a:gd name="T51" fmla="*/ 288 h 382"/>
              <a:gd name="T52" fmla="*/ 229 w 501"/>
              <a:gd name="T53" fmla="*/ 281 h 382"/>
              <a:gd name="T54" fmla="*/ 214 w 501"/>
              <a:gd name="T55" fmla="*/ 264 h 382"/>
              <a:gd name="T56" fmla="*/ 188 w 501"/>
              <a:gd name="T57" fmla="*/ 207 h 382"/>
              <a:gd name="T58" fmla="*/ 169 w 501"/>
              <a:gd name="T59" fmla="*/ 196 h 382"/>
              <a:gd name="T60" fmla="*/ 168 w 501"/>
              <a:gd name="T61" fmla="*/ 255 h 382"/>
              <a:gd name="T62" fmla="*/ 144 w 501"/>
              <a:gd name="T63" fmla="*/ 266 h 382"/>
              <a:gd name="T64" fmla="*/ 141 w 501"/>
              <a:gd name="T65" fmla="*/ 200 h 382"/>
              <a:gd name="T66" fmla="*/ 108 w 501"/>
              <a:gd name="T67" fmla="*/ 191 h 382"/>
              <a:gd name="T68" fmla="*/ 105 w 501"/>
              <a:gd name="T69" fmla="*/ 226 h 382"/>
              <a:gd name="T70" fmla="*/ 99 w 501"/>
              <a:gd name="T71" fmla="*/ 199 h 382"/>
              <a:gd name="T72" fmla="*/ 11 w 501"/>
              <a:gd name="T73" fmla="*/ 181 h 382"/>
              <a:gd name="T74" fmla="*/ 8 w 501"/>
              <a:gd name="T75" fmla="*/ 188 h 382"/>
              <a:gd name="T76" fmla="*/ 2 w 501"/>
              <a:gd name="T77" fmla="*/ 192 h 382"/>
              <a:gd name="T78" fmla="*/ 8 w 501"/>
              <a:gd name="T79" fmla="*/ 151 h 382"/>
              <a:gd name="T80" fmla="*/ 16 w 501"/>
              <a:gd name="T81" fmla="*/ 150 h 382"/>
              <a:gd name="T82" fmla="*/ 85 w 501"/>
              <a:gd name="T83" fmla="*/ 151 h 382"/>
              <a:gd name="T84" fmla="*/ 178 w 501"/>
              <a:gd name="T85" fmla="*/ 138 h 382"/>
              <a:gd name="T86" fmla="*/ 200 w 501"/>
              <a:gd name="T87" fmla="*/ 131 h 382"/>
              <a:gd name="T88" fmla="*/ 119 w 501"/>
              <a:gd name="T89" fmla="*/ 94 h 382"/>
              <a:gd name="T90" fmla="*/ 188 w 501"/>
              <a:gd name="T91" fmla="*/ 95 h 382"/>
              <a:gd name="T92" fmla="*/ 166 w 501"/>
              <a:gd name="T93" fmla="*/ 9 h 382"/>
              <a:gd name="T94" fmla="*/ 171 w 501"/>
              <a:gd name="T95" fmla="*/ 16 h 382"/>
              <a:gd name="T96" fmla="*/ 173 w 501"/>
              <a:gd name="T97" fmla="*/ 24 h 382"/>
              <a:gd name="T98" fmla="*/ 175 w 501"/>
              <a:gd name="T99" fmla="*/ 27 h 382"/>
              <a:gd name="T100" fmla="*/ 178 w 501"/>
              <a:gd name="T101" fmla="*/ 36 h 382"/>
              <a:gd name="T102" fmla="*/ 216 w 501"/>
              <a:gd name="T103" fmla="*/ 83 h 382"/>
              <a:gd name="T104" fmla="*/ 242 w 501"/>
              <a:gd name="T105" fmla="*/ 93 h 382"/>
              <a:gd name="T106" fmla="*/ 255 w 501"/>
              <a:gd name="T107" fmla="*/ 79 h 382"/>
              <a:gd name="T108" fmla="*/ 282 w 501"/>
              <a:gd name="T109" fmla="*/ 92 h 382"/>
              <a:gd name="T110" fmla="*/ 300 w 501"/>
              <a:gd name="T111" fmla="*/ 20 h 382"/>
              <a:gd name="T112" fmla="*/ 302 w 501"/>
              <a:gd name="T113" fmla="*/ 14 h 382"/>
              <a:gd name="T114" fmla="*/ 305 w 501"/>
              <a:gd name="T115" fmla="*/ 5 h 382"/>
              <a:gd name="T116" fmla="*/ 309 w 501"/>
              <a:gd name="T117" fmla="*/ 0 h 382"/>
              <a:gd name="T118" fmla="*/ 299 w 501"/>
              <a:gd name="T119" fmla="*/ 81 h 382"/>
              <a:gd name="T120" fmla="*/ 371 w 501"/>
              <a:gd name="T121" fmla="*/ 81 h 382"/>
              <a:gd name="T122" fmla="*/ 290 w 501"/>
              <a:gd name="T123" fmla="*/ 125 h 38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01"/>
              <a:gd name="T187" fmla="*/ 0 h 382"/>
              <a:gd name="T188" fmla="*/ 501 w 501"/>
              <a:gd name="T189" fmla="*/ 382 h 38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01" h="382">
                <a:moveTo>
                  <a:pt x="290" y="130"/>
                </a:moveTo>
                <a:cubicBezTo>
                  <a:pt x="290" y="130"/>
                  <a:pt x="291" y="133"/>
                  <a:pt x="293" y="132"/>
                </a:cubicBezTo>
                <a:cubicBezTo>
                  <a:pt x="295" y="131"/>
                  <a:pt x="304" y="129"/>
                  <a:pt x="314" y="129"/>
                </a:cubicBezTo>
                <a:cubicBezTo>
                  <a:pt x="325" y="129"/>
                  <a:pt x="405" y="126"/>
                  <a:pt x="405" y="126"/>
                </a:cubicBezTo>
                <a:cubicBezTo>
                  <a:pt x="406" y="128"/>
                  <a:pt x="406" y="128"/>
                  <a:pt x="406" y="128"/>
                </a:cubicBezTo>
                <a:cubicBezTo>
                  <a:pt x="407" y="125"/>
                  <a:pt x="407" y="125"/>
                  <a:pt x="407" y="125"/>
                </a:cubicBezTo>
                <a:cubicBezTo>
                  <a:pt x="477" y="118"/>
                  <a:pt x="477" y="118"/>
                  <a:pt x="477" y="118"/>
                </a:cubicBezTo>
                <a:cubicBezTo>
                  <a:pt x="483" y="125"/>
                  <a:pt x="483" y="125"/>
                  <a:pt x="483" y="125"/>
                </a:cubicBezTo>
                <a:cubicBezTo>
                  <a:pt x="483" y="125"/>
                  <a:pt x="483" y="119"/>
                  <a:pt x="484" y="118"/>
                </a:cubicBezTo>
                <a:cubicBezTo>
                  <a:pt x="486" y="118"/>
                  <a:pt x="486" y="118"/>
                  <a:pt x="487" y="119"/>
                </a:cubicBezTo>
                <a:cubicBezTo>
                  <a:pt x="487" y="119"/>
                  <a:pt x="492" y="131"/>
                  <a:pt x="496" y="147"/>
                </a:cubicBezTo>
                <a:cubicBezTo>
                  <a:pt x="500" y="163"/>
                  <a:pt x="501" y="169"/>
                  <a:pt x="499" y="169"/>
                </a:cubicBezTo>
                <a:cubicBezTo>
                  <a:pt x="497" y="169"/>
                  <a:pt x="495" y="166"/>
                  <a:pt x="493" y="162"/>
                </a:cubicBezTo>
                <a:cubicBezTo>
                  <a:pt x="492" y="159"/>
                  <a:pt x="491" y="154"/>
                  <a:pt x="491" y="154"/>
                </a:cubicBezTo>
                <a:cubicBezTo>
                  <a:pt x="491" y="154"/>
                  <a:pt x="488" y="156"/>
                  <a:pt x="487" y="154"/>
                </a:cubicBezTo>
                <a:cubicBezTo>
                  <a:pt x="486" y="152"/>
                  <a:pt x="485" y="148"/>
                  <a:pt x="485" y="148"/>
                </a:cubicBezTo>
                <a:cubicBezTo>
                  <a:pt x="485" y="148"/>
                  <a:pt x="441" y="160"/>
                  <a:pt x="432" y="162"/>
                </a:cubicBezTo>
                <a:cubicBezTo>
                  <a:pt x="423" y="164"/>
                  <a:pt x="397" y="170"/>
                  <a:pt x="397" y="170"/>
                </a:cubicBezTo>
                <a:cubicBezTo>
                  <a:pt x="397" y="170"/>
                  <a:pt x="402" y="203"/>
                  <a:pt x="401" y="206"/>
                </a:cubicBezTo>
                <a:cubicBezTo>
                  <a:pt x="400" y="209"/>
                  <a:pt x="396" y="208"/>
                  <a:pt x="395" y="205"/>
                </a:cubicBezTo>
                <a:cubicBezTo>
                  <a:pt x="394" y="202"/>
                  <a:pt x="388" y="172"/>
                  <a:pt x="388" y="172"/>
                </a:cubicBezTo>
                <a:cubicBezTo>
                  <a:pt x="355" y="180"/>
                  <a:pt x="355" y="180"/>
                  <a:pt x="355" y="180"/>
                </a:cubicBezTo>
                <a:cubicBezTo>
                  <a:pt x="355" y="180"/>
                  <a:pt x="359" y="186"/>
                  <a:pt x="361" y="199"/>
                </a:cubicBezTo>
                <a:cubicBezTo>
                  <a:pt x="364" y="212"/>
                  <a:pt x="367" y="232"/>
                  <a:pt x="365" y="243"/>
                </a:cubicBezTo>
                <a:cubicBezTo>
                  <a:pt x="363" y="255"/>
                  <a:pt x="357" y="261"/>
                  <a:pt x="353" y="260"/>
                </a:cubicBezTo>
                <a:cubicBezTo>
                  <a:pt x="348" y="259"/>
                  <a:pt x="338" y="252"/>
                  <a:pt x="334" y="232"/>
                </a:cubicBezTo>
                <a:cubicBezTo>
                  <a:pt x="329" y="211"/>
                  <a:pt x="329" y="186"/>
                  <a:pt x="329" y="186"/>
                </a:cubicBezTo>
                <a:cubicBezTo>
                  <a:pt x="310" y="190"/>
                  <a:pt x="310" y="190"/>
                  <a:pt x="310" y="190"/>
                </a:cubicBezTo>
                <a:cubicBezTo>
                  <a:pt x="310" y="190"/>
                  <a:pt x="313" y="203"/>
                  <a:pt x="306" y="218"/>
                </a:cubicBezTo>
                <a:cubicBezTo>
                  <a:pt x="299" y="233"/>
                  <a:pt x="293" y="237"/>
                  <a:pt x="292" y="249"/>
                </a:cubicBezTo>
                <a:cubicBezTo>
                  <a:pt x="292" y="261"/>
                  <a:pt x="285" y="269"/>
                  <a:pt x="282" y="271"/>
                </a:cubicBezTo>
                <a:cubicBezTo>
                  <a:pt x="278" y="274"/>
                  <a:pt x="276" y="276"/>
                  <a:pt x="276" y="276"/>
                </a:cubicBezTo>
                <a:cubicBezTo>
                  <a:pt x="277" y="281"/>
                  <a:pt x="277" y="281"/>
                  <a:pt x="277" y="281"/>
                </a:cubicBezTo>
                <a:cubicBezTo>
                  <a:pt x="277" y="281"/>
                  <a:pt x="279" y="282"/>
                  <a:pt x="278" y="284"/>
                </a:cubicBezTo>
                <a:cubicBezTo>
                  <a:pt x="278" y="287"/>
                  <a:pt x="276" y="287"/>
                  <a:pt x="276" y="287"/>
                </a:cubicBezTo>
                <a:cubicBezTo>
                  <a:pt x="278" y="315"/>
                  <a:pt x="278" y="315"/>
                  <a:pt x="278" y="315"/>
                </a:cubicBezTo>
                <a:cubicBezTo>
                  <a:pt x="278" y="315"/>
                  <a:pt x="279" y="316"/>
                  <a:pt x="281" y="316"/>
                </a:cubicBezTo>
                <a:cubicBezTo>
                  <a:pt x="283" y="317"/>
                  <a:pt x="282" y="318"/>
                  <a:pt x="281" y="318"/>
                </a:cubicBezTo>
                <a:cubicBezTo>
                  <a:pt x="279" y="318"/>
                  <a:pt x="278" y="318"/>
                  <a:pt x="278" y="318"/>
                </a:cubicBezTo>
                <a:cubicBezTo>
                  <a:pt x="278" y="327"/>
                  <a:pt x="278" y="327"/>
                  <a:pt x="278" y="327"/>
                </a:cubicBezTo>
                <a:cubicBezTo>
                  <a:pt x="278" y="327"/>
                  <a:pt x="281" y="329"/>
                  <a:pt x="280" y="331"/>
                </a:cubicBezTo>
                <a:cubicBezTo>
                  <a:pt x="280" y="333"/>
                  <a:pt x="278" y="333"/>
                  <a:pt x="278" y="333"/>
                </a:cubicBezTo>
                <a:cubicBezTo>
                  <a:pt x="278" y="333"/>
                  <a:pt x="278" y="352"/>
                  <a:pt x="272" y="365"/>
                </a:cubicBezTo>
                <a:cubicBezTo>
                  <a:pt x="266" y="378"/>
                  <a:pt x="261" y="382"/>
                  <a:pt x="259" y="382"/>
                </a:cubicBezTo>
                <a:cubicBezTo>
                  <a:pt x="257" y="382"/>
                  <a:pt x="252" y="378"/>
                  <a:pt x="248" y="371"/>
                </a:cubicBezTo>
                <a:cubicBezTo>
                  <a:pt x="243" y="365"/>
                  <a:pt x="237" y="350"/>
                  <a:pt x="236" y="343"/>
                </a:cubicBezTo>
                <a:cubicBezTo>
                  <a:pt x="235" y="336"/>
                  <a:pt x="235" y="336"/>
                  <a:pt x="235" y="336"/>
                </a:cubicBezTo>
                <a:cubicBezTo>
                  <a:pt x="235" y="336"/>
                  <a:pt x="232" y="334"/>
                  <a:pt x="232" y="332"/>
                </a:cubicBezTo>
                <a:cubicBezTo>
                  <a:pt x="232" y="330"/>
                  <a:pt x="234" y="329"/>
                  <a:pt x="234" y="329"/>
                </a:cubicBezTo>
                <a:cubicBezTo>
                  <a:pt x="234" y="329"/>
                  <a:pt x="232" y="303"/>
                  <a:pt x="231" y="298"/>
                </a:cubicBezTo>
                <a:cubicBezTo>
                  <a:pt x="231" y="293"/>
                  <a:pt x="231" y="291"/>
                  <a:pt x="231" y="291"/>
                </a:cubicBezTo>
                <a:cubicBezTo>
                  <a:pt x="231" y="291"/>
                  <a:pt x="228" y="290"/>
                  <a:pt x="228" y="288"/>
                </a:cubicBezTo>
                <a:cubicBezTo>
                  <a:pt x="228" y="287"/>
                  <a:pt x="230" y="286"/>
                  <a:pt x="230" y="286"/>
                </a:cubicBezTo>
                <a:cubicBezTo>
                  <a:pt x="230" y="286"/>
                  <a:pt x="229" y="282"/>
                  <a:pt x="229" y="281"/>
                </a:cubicBezTo>
                <a:cubicBezTo>
                  <a:pt x="230" y="280"/>
                  <a:pt x="231" y="279"/>
                  <a:pt x="231" y="279"/>
                </a:cubicBezTo>
                <a:cubicBezTo>
                  <a:pt x="231" y="279"/>
                  <a:pt x="217" y="273"/>
                  <a:pt x="214" y="264"/>
                </a:cubicBezTo>
                <a:cubicBezTo>
                  <a:pt x="211" y="256"/>
                  <a:pt x="210" y="247"/>
                  <a:pt x="200" y="235"/>
                </a:cubicBezTo>
                <a:cubicBezTo>
                  <a:pt x="190" y="222"/>
                  <a:pt x="189" y="214"/>
                  <a:pt x="188" y="207"/>
                </a:cubicBezTo>
                <a:cubicBezTo>
                  <a:pt x="187" y="201"/>
                  <a:pt x="188" y="198"/>
                  <a:pt x="188" y="198"/>
                </a:cubicBezTo>
                <a:cubicBezTo>
                  <a:pt x="169" y="196"/>
                  <a:pt x="169" y="196"/>
                  <a:pt x="169" y="196"/>
                </a:cubicBezTo>
                <a:cubicBezTo>
                  <a:pt x="169" y="196"/>
                  <a:pt x="171" y="203"/>
                  <a:pt x="171" y="210"/>
                </a:cubicBezTo>
                <a:cubicBezTo>
                  <a:pt x="171" y="217"/>
                  <a:pt x="170" y="249"/>
                  <a:pt x="168" y="255"/>
                </a:cubicBezTo>
                <a:cubicBezTo>
                  <a:pt x="166" y="262"/>
                  <a:pt x="157" y="272"/>
                  <a:pt x="154" y="273"/>
                </a:cubicBezTo>
                <a:cubicBezTo>
                  <a:pt x="151" y="273"/>
                  <a:pt x="146" y="270"/>
                  <a:pt x="144" y="266"/>
                </a:cubicBezTo>
                <a:cubicBezTo>
                  <a:pt x="141" y="261"/>
                  <a:pt x="136" y="249"/>
                  <a:pt x="138" y="233"/>
                </a:cubicBezTo>
                <a:cubicBezTo>
                  <a:pt x="140" y="217"/>
                  <a:pt x="140" y="204"/>
                  <a:pt x="141" y="200"/>
                </a:cubicBezTo>
                <a:cubicBezTo>
                  <a:pt x="142" y="196"/>
                  <a:pt x="143" y="194"/>
                  <a:pt x="143" y="194"/>
                </a:cubicBezTo>
                <a:cubicBezTo>
                  <a:pt x="108" y="191"/>
                  <a:pt x="108" y="191"/>
                  <a:pt x="108" y="191"/>
                </a:cubicBezTo>
                <a:cubicBezTo>
                  <a:pt x="108" y="204"/>
                  <a:pt x="108" y="204"/>
                  <a:pt x="108" y="204"/>
                </a:cubicBezTo>
                <a:cubicBezTo>
                  <a:pt x="108" y="204"/>
                  <a:pt x="107" y="223"/>
                  <a:pt x="105" y="226"/>
                </a:cubicBezTo>
                <a:cubicBezTo>
                  <a:pt x="103" y="229"/>
                  <a:pt x="100" y="229"/>
                  <a:pt x="99" y="225"/>
                </a:cubicBezTo>
                <a:cubicBezTo>
                  <a:pt x="99" y="220"/>
                  <a:pt x="99" y="206"/>
                  <a:pt x="99" y="199"/>
                </a:cubicBezTo>
                <a:cubicBezTo>
                  <a:pt x="100" y="192"/>
                  <a:pt x="100" y="190"/>
                  <a:pt x="100" y="190"/>
                </a:cubicBezTo>
                <a:cubicBezTo>
                  <a:pt x="11" y="181"/>
                  <a:pt x="11" y="181"/>
                  <a:pt x="11" y="181"/>
                </a:cubicBezTo>
                <a:cubicBezTo>
                  <a:pt x="11" y="181"/>
                  <a:pt x="11" y="180"/>
                  <a:pt x="10" y="180"/>
                </a:cubicBezTo>
                <a:cubicBezTo>
                  <a:pt x="10" y="181"/>
                  <a:pt x="9" y="188"/>
                  <a:pt x="8" y="188"/>
                </a:cubicBezTo>
                <a:cubicBezTo>
                  <a:pt x="6" y="188"/>
                  <a:pt x="6" y="187"/>
                  <a:pt x="6" y="189"/>
                </a:cubicBezTo>
                <a:cubicBezTo>
                  <a:pt x="5" y="190"/>
                  <a:pt x="4" y="192"/>
                  <a:pt x="2" y="192"/>
                </a:cubicBezTo>
                <a:cubicBezTo>
                  <a:pt x="0" y="192"/>
                  <a:pt x="2" y="162"/>
                  <a:pt x="3" y="157"/>
                </a:cubicBezTo>
                <a:cubicBezTo>
                  <a:pt x="5" y="153"/>
                  <a:pt x="7" y="149"/>
                  <a:pt x="8" y="151"/>
                </a:cubicBezTo>
                <a:cubicBezTo>
                  <a:pt x="9" y="152"/>
                  <a:pt x="10" y="158"/>
                  <a:pt x="10" y="158"/>
                </a:cubicBezTo>
                <a:cubicBezTo>
                  <a:pt x="10" y="158"/>
                  <a:pt x="15" y="150"/>
                  <a:pt x="16" y="150"/>
                </a:cubicBezTo>
                <a:cubicBezTo>
                  <a:pt x="16" y="149"/>
                  <a:pt x="86" y="145"/>
                  <a:pt x="86" y="145"/>
                </a:cubicBezTo>
                <a:cubicBezTo>
                  <a:pt x="85" y="151"/>
                  <a:pt x="85" y="151"/>
                  <a:pt x="85" y="151"/>
                </a:cubicBezTo>
                <a:cubicBezTo>
                  <a:pt x="87" y="147"/>
                  <a:pt x="87" y="147"/>
                  <a:pt x="87" y="147"/>
                </a:cubicBezTo>
                <a:cubicBezTo>
                  <a:pt x="178" y="138"/>
                  <a:pt x="178" y="138"/>
                  <a:pt x="178" y="138"/>
                </a:cubicBezTo>
                <a:cubicBezTo>
                  <a:pt x="201" y="137"/>
                  <a:pt x="201" y="137"/>
                  <a:pt x="201" y="137"/>
                </a:cubicBezTo>
                <a:cubicBezTo>
                  <a:pt x="201" y="137"/>
                  <a:pt x="202" y="132"/>
                  <a:pt x="200" y="131"/>
                </a:cubicBezTo>
                <a:cubicBezTo>
                  <a:pt x="197" y="130"/>
                  <a:pt x="116" y="106"/>
                  <a:pt x="116" y="106"/>
                </a:cubicBezTo>
                <a:cubicBezTo>
                  <a:pt x="116" y="106"/>
                  <a:pt x="117" y="96"/>
                  <a:pt x="119" y="94"/>
                </a:cubicBezTo>
                <a:cubicBezTo>
                  <a:pt x="121" y="92"/>
                  <a:pt x="130" y="91"/>
                  <a:pt x="138" y="92"/>
                </a:cubicBezTo>
                <a:cubicBezTo>
                  <a:pt x="146" y="92"/>
                  <a:pt x="188" y="95"/>
                  <a:pt x="188" y="95"/>
                </a:cubicBezTo>
                <a:cubicBezTo>
                  <a:pt x="164" y="22"/>
                  <a:pt x="164" y="22"/>
                  <a:pt x="164" y="22"/>
                </a:cubicBezTo>
                <a:cubicBezTo>
                  <a:pt x="166" y="9"/>
                  <a:pt x="166" y="9"/>
                  <a:pt x="166" y="9"/>
                </a:cubicBezTo>
                <a:cubicBezTo>
                  <a:pt x="169" y="15"/>
                  <a:pt x="169" y="15"/>
                  <a:pt x="169" y="15"/>
                </a:cubicBezTo>
                <a:cubicBezTo>
                  <a:pt x="169" y="15"/>
                  <a:pt x="171" y="15"/>
                  <a:pt x="171" y="16"/>
                </a:cubicBezTo>
                <a:cubicBezTo>
                  <a:pt x="171" y="17"/>
                  <a:pt x="171" y="22"/>
                  <a:pt x="171" y="22"/>
                </a:cubicBezTo>
                <a:cubicBezTo>
                  <a:pt x="173" y="24"/>
                  <a:pt x="173" y="24"/>
                  <a:pt x="173" y="24"/>
                </a:cubicBezTo>
                <a:cubicBezTo>
                  <a:pt x="173" y="24"/>
                  <a:pt x="174" y="23"/>
                  <a:pt x="175" y="24"/>
                </a:cubicBezTo>
                <a:cubicBezTo>
                  <a:pt x="175" y="26"/>
                  <a:pt x="175" y="27"/>
                  <a:pt x="175" y="27"/>
                </a:cubicBezTo>
                <a:cubicBezTo>
                  <a:pt x="175" y="27"/>
                  <a:pt x="177" y="26"/>
                  <a:pt x="177" y="28"/>
                </a:cubicBezTo>
                <a:cubicBezTo>
                  <a:pt x="177" y="29"/>
                  <a:pt x="178" y="36"/>
                  <a:pt x="178" y="36"/>
                </a:cubicBezTo>
                <a:cubicBezTo>
                  <a:pt x="204" y="97"/>
                  <a:pt x="204" y="97"/>
                  <a:pt x="204" y="97"/>
                </a:cubicBezTo>
                <a:cubicBezTo>
                  <a:pt x="204" y="97"/>
                  <a:pt x="212" y="85"/>
                  <a:pt x="216" y="83"/>
                </a:cubicBezTo>
                <a:cubicBezTo>
                  <a:pt x="219" y="81"/>
                  <a:pt x="226" y="79"/>
                  <a:pt x="232" y="82"/>
                </a:cubicBezTo>
                <a:cubicBezTo>
                  <a:pt x="237" y="85"/>
                  <a:pt x="242" y="93"/>
                  <a:pt x="242" y="93"/>
                </a:cubicBezTo>
                <a:cubicBezTo>
                  <a:pt x="245" y="93"/>
                  <a:pt x="245" y="93"/>
                  <a:pt x="245" y="93"/>
                </a:cubicBezTo>
                <a:cubicBezTo>
                  <a:pt x="245" y="93"/>
                  <a:pt x="250" y="81"/>
                  <a:pt x="255" y="79"/>
                </a:cubicBezTo>
                <a:cubicBezTo>
                  <a:pt x="260" y="77"/>
                  <a:pt x="266" y="78"/>
                  <a:pt x="273" y="82"/>
                </a:cubicBezTo>
                <a:cubicBezTo>
                  <a:pt x="279" y="86"/>
                  <a:pt x="282" y="92"/>
                  <a:pt x="282" y="92"/>
                </a:cubicBezTo>
                <a:cubicBezTo>
                  <a:pt x="301" y="24"/>
                  <a:pt x="301" y="24"/>
                  <a:pt x="301" y="24"/>
                </a:cubicBezTo>
                <a:cubicBezTo>
                  <a:pt x="301" y="24"/>
                  <a:pt x="298" y="21"/>
                  <a:pt x="300" y="20"/>
                </a:cubicBezTo>
                <a:cubicBezTo>
                  <a:pt x="301" y="18"/>
                  <a:pt x="302" y="18"/>
                  <a:pt x="302" y="17"/>
                </a:cubicBezTo>
                <a:cubicBezTo>
                  <a:pt x="302" y="16"/>
                  <a:pt x="301" y="15"/>
                  <a:pt x="302" y="14"/>
                </a:cubicBezTo>
                <a:cubicBezTo>
                  <a:pt x="304" y="13"/>
                  <a:pt x="305" y="11"/>
                  <a:pt x="305" y="11"/>
                </a:cubicBezTo>
                <a:cubicBezTo>
                  <a:pt x="305" y="11"/>
                  <a:pt x="304" y="6"/>
                  <a:pt x="305" y="5"/>
                </a:cubicBezTo>
                <a:cubicBezTo>
                  <a:pt x="306" y="4"/>
                  <a:pt x="307" y="5"/>
                  <a:pt x="307" y="4"/>
                </a:cubicBezTo>
                <a:cubicBezTo>
                  <a:pt x="307" y="4"/>
                  <a:pt x="309" y="0"/>
                  <a:pt x="309" y="0"/>
                </a:cubicBezTo>
                <a:cubicBezTo>
                  <a:pt x="312" y="14"/>
                  <a:pt x="312" y="14"/>
                  <a:pt x="312" y="14"/>
                </a:cubicBezTo>
                <a:cubicBezTo>
                  <a:pt x="299" y="81"/>
                  <a:pt x="299" y="81"/>
                  <a:pt x="299" y="81"/>
                </a:cubicBezTo>
                <a:cubicBezTo>
                  <a:pt x="299" y="81"/>
                  <a:pt x="357" y="77"/>
                  <a:pt x="361" y="77"/>
                </a:cubicBezTo>
                <a:cubicBezTo>
                  <a:pt x="366" y="77"/>
                  <a:pt x="370" y="79"/>
                  <a:pt x="371" y="81"/>
                </a:cubicBezTo>
                <a:cubicBezTo>
                  <a:pt x="371" y="83"/>
                  <a:pt x="372" y="89"/>
                  <a:pt x="371" y="90"/>
                </a:cubicBezTo>
                <a:cubicBezTo>
                  <a:pt x="369" y="90"/>
                  <a:pt x="290" y="125"/>
                  <a:pt x="290" y="125"/>
                </a:cubicBezTo>
                <a:lnTo>
                  <a:pt x="290" y="1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2067" name="Freeform 36"/>
          <p:cNvSpPr>
            <a:spLocks noEditPoints="1"/>
          </p:cNvSpPr>
          <p:nvPr/>
        </p:nvSpPr>
        <p:spPr bwMode="auto">
          <a:xfrm>
            <a:off x="5105400" y="3810000"/>
            <a:ext cx="1219200" cy="754063"/>
          </a:xfrm>
          <a:custGeom>
            <a:avLst/>
            <a:gdLst>
              <a:gd name="T0" fmla="*/ 616 w 2507"/>
              <a:gd name="T1" fmla="*/ 1392 h 1551"/>
              <a:gd name="T2" fmla="*/ 578 w 2507"/>
              <a:gd name="T3" fmla="*/ 1102 h 1551"/>
              <a:gd name="T4" fmla="*/ 561 w 2507"/>
              <a:gd name="T5" fmla="*/ 760 h 1551"/>
              <a:gd name="T6" fmla="*/ 324 w 2507"/>
              <a:gd name="T7" fmla="*/ 727 h 1551"/>
              <a:gd name="T8" fmla="*/ 15 w 2507"/>
              <a:gd name="T9" fmla="*/ 791 h 1551"/>
              <a:gd name="T10" fmla="*/ 308 w 2507"/>
              <a:gd name="T11" fmla="*/ 685 h 1551"/>
              <a:gd name="T12" fmla="*/ 564 w 2507"/>
              <a:gd name="T13" fmla="*/ 585 h 1551"/>
              <a:gd name="T14" fmla="*/ 754 w 2507"/>
              <a:gd name="T15" fmla="*/ 454 h 1551"/>
              <a:gd name="T16" fmla="*/ 767 w 2507"/>
              <a:gd name="T17" fmla="*/ 278 h 1551"/>
              <a:gd name="T18" fmla="*/ 1065 w 2507"/>
              <a:gd name="T19" fmla="*/ 450 h 1551"/>
              <a:gd name="T20" fmla="*/ 1126 w 2507"/>
              <a:gd name="T21" fmla="*/ 541 h 1551"/>
              <a:gd name="T22" fmla="*/ 1183 w 2507"/>
              <a:gd name="T23" fmla="*/ 556 h 1551"/>
              <a:gd name="T24" fmla="*/ 1198 w 2507"/>
              <a:gd name="T25" fmla="*/ 292 h 1551"/>
              <a:gd name="T26" fmla="*/ 1312 w 2507"/>
              <a:gd name="T27" fmla="*/ 101 h 1551"/>
              <a:gd name="T28" fmla="*/ 1595 w 2507"/>
              <a:gd name="T29" fmla="*/ 138 h 1551"/>
              <a:gd name="T30" fmla="*/ 1575 w 2507"/>
              <a:gd name="T31" fmla="*/ 248 h 1551"/>
              <a:gd name="T32" fmla="*/ 1675 w 2507"/>
              <a:gd name="T33" fmla="*/ 230 h 1551"/>
              <a:gd name="T34" fmla="*/ 1845 w 2507"/>
              <a:gd name="T35" fmla="*/ 235 h 1551"/>
              <a:gd name="T36" fmla="*/ 2174 w 2507"/>
              <a:gd name="T37" fmla="*/ 252 h 1551"/>
              <a:gd name="T38" fmla="*/ 2243 w 2507"/>
              <a:gd name="T39" fmla="*/ 258 h 1551"/>
              <a:gd name="T40" fmla="*/ 2241 w 2507"/>
              <a:gd name="T41" fmla="*/ 286 h 1551"/>
              <a:gd name="T42" fmla="*/ 2190 w 2507"/>
              <a:gd name="T43" fmla="*/ 319 h 1551"/>
              <a:gd name="T44" fmla="*/ 1968 w 2507"/>
              <a:gd name="T45" fmla="*/ 385 h 1551"/>
              <a:gd name="T46" fmla="*/ 1849 w 2507"/>
              <a:gd name="T47" fmla="*/ 541 h 1551"/>
              <a:gd name="T48" fmla="*/ 1663 w 2507"/>
              <a:gd name="T49" fmla="*/ 541 h 1551"/>
              <a:gd name="T50" fmla="*/ 1672 w 2507"/>
              <a:gd name="T51" fmla="*/ 709 h 1551"/>
              <a:gd name="T52" fmla="*/ 2055 w 2507"/>
              <a:gd name="T53" fmla="*/ 842 h 1551"/>
              <a:gd name="T54" fmla="*/ 1939 w 2507"/>
              <a:gd name="T55" fmla="*/ 1040 h 1551"/>
              <a:gd name="T56" fmla="*/ 1901 w 2507"/>
              <a:gd name="T57" fmla="*/ 1208 h 1551"/>
              <a:gd name="T58" fmla="*/ 1785 w 2507"/>
              <a:gd name="T59" fmla="*/ 1272 h 1551"/>
              <a:gd name="T60" fmla="*/ 1829 w 2507"/>
              <a:gd name="T61" fmla="*/ 947 h 1551"/>
              <a:gd name="T62" fmla="*/ 1494 w 2507"/>
              <a:gd name="T63" fmla="*/ 1230 h 1551"/>
              <a:gd name="T64" fmla="*/ 1234 w 2507"/>
              <a:gd name="T65" fmla="*/ 1205 h 1551"/>
              <a:gd name="T66" fmla="*/ 1306 w 2507"/>
              <a:gd name="T67" fmla="*/ 1307 h 1551"/>
              <a:gd name="T68" fmla="*/ 1292 w 2507"/>
              <a:gd name="T69" fmla="*/ 1529 h 1551"/>
              <a:gd name="T70" fmla="*/ 1043 w 2507"/>
              <a:gd name="T71" fmla="*/ 1500 h 1551"/>
              <a:gd name="T72" fmla="*/ 909 w 2507"/>
              <a:gd name="T73" fmla="*/ 1292 h 1551"/>
              <a:gd name="T74" fmla="*/ 808 w 2507"/>
              <a:gd name="T75" fmla="*/ 1307 h 1551"/>
              <a:gd name="T76" fmla="*/ 885 w 2507"/>
              <a:gd name="T77" fmla="*/ 1531 h 1551"/>
              <a:gd name="T78" fmla="*/ 1292 w 2507"/>
              <a:gd name="T79" fmla="*/ 993 h 1551"/>
              <a:gd name="T80" fmla="*/ 762 w 2507"/>
              <a:gd name="T81" fmla="*/ 1010 h 1551"/>
              <a:gd name="T82" fmla="*/ 23 w 2507"/>
              <a:gd name="T83" fmla="*/ 769 h 1551"/>
              <a:gd name="T84" fmla="*/ 48 w 2507"/>
              <a:gd name="T85" fmla="*/ 761 h 1551"/>
              <a:gd name="T86" fmla="*/ 347 w 2507"/>
              <a:gd name="T87" fmla="*/ 648 h 1551"/>
              <a:gd name="T88" fmla="*/ 688 w 2507"/>
              <a:gd name="T89" fmla="*/ 539 h 1551"/>
              <a:gd name="T90" fmla="*/ 1025 w 2507"/>
              <a:gd name="T91" fmla="*/ 487 h 1551"/>
              <a:gd name="T92" fmla="*/ 1777 w 2507"/>
              <a:gd name="T93" fmla="*/ 417 h 1551"/>
              <a:gd name="T94" fmla="*/ 1743 w 2507"/>
              <a:gd name="T95" fmla="*/ 391 h 1551"/>
              <a:gd name="T96" fmla="*/ 1747 w 2507"/>
              <a:gd name="T97" fmla="*/ 356 h 1551"/>
              <a:gd name="T98" fmla="*/ 2065 w 2507"/>
              <a:gd name="T99" fmla="*/ 340 h 1551"/>
              <a:gd name="T100" fmla="*/ 2121 w 2507"/>
              <a:gd name="T101" fmla="*/ 340 h 1551"/>
              <a:gd name="T102" fmla="*/ 2092 w 2507"/>
              <a:gd name="T103" fmla="*/ 326 h 1551"/>
              <a:gd name="T104" fmla="*/ 2486 w 2507"/>
              <a:gd name="T105" fmla="*/ 256 h 155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07"/>
              <a:gd name="T160" fmla="*/ 0 h 1551"/>
              <a:gd name="T161" fmla="*/ 2507 w 2507"/>
              <a:gd name="T162" fmla="*/ 1551 h 155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07" h="1551">
                <a:moveTo>
                  <a:pt x="729" y="1547"/>
                </a:moveTo>
                <a:cubicBezTo>
                  <a:pt x="729" y="1545"/>
                  <a:pt x="730" y="1542"/>
                  <a:pt x="733" y="1541"/>
                </a:cubicBezTo>
                <a:cubicBezTo>
                  <a:pt x="735" y="1540"/>
                  <a:pt x="737" y="1535"/>
                  <a:pt x="737" y="1530"/>
                </a:cubicBezTo>
                <a:cubicBezTo>
                  <a:pt x="736" y="1519"/>
                  <a:pt x="678" y="1439"/>
                  <a:pt x="663" y="1430"/>
                </a:cubicBezTo>
                <a:cubicBezTo>
                  <a:pt x="657" y="1426"/>
                  <a:pt x="649" y="1416"/>
                  <a:pt x="645" y="1408"/>
                </a:cubicBezTo>
                <a:cubicBezTo>
                  <a:pt x="639" y="1394"/>
                  <a:pt x="637" y="1394"/>
                  <a:pt x="616" y="1392"/>
                </a:cubicBezTo>
                <a:cubicBezTo>
                  <a:pt x="588" y="1390"/>
                  <a:pt x="577" y="1383"/>
                  <a:pt x="553" y="1350"/>
                </a:cubicBezTo>
                <a:cubicBezTo>
                  <a:pt x="529" y="1318"/>
                  <a:pt x="516" y="1281"/>
                  <a:pt x="515" y="1240"/>
                </a:cubicBezTo>
                <a:cubicBezTo>
                  <a:pt x="514" y="1217"/>
                  <a:pt x="516" y="1208"/>
                  <a:pt x="525" y="1188"/>
                </a:cubicBezTo>
                <a:cubicBezTo>
                  <a:pt x="532" y="1175"/>
                  <a:pt x="539" y="1162"/>
                  <a:pt x="542" y="1158"/>
                </a:cubicBezTo>
                <a:cubicBezTo>
                  <a:pt x="545" y="1155"/>
                  <a:pt x="550" y="1144"/>
                  <a:pt x="552" y="1135"/>
                </a:cubicBezTo>
                <a:cubicBezTo>
                  <a:pt x="557" y="1117"/>
                  <a:pt x="568" y="1102"/>
                  <a:pt x="578" y="1102"/>
                </a:cubicBezTo>
                <a:cubicBezTo>
                  <a:pt x="590" y="1102"/>
                  <a:pt x="593" y="1092"/>
                  <a:pt x="588" y="1062"/>
                </a:cubicBezTo>
                <a:cubicBezTo>
                  <a:pt x="580" y="1009"/>
                  <a:pt x="572" y="972"/>
                  <a:pt x="567" y="966"/>
                </a:cubicBezTo>
                <a:cubicBezTo>
                  <a:pt x="555" y="952"/>
                  <a:pt x="550" y="931"/>
                  <a:pt x="550" y="898"/>
                </a:cubicBezTo>
                <a:cubicBezTo>
                  <a:pt x="551" y="870"/>
                  <a:pt x="553" y="859"/>
                  <a:pt x="560" y="844"/>
                </a:cubicBezTo>
                <a:cubicBezTo>
                  <a:pt x="569" y="826"/>
                  <a:pt x="569" y="823"/>
                  <a:pt x="565" y="804"/>
                </a:cubicBezTo>
                <a:cubicBezTo>
                  <a:pt x="562" y="792"/>
                  <a:pt x="560" y="773"/>
                  <a:pt x="561" y="760"/>
                </a:cubicBezTo>
                <a:cubicBezTo>
                  <a:pt x="561" y="747"/>
                  <a:pt x="560" y="735"/>
                  <a:pt x="557" y="733"/>
                </a:cubicBezTo>
                <a:cubicBezTo>
                  <a:pt x="554" y="730"/>
                  <a:pt x="535" y="729"/>
                  <a:pt x="500" y="731"/>
                </a:cubicBezTo>
                <a:cubicBezTo>
                  <a:pt x="427" y="734"/>
                  <a:pt x="422" y="734"/>
                  <a:pt x="392" y="730"/>
                </a:cubicBezTo>
                <a:cubicBezTo>
                  <a:pt x="367" y="727"/>
                  <a:pt x="365" y="727"/>
                  <a:pt x="357" y="736"/>
                </a:cubicBezTo>
                <a:cubicBezTo>
                  <a:pt x="349" y="743"/>
                  <a:pt x="346" y="744"/>
                  <a:pt x="335" y="741"/>
                </a:cubicBezTo>
                <a:cubicBezTo>
                  <a:pt x="319" y="737"/>
                  <a:pt x="318" y="735"/>
                  <a:pt x="324" y="727"/>
                </a:cubicBezTo>
                <a:cubicBezTo>
                  <a:pt x="332" y="718"/>
                  <a:pt x="326" y="716"/>
                  <a:pt x="305" y="721"/>
                </a:cubicBezTo>
                <a:cubicBezTo>
                  <a:pt x="294" y="723"/>
                  <a:pt x="274" y="727"/>
                  <a:pt x="260" y="730"/>
                </a:cubicBezTo>
                <a:cubicBezTo>
                  <a:pt x="245" y="732"/>
                  <a:pt x="232" y="736"/>
                  <a:pt x="229" y="738"/>
                </a:cubicBezTo>
                <a:cubicBezTo>
                  <a:pt x="225" y="741"/>
                  <a:pt x="197" y="748"/>
                  <a:pt x="148" y="758"/>
                </a:cubicBezTo>
                <a:cubicBezTo>
                  <a:pt x="139" y="760"/>
                  <a:pt x="128" y="763"/>
                  <a:pt x="124" y="765"/>
                </a:cubicBezTo>
                <a:cubicBezTo>
                  <a:pt x="111" y="772"/>
                  <a:pt x="19" y="794"/>
                  <a:pt x="15" y="791"/>
                </a:cubicBezTo>
                <a:cubicBezTo>
                  <a:pt x="8" y="787"/>
                  <a:pt x="0" y="765"/>
                  <a:pt x="2" y="757"/>
                </a:cubicBezTo>
                <a:cubicBezTo>
                  <a:pt x="3" y="753"/>
                  <a:pt x="8" y="748"/>
                  <a:pt x="13" y="747"/>
                </a:cubicBezTo>
                <a:cubicBezTo>
                  <a:pt x="78" y="732"/>
                  <a:pt x="93" y="729"/>
                  <a:pt x="104" y="729"/>
                </a:cubicBezTo>
                <a:cubicBezTo>
                  <a:pt x="111" y="729"/>
                  <a:pt x="139" y="724"/>
                  <a:pt x="167" y="717"/>
                </a:cubicBezTo>
                <a:cubicBezTo>
                  <a:pt x="195" y="711"/>
                  <a:pt x="236" y="701"/>
                  <a:pt x="260" y="695"/>
                </a:cubicBezTo>
                <a:cubicBezTo>
                  <a:pt x="283" y="690"/>
                  <a:pt x="305" y="685"/>
                  <a:pt x="308" y="685"/>
                </a:cubicBezTo>
                <a:cubicBezTo>
                  <a:pt x="318" y="685"/>
                  <a:pt x="319" y="678"/>
                  <a:pt x="316" y="643"/>
                </a:cubicBezTo>
                <a:cubicBezTo>
                  <a:pt x="310" y="594"/>
                  <a:pt x="311" y="561"/>
                  <a:pt x="317" y="560"/>
                </a:cubicBezTo>
                <a:cubicBezTo>
                  <a:pt x="335" y="559"/>
                  <a:pt x="343" y="564"/>
                  <a:pt x="368" y="590"/>
                </a:cubicBezTo>
                <a:cubicBezTo>
                  <a:pt x="394" y="618"/>
                  <a:pt x="394" y="618"/>
                  <a:pt x="394" y="618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46" y="609"/>
                  <a:pt x="490" y="600"/>
                  <a:pt x="564" y="585"/>
                </a:cubicBezTo>
                <a:cubicBezTo>
                  <a:pt x="585" y="581"/>
                  <a:pt x="612" y="577"/>
                  <a:pt x="624" y="576"/>
                </a:cubicBezTo>
                <a:cubicBezTo>
                  <a:pt x="642" y="576"/>
                  <a:pt x="646" y="574"/>
                  <a:pt x="653" y="565"/>
                </a:cubicBezTo>
                <a:cubicBezTo>
                  <a:pt x="657" y="558"/>
                  <a:pt x="660" y="547"/>
                  <a:pt x="660" y="538"/>
                </a:cubicBezTo>
                <a:cubicBezTo>
                  <a:pt x="661" y="529"/>
                  <a:pt x="663" y="520"/>
                  <a:pt x="666" y="518"/>
                </a:cubicBezTo>
                <a:cubicBezTo>
                  <a:pt x="668" y="515"/>
                  <a:pt x="691" y="507"/>
                  <a:pt x="717" y="500"/>
                </a:cubicBezTo>
                <a:cubicBezTo>
                  <a:pt x="768" y="485"/>
                  <a:pt x="766" y="487"/>
                  <a:pt x="754" y="454"/>
                </a:cubicBezTo>
                <a:cubicBezTo>
                  <a:pt x="750" y="442"/>
                  <a:pt x="745" y="437"/>
                  <a:pt x="740" y="437"/>
                </a:cubicBezTo>
                <a:cubicBezTo>
                  <a:pt x="727" y="437"/>
                  <a:pt x="721" y="432"/>
                  <a:pt x="721" y="423"/>
                </a:cubicBezTo>
                <a:cubicBezTo>
                  <a:pt x="721" y="405"/>
                  <a:pt x="730" y="370"/>
                  <a:pt x="737" y="362"/>
                </a:cubicBezTo>
                <a:cubicBezTo>
                  <a:pt x="741" y="358"/>
                  <a:pt x="745" y="349"/>
                  <a:pt x="745" y="342"/>
                </a:cubicBezTo>
                <a:cubicBezTo>
                  <a:pt x="745" y="336"/>
                  <a:pt x="748" y="324"/>
                  <a:pt x="752" y="316"/>
                </a:cubicBezTo>
                <a:cubicBezTo>
                  <a:pt x="756" y="308"/>
                  <a:pt x="763" y="291"/>
                  <a:pt x="767" y="278"/>
                </a:cubicBezTo>
                <a:cubicBezTo>
                  <a:pt x="774" y="250"/>
                  <a:pt x="791" y="227"/>
                  <a:pt x="810" y="217"/>
                </a:cubicBezTo>
                <a:cubicBezTo>
                  <a:pt x="831" y="207"/>
                  <a:pt x="926" y="208"/>
                  <a:pt x="966" y="219"/>
                </a:cubicBezTo>
                <a:cubicBezTo>
                  <a:pt x="983" y="224"/>
                  <a:pt x="1002" y="230"/>
                  <a:pt x="1007" y="234"/>
                </a:cubicBezTo>
                <a:cubicBezTo>
                  <a:pt x="1026" y="246"/>
                  <a:pt x="1053" y="317"/>
                  <a:pt x="1053" y="353"/>
                </a:cubicBezTo>
                <a:cubicBezTo>
                  <a:pt x="1053" y="361"/>
                  <a:pt x="1056" y="376"/>
                  <a:pt x="1060" y="388"/>
                </a:cubicBezTo>
                <a:cubicBezTo>
                  <a:pt x="1064" y="402"/>
                  <a:pt x="1065" y="421"/>
                  <a:pt x="1065" y="450"/>
                </a:cubicBezTo>
                <a:cubicBezTo>
                  <a:pt x="1063" y="491"/>
                  <a:pt x="1063" y="491"/>
                  <a:pt x="1063" y="491"/>
                </a:cubicBezTo>
                <a:cubicBezTo>
                  <a:pt x="1049" y="491"/>
                  <a:pt x="1049" y="491"/>
                  <a:pt x="1049" y="491"/>
                </a:cubicBezTo>
                <a:cubicBezTo>
                  <a:pt x="1040" y="491"/>
                  <a:pt x="1031" y="493"/>
                  <a:pt x="1029" y="496"/>
                </a:cubicBezTo>
                <a:cubicBezTo>
                  <a:pt x="1025" y="500"/>
                  <a:pt x="1028" y="501"/>
                  <a:pt x="1043" y="501"/>
                </a:cubicBezTo>
                <a:cubicBezTo>
                  <a:pt x="1064" y="501"/>
                  <a:pt x="1077" y="506"/>
                  <a:pt x="1101" y="527"/>
                </a:cubicBezTo>
                <a:cubicBezTo>
                  <a:pt x="1111" y="534"/>
                  <a:pt x="1122" y="541"/>
                  <a:pt x="1126" y="541"/>
                </a:cubicBezTo>
                <a:cubicBezTo>
                  <a:pt x="1135" y="541"/>
                  <a:pt x="1187" y="574"/>
                  <a:pt x="1198" y="586"/>
                </a:cubicBezTo>
                <a:cubicBezTo>
                  <a:pt x="1203" y="591"/>
                  <a:pt x="1208" y="599"/>
                  <a:pt x="1210" y="604"/>
                </a:cubicBezTo>
                <a:cubicBezTo>
                  <a:pt x="1214" y="613"/>
                  <a:pt x="1226" y="617"/>
                  <a:pt x="1226" y="609"/>
                </a:cubicBezTo>
                <a:cubicBezTo>
                  <a:pt x="1226" y="600"/>
                  <a:pt x="1213" y="555"/>
                  <a:pt x="1210" y="551"/>
                </a:cubicBezTo>
                <a:cubicBezTo>
                  <a:pt x="1208" y="550"/>
                  <a:pt x="1202" y="551"/>
                  <a:pt x="1197" y="554"/>
                </a:cubicBezTo>
                <a:cubicBezTo>
                  <a:pt x="1191" y="559"/>
                  <a:pt x="1187" y="560"/>
                  <a:pt x="1183" y="556"/>
                </a:cubicBezTo>
                <a:cubicBezTo>
                  <a:pt x="1175" y="549"/>
                  <a:pt x="1177" y="541"/>
                  <a:pt x="1188" y="536"/>
                </a:cubicBezTo>
                <a:cubicBezTo>
                  <a:pt x="1198" y="531"/>
                  <a:pt x="1198" y="530"/>
                  <a:pt x="1196" y="505"/>
                </a:cubicBezTo>
                <a:cubicBezTo>
                  <a:pt x="1194" y="491"/>
                  <a:pt x="1193" y="467"/>
                  <a:pt x="1192" y="453"/>
                </a:cubicBezTo>
                <a:cubicBezTo>
                  <a:pt x="1192" y="435"/>
                  <a:pt x="1189" y="423"/>
                  <a:pt x="1184" y="415"/>
                </a:cubicBezTo>
                <a:cubicBezTo>
                  <a:pt x="1178" y="405"/>
                  <a:pt x="1177" y="399"/>
                  <a:pt x="1180" y="358"/>
                </a:cubicBezTo>
                <a:cubicBezTo>
                  <a:pt x="1183" y="313"/>
                  <a:pt x="1183" y="312"/>
                  <a:pt x="1198" y="292"/>
                </a:cubicBezTo>
                <a:cubicBezTo>
                  <a:pt x="1206" y="281"/>
                  <a:pt x="1219" y="267"/>
                  <a:pt x="1226" y="262"/>
                </a:cubicBezTo>
                <a:cubicBezTo>
                  <a:pt x="1240" y="251"/>
                  <a:pt x="1271" y="242"/>
                  <a:pt x="1280" y="246"/>
                </a:cubicBezTo>
                <a:cubicBezTo>
                  <a:pt x="1284" y="247"/>
                  <a:pt x="1293" y="246"/>
                  <a:pt x="1300" y="244"/>
                </a:cubicBezTo>
                <a:cubicBezTo>
                  <a:pt x="1313" y="239"/>
                  <a:pt x="1313" y="239"/>
                  <a:pt x="1313" y="239"/>
                </a:cubicBezTo>
                <a:cubicBezTo>
                  <a:pt x="1313" y="170"/>
                  <a:pt x="1313" y="170"/>
                  <a:pt x="1313" y="170"/>
                </a:cubicBezTo>
                <a:cubicBezTo>
                  <a:pt x="1312" y="101"/>
                  <a:pt x="1312" y="101"/>
                  <a:pt x="1312" y="101"/>
                </a:cubicBezTo>
                <a:cubicBezTo>
                  <a:pt x="1326" y="74"/>
                  <a:pt x="1326" y="74"/>
                  <a:pt x="1326" y="74"/>
                </a:cubicBezTo>
                <a:cubicBezTo>
                  <a:pt x="1343" y="39"/>
                  <a:pt x="1365" y="23"/>
                  <a:pt x="1406" y="14"/>
                </a:cubicBezTo>
                <a:cubicBezTo>
                  <a:pt x="1466" y="0"/>
                  <a:pt x="1510" y="9"/>
                  <a:pt x="1534" y="38"/>
                </a:cubicBezTo>
                <a:cubicBezTo>
                  <a:pt x="1543" y="50"/>
                  <a:pt x="1547" y="52"/>
                  <a:pt x="1561" y="52"/>
                </a:cubicBezTo>
                <a:cubicBezTo>
                  <a:pt x="1579" y="52"/>
                  <a:pt x="1587" y="58"/>
                  <a:pt x="1594" y="79"/>
                </a:cubicBezTo>
                <a:cubicBezTo>
                  <a:pt x="1600" y="96"/>
                  <a:pt x="1600" y="135"/>
                  <a:pt x="1595" y="138"/>
                </a:cubicBezTo>
                <a:cubicBezTo>
                  <a:pt x="1592" y="139"/>
                  <a:pt x="1591" y="146"/>
                  <a:pt x="1591" y="153"/>
                </a:cubicBezTo>
                <a:cubicBezTo>
                  <a:pt x="1591" y="163"/>
                  <a:pt x="1586" y="170"/>
                  <a:pt x="1571" y="184"/>
                </a:cubicBezTo>
                <a:cubicBezTo>
                  <a:pt x="1550" y="203"/>
                  <a:pt x="1550" y="203"/>
                  <a:pt x="1550" y="203"/>
                </a:cubicBezTo>
                <a:cubicBezTo>
                  <a:pt x="1550" y="230"/>
                  <a:pt x="1550" y="230"/>
                  <a:pt x="1550" y="230"/>
                </a:cubicBezTo>
                <a:cubicBezTo>
                  <a:pt x="1550" y="245"/>
                  <a:pt x="1552" y="256"/>
                  <a:pt x="1555" y="256"/>
                </a:cubicBezTo>
                <a:cubicBezTo>
                  <a:pt x="1557" y="256"/>
                  <a:pt x="1566" y="253"/>
                  <a:pt x="1575" y="248"/>
                </a:cubicBezTo>
                <a:cubicBezTo>
                  <a:pt x="1584" y="243"/>
                  <a:pt x="1598" y="240"/>
                  <a:pt x="1611" y="240"/>
                </a:cubicBezTo>
                <a:cubicBezTo>
                  <a:pt x="1626" y="240"/>
                  <a:pt x="1631" y="239"/>
                  <a:pt x="1633" y="233"/>
                </a:cubicBezTo>
                <a:cubicBezTo>
                  <a:pt x="1637" y="222"/>
                  <a:pt x="1652" y="208"/>
                  <a:pt x="1659" y="208"/>
                </a:cubicBezTo>
                <a:cubicBezTo>
                  <a:pt x="1669" y="208"/>
                  <a:pt x="1669" y="212"/>
                  <a:pt x="1660" y="218"/>
                </a:cubicBezTo>
                <a:cubicBezTo>
                  <a:pt x="1654" y="223"/>
                  <a:pt x="1654" y="224"/>
                  <a:pt x="1662" y="228"/>
                </a:cubicBezTo>
                <a:cubicBezTo>
                  <a:pt x="1667" y="230"/>
                  <a:pt x="1673" y="231"/>
                  <a:pt x="1675" y="230"/>
                </a:cubicBezTo>
                <a:cubicBezTo>
                  <a:pt x="1680" y="227"/>
                  <a:pt x="1680" y="217"/>
                  <a:pt x="1674" y="215"/>
                </a:cubicBezTo>
                <a:cubicBezTo>
                  <a:pt x="1664" y="211"/>
                  <a:pt x="1678" y="212"/>
                  <a:pt x="1688" y="216"/>
                </a:cubicBezTo>
                <a:cubicBezTo>
                  <a:pt x="1694" y="218"/>
                  <a:pt x="1700" y="224"/>
                  <a:pt x="1701" y="230"/>
                </a:cubicBezTo>
                <a:cubicBezTo>
                  <a:pt x="1704" y="241"/>
                  <a:pt x="1704" y="241"/>
                  <a:pt x="1704" y="241"/>
                </a:cubicBezTo>
                <a:cubicBezTo>
                  <a:pt x="1748" y="239"/>
                  <a:pt x="1748" y="239"/>
                  <a:pt x="1748" y="239"/>
                </a:cubicBezTo>
                <a:cubicBezTo>
                  <a:pt x="1773" y="238"/>
                  <a:pt x="1816" y="236"/>
                  <a:pt x="1845" y="235"/>
                </a:cubicBezTo>
                <a:cubicBezTo>
                  <a:pt x="1874" y="234"/>
                  <a:pt x="1900" y="232"/>
                  <a:pt x="1904" y="231"/>
                </a:cubicBezTo>
                <a:cubicBezTo>
                  <a:pt x="1908" y="229"/>
                  <a:pt x="1921" y="228"/>
                  <a:pt x="1932" y="229"/>
                </a:cubicBezTo>
                <a:cubicBezTo>
                  <a:pt x="1944" y="230"/>
                  <a:pt x="1982" y="228"/>
                  <a:pt x="2018" y="226"/>
                </a:cubicBezTo>
                <a:cubicBezTo>
                  <a:pt x="2112" y="218"/>
                  <a:pt x="2137" y="218"/>
                  <a:pt x="2143" y="228"/>
                </a:cubicBezTo>
                <a:cubicBezTo>
                  <a:pt x="2147" y="235"/>
                  <a:pt x="2147" y="237"/>
                  <a:pt x="2140" y="240"/>
                </a:cubicBezTo>
                <a:cubicBezTo>
                  <a:pt x="2123" y="249"/>
                  <a:pt x="2132" y="252"/>
                  <a:pt x="2174" y="252"/>
                </a:cubicBezTo>
                <a:cubicBezTo>
                  <a:pt x="2216" y="252"/>
                  <a:pt x="2216" y="252"/>
                  <a:pt x="2216" y="243"/>
                </a:cubicBezTo>
                <a:cubicBezTo>
                  <a:pt x="2216" y="237"/>
                  <a:pt x="2219" y="231"/>
                  <a:pt x="2222" y="228"/>
                </a:cubicBezTo>
                <a:cubicBezTo>
                  <a:pt x="2225" y="225"/>
                  <a:pt x="2228" y="220"/>
                  <a:pt x="2228" y="216"/>
                </a:cubicBezTo>
                <a:cubicBezTo>
                  <a:pt x="2228" y="204"/>
                  <a:pt x="2233" y="196"/>
                  <a:pt x="2240" y="196"/>
                </a:cubicBezTo>
                <a:cubicBezTo>
                  <a:pt x="2246" y="196"/>
                  <a:pt x="2247" y="200"/>
                  <a:pt x="2245" y="227"/>
                </a:cubicBezTo>
                <a:cubicBezTo>
                  <a:pt x="2243" y="258"/>
                  <a:pt x="2243" y="258"/>
                  <a:pt x="2243" y="258"/>
                </a:cubicBezTo>
                <a:cubicBezTo>
                  <a:pt x="2373" y="255"/>
                  <a:pt x="2373" y="255"/>
                  <a:pt x="2373" y="255"/>
                </a:cubicBezTo>
                <a:cubicBezTo>
                  <a:pt x="2445" y="254"/>
                  <a:pt x="2505" y="254"/>
                  <a:pt x="2506" y="255"/>
                </a:cubicBezTo>
                <a:cubicBezTo>
                  <a:pt x="2507" y="256"/>
                  <a:pt x="2507" y="261"/>
                  <a:pt x="2504" y="265"/>
                </a:cubicBezTo>
                <a:cubicBezTo>
                  <a:pt x="2501" y="272"/>
                  <a:pt x="2494" y="272"/>
                  <a:pt x="2415" y="273"/>
                </a:cubicBezTo>
                <a:cubicBezTo>
                  <a:pt x="2368" y="273"/>
                  <a:pt x="2310" y="274"/>
                  <a:pt x="2286" y="276"/>
                </a:cubicBezTo>
                <a:cubicBezTo>
                  <a:pt x="2248" y="278"/>
                  <a:pt x="2242" y="279"/>
                  <a:pt x="2241" y="286"/>
                </a:cubicBezTo>
                <a:cubicBezTo>
                  <a:pt x="2239" y="292"/>
                  <a:pt x="2242" y="293"/>
                  <a:pt x="2255" y="292"/>
                </a:cubicBezTo>
                <a:cubicBezTo>
                  <a:pt x="2268" y="291"/>
                  <a:pt x="2270" y="291"/>
                  <a:pt x="2271" y="300"/>
                </a:cubicBezTo>
                <a:cubicBezTo>
                  <a:pt x="2272" y="305"/>
                  <a:pt x="2271" y="311"/>
                  <a:pt x="2268" y="314"/>
                </a:cubicBezTo>
                <a:cubicBezTo>
                  <a:pt x="2264" y="319"/>
                  <a:pt x="2262" y="319"/>
                  <a:pt x="2255" y="315"/>
                </a:cubicBezTo>
                <a:cubicBezTo>
                  <a:pt x="2248" y="310"/>
                  <a:pt x="2241" y="310"/>
                  <a:pt x="2218" y="314"/>
                </a:cubicBezTo>
                <a:cubicBezTo>
                  <a:pt x="2190" y="319"/>
                  <a:pt x="2190" y="319"/>
                  <a:pt x="2190" y="319"/>
                </a:cubicBezTo>
                <a:cubicBezTo>
                  <a:pt x="2186" y="336"/>
                  <a:pt x="2186" y="336"/>
                  <a:pt x="2186" y="336"/>
                </a:cubicBezTo>
                <a:cubicBezTo>
                  <a:pt x="2184" y="345"/>
                  <a:pt x="2179" y="354"/>
                  <a:pt x="2176" y="356"/>
                </a:cubicBezTo>
                <a:cubicBezTo>
                  <a:pt x="2173" y="358"/>
                  <a:pt x="2133" y="359"/>
                  <a:pt x="2086" y="358"/>
                </a:cubicBezTo>
                <a:cubicBezTo>
                  <a:pt x="2001" y="356"/>
                  <a:pt x="2001" y="356"/>
                  <a:pt x="2001" y="356"/>
                </a:cubicBezTo>
                <a:cubicBezTo>
                  <a:pt x="1992" y="370"/>
                  <a:pt x="1992" y="370"/>
                  <a:pt x="1992" y="370"/>
                </a:cubicBezTo>
                <a:cubicBezTo>
                  <a:pt x="1984" y="382"/>
                  <a:pt x="1981" y="385"/>
                  <a:pt x="1968" y="385"/>
                </a:cubicBezTo>
                <a:cubicBezTo>
                  <a:pt x="1959" y="385"/>
                  <a:pt x="1948" y="388"/>
                  <a:pt x="1939" y="395"/>
                </a:cubicBezTo>
                <a:cubicBezTo>
                  <a:pt x="1930" y="401"/>
                  <a:pt x="1918" y="407"/>
                  <a:pt x="1911" y="408"/>
                </a:cubicBezTo>
                <a:cubicBezTo>
                  <a:pt x="1897" y="411"/>
                  <a:pt x="1892" y="422"/>
                  <a:pt x="1883" y="468"/>
                </a:cubicBezTo>
                <a:cubicBezTo>
                  <a:pt x="1880" y="480"/>
                  <a:pt x="1875" y="496"/>
                  <a:pt x="1871" y="504"/>
                </a:cubicBezTo>
                <a:cubicBezTo>
                  <a:pt x="1867" y="512"/>
                  <a:pt x="1863" y="521"/>
                  <a:pt x="1863" y="523"/>
                </a:cubicBezTo>
                <a:cubicBezTo>
                  <a:pt x="1863" y="525"/>
                  <a:pt x="1857" y="533"/>
                  <a:pt x="1849" y="541"/>
                </a:cubicBezTo>
                <a:cubicBezTo>
                  <a:pt x="1841" y="548"/>
                  <a:pt x="1835" y="557"/>
                  <a:pt x="1835" y="560"/>
                </a:cubicBezTo>
                <a:cubicBezTo>
                  <a:pt x="1835" y="564"/>
                  <a:pt x="1828" y="573"/>
                  <a:pt x="1819" y="582"/>
                </a:cubicBezTo>
                <a:cubicBezTo>
                  <a:pt x="1799" y="601"/>
                  <a:pt x="1784" y="602"/>
                  <a:pt x="1752" y="585"/>
                </a:cubicBezTo>
                <a:cubicBezTo>
                  <a:pt x="1740" y="578"/>
                  <a:pt x="1726" y="573"/>
                  <a:pt x="1721" y="573"/>
                </a:cubicBezTo>
                <a:cubicBezTo>
                  <a:pt x="1711" y="573"/>
                  <a:pt x="1693" y="561"/>
                  <a:pt x="1684" y="549"/>
                </a:cubicBezTo>
                <a:cubicBezTo>
                  <a:pt x="1680" y="543"/>
                  <a:pt x="1674" y="541"/>
                  <a:pt x="1663" y="541"/>
                </a:cubicBezTo>
                <a:cubicBezTo>
                  <a:pt x="1655" y="541"/>
                  <a:pt x="1644" y="538"/>
                  <a:pt x="1640" y="535"/>
                </a:cubicBezTo>
                <a:cubicBezTo>
                  <a:pt x="1631" y="529"/>
                  <a:pt x="1631" y="529"/>
                  <a:pt x="1630" y="546"/>
                </a:cubicBezTo>
                <a:cubicBezTo>
                  <a:pt x="1628" y="613"/>
                  <a:pt x="1627" y="610"/>
                  <a:pt x="1645" y="622"/>
                </a:cubicBezTo>
                <a:cubicBezTo>
                  <a:pt x="1666" y="636"/>
                  <a:pt x="1675" y="655"/>
                  <a:pt x="1665" y="662"/>
                </a:cubicBezTo>
                <a:cubicBezTo>
                  <a:pt x="1659" y="667"/>
                  <a:pt x="1659" y="670"/>
                  <a:pt x="1663" y="686"/>
                </a:cubicBezTo>
                <a:cubicBezTo>
                  <a:pt x="1665" y="697"/>
                  <a:pt x="1670" y="707"/>
                  <a:pt x="1672" y="709"/>
                </a:cubicBezTo>
                <a:cubicBezTo>
                  <a:pt x="1675" y="711"/>
                  <a:pt x="1696" y="713"/>
                  <a:pt x="1719" y="714"/>
                </a:cubicBezTo>
                <a:cubicBezTo>
                  <a:pt x="1759" y="716"/>
                  <a:pt x="1766" y="718"/>
                  <a:pt x="1854" y="747"/>
                </a:cubicBezTo>
                <a:cubicBezTo>
                  <a:pt x="1941" y="776"/>
                  <a:pt x="1948" y="778"/>
                  <a:pt x="1961" y="773"/>
                </a:cubicBezTo>
                <a:cubicBezTo>
                  <a:pt x="1977" y="767"/>
                  <a:pt x="1986" y="772"/>
                  <a:pt x="2017" y="805"/>
                </a:cubicBezTo>
                <a:cubicBezTo>
                  <a:pt x="2027" y="816"/>
                  <a:pt x="2038" y="826"/>
                  <a:pt x="2041" y="826"/>
                </a:cubicBezTo>
                <a:cubicBezTo>
                  <a:pt x="2044" y="826"/>
                  <a:pt x="2050" y="833"/>
                  <a:pt x="2055" y="842"/>
                </a:cubicBezTo>
                <a:cubicBezTo>
                  <a:pt x="2068" y="865"/>
                  <a:pt x="2065" y="888"/>
                  <a:pt x="2043" y="931"/>
                </a:cubicBezTo>
                <a:cubicBezTo>
                  <a:pt x="2029" y="960"/>
                  <a:pt x="2024" y="966"/>
                  <a:pt x="2018" y="964"/>
                </a:cubicBezTo>
                <a:cubicBezTo>
                  <a:pt x="2006" y="961"/>
                  <a:pt x="1984" y="972"/>
                  <a:pt x="1979" y="984"/>
                </a:cubicBezTo>
                <a:cubicBezTo>
                  <a:pt x="1976" y="989"/>
                  <a:pt x="1970" y="996"/>
                  <a:pt x="1965" y="1000"/>
                </a:cubicBezTo>
                <a:cubicBezTo>
                  <a:pt x="1960" y="1003"/>
                  <a:pt x="1955" y="1011"/>
                  <a:pt x="1954" y="1017"/>
                </a:cubicBezTo>
                <a:cubicBezTo>
                  <a:pt x="1952" y="1024"/>
                  <a:pt x="1946" y="1034"/>
                  <a:pt x="1939" y="1040"/>
                </a:cubicBezTo>
                <a:cubicBezTo>
                  <a:pt x="1933" y="1046"/>
                  <a:pt x="1927" y="1054"/>
                  <a:pt x="1927" y="1056"/>
                </a:cubicBezTo>
                <a:cubicBezTo>
                  <a:pt x="1927" y="1059"/>
                  <a:pt x="1923" y="1067"/>
                  <a:pt x="1918" y="1073"/>
                </a:cubicBezTo>
                <a:cubicBezTo>
                  <a:pt x="1913" y="1079"/>
                  <a:pt x="1902" y="1096"/>
                  <a:pt x="1894" y="1111"/>
                </a:cubicBezTo>
                <a:cubicBezTo>
                  <a:pt x="1881" y="1133"/>
                  <a:pt x="1879" y="1141"/>
                  <a:pt x="1879" y="1163"/>
                </a:cubicBezTo>
                <a:cubicBezTo>
                  <a:pt x="1879" y="1189"/>
                  <a:pt x="1879" y="1189"/>
                  <a:pt x="1879" y="1189"/>
                </a:cubicBezTo>
                <a:cubicBezTo>
                  <a:pt x="1901" y="1208"/>
                  <a:pt x="1901" y="1208"/>
                  <a:pt x="1901" y="1208"/>
                </a:cubicBezTo>
                <a:cubicBezTo>
                  <a:pt x="1928" y="1231"/>
                  <a:pt x="1964" y="1253"/>
                  <a:pt x="1984" y="1259"/>
                </a:cubicBezTo>
                <a:cubicBezTo>
                  <a:pt x="2003" y="1264"/>
                  <a:pt x="2032" y="1285"/>
                  <a:pt x="2032" y="1294"/>
                </a:cubicBezTo>
                <a:cubicBezTo>
                  <a:pt x="2032" y="1306"/>
                  <a:pt x="2017" y="1316"/>
                  <a:pt x="1997" y="1318"/>
                </a:cubicBezTo>
                <a:cubicBezTo>
                  <a:pt x="1967" y="1320"/>
                  <a:pt x="1925" y="1309"/>
                  <a:pt x="1876" y="1287"/>
                </a:cubicBezTo>
                <a:cubicBezTo>
                  <a:pt x="1833" y="1267"/>
                  <a:pt x="1818" y="1263"/>
                  <a:pt x="1813" y="1271"/>
                </a:cubicBezTo>
                <a:cubicBezTo>
                  <a:pt x="1810" y="1275"/>
                  <a:pt x="1790" y="1276"/>
                  <a:pt x="1785" y="1272"/>
                </a:cubicBezTo>
                <a:cubicBezTo>
                  <a:pt x="1784" y="1270"/>
                  <a:pt x="1777" y="1268"/>
                  <a:pt x="1770" y="1268"/>
                </a:cubicBezTo>
                <a:cubicBezTo>
                  <a:pt x="1737" y="1266"/>
                  <a:pt x="1734" y="1219"/>
                  <a:pt x="1764" y="1176"/>
                </a:cubicBezTo>
                <a:cubicBezTo>
                  <a:pt x="1779" y="1157"/>
                  <a:pt x="1814" y="1044"/>
                  <a:pt x="1814" y="1019"/>
                </a:cubicBezTo>
                <a:cubicBezTo>
                  <a:pt x="1814" y="1004"/>
                  <a:pt x="1816" y="996"/>
                  <a:pt x="1821" y="990"/>
                </a:cubicBezTo>
                <a:cubicBezTo>
                  <a:pt x="1825" y="985"/>
                  <a:pt x="1828" y="975"/>
                  <a:pt x="1829" y="965"/>
                </a:cubicBezTo>
                <a:cubicBezTo>
                  <a:pt x="1829" y="947"/>
                  <a:pt x="1829" y="947"/>
                  <a:pt x="1829" y="947"/>
                </a:cubicBezTo>
                <a:cubicBezTo>
                  <a:pt x="1725" y="945"/>
                  <a:pt x="1725" y="945"/>
                  <a:pt x="1725" y="945"/>
                </a:cubicBezTo>
                <a:cubicBezTo>
                  <a:pt x="1607" y="943"/>
                  <a:pt x="1599" y="944"/>
                  <a:pt x="1576" y="971"/>
                </a:cubicBezTo>
                <a:cubicBezTo>
                  <a:pt x="1566" y="982"/>
                  <a:pt x="1562" y="992"/>
                  <a:pt x="1558" y="1015"/>
                </a:cubicBezTo>
                <a:cubicBezTo>
                  <a:pt x="1552" y="1052"/>
                  <a:pt x="1543" y="1083"/>
                  <a:pt x="1520" y="1139"/>
                </a:cubicBezTo>
                <a:cubicBezTo>
                  <a:pt x="1510" y="1164"/>
                  <a:pt x="1502" y="1190"/>
                  <a:pt x="1502" y="1198"/>
                </a:cubicBezTo>
                <a:cubicBezTo>
                  <a:pt x="1502" y="1206"/>
                  <a:pt x="1499" y="1220"/>
                  <a:pt x="1494" y="1230"/>
                </a:cubicBezTo>
                <a:cubicBezTo>
                  <a:pt x="1490" y="1239"/>
                  <a:pt x="1486" y="1254"/>
                  <a:pt x="1486" y="1262"/>
                </a:cubicBezTo>
                <a:cubicBezTo>
                  <a:pt x="1486" y="1295"/>
                  <a:pt x="1460" y="1311"/>
                  <a:pt x="1406" y="1311"/>
                </a:cubicBezTo>
                <a:cubicBezTo>
                  <a:pt x="1362" y="1311"/>
                  <a:pt x="1353" y="1307"/>
                  <a:pt x="1329" y="1276"/>
                </a:cubicBezTo>
                <a:cubicBezTo>
                  <a:pt x="1319" y="1263"/>
                  <a:pt x="1299" y="1241"/>
                  <a:pt x="1284" y="1228"/>
                </a:cubicBezTo>
                <a:cubicBezTo>
                  <a:pt x="1270" y="1214"/>
                  <a:pt x="1258" y="1200"/>
                  <a:pt x="1258" y="1196"/>
                </a:cubicBezTo>
                <a:cubicBezTo>
                  <a:pt x="1258" y="1187"/>
                  <a:pt x="1252" y="1189"/>
                  <a:pt x="1234" y="1205"/>
                </a:cubicBezTo>
                <a:cubicBezTo>
                  <a:pt x="1218" y="1220"/>
                  <a:pt x="1218" y="1220"/>
                  <a:pt x="1218" y="1220"/>
                </a:cubicBezTo>
                <a:cubicBezTo>
                  <a:pt x="1224" y="1240"/>
                  <a:pt x="1224" y="1240"/>
                  <a:pt x="1224" y="1240"/>
                </a:cubicBezTo>
                <a:cubicBezTo>
                  <a:pt x="1228" y="1251"/>
                  <a:pt x="1232" y="1261"/>
                  <a:pt x="1232" y="1262"/>
                </a:cubicBezTo>
                <a:cubicBezTo>
                  <a:pt x="1233" y="1263"/>
                  <a:pt x="1239" y="1259"/>
                  <a:pt x="1246" y="1253"/>
                </a:cubicBezTo>
                <a:cubicBezTo>
                  <a:pt x="1253" y="1247"/>
                  <a:pt x="1262" y="1242"/>
                  <a:pt x="1265" y="1242"/>
                </a:cubicBezTo>
                <a:cubicBezTo>
                  <a:pt x="1285" y="1242"/>
                  <a:pt x="1306" y="1275"/>
                  <a:pt x="1306" y="1307"/>
                </a:cubicBezTo>
                <a:cubicBezTo>
                  <a:pt x="1306" y="1317"/>
                  <a:pt x="1310" y="1339"/>
                  <a:pt x="1314" y="1357"/>
                </a:cubicBezTo>
                <a:cubicBezTo>
                  <a:pt x="1319" y="1377"/>
                  <a:pt x="1320" y="1390"/>
                  <a:pt x="1318" y="1393"/>
                </a:cubicBezTo>
                <a:cubicBezTo>
                  <a:pt x="1315" y="1396"/>
                  <a:pt x="1315" y="1421"/>
                  <a:pt x="1316" y="1458"/>
                </a:cubicBezTo>
                <a:cubicBezTo>
                  <a:pt x="1319" y="1518"/>
                  <a:pt x="1319" y="1518"/>
                  <a:pt x="1319" y="1518"/>
                </a:cubicBezTo>
                <a:cubicBezTo>
                  <a:pt x="1309" y="1525"/>
                  <a:pt x="1309" y="1525"/>
                  <a:pt x="1309" y="1525"/>
                </a:cubicBezTo>
                <a:cubicBezTo>
                  <a:pt x="1304" y="1528"/>
                  <a:pt x="1296" y="1530"/>
                  <a:pt x="1292" y="1529"/>
                </a:cubicBezTo>
                <a:cubicBezTo>
                  <a:pt x="1287" y="1527"/>
                  <a:pt x="1286" y="1529"/>
                  <a:pt x="1286" y="1539"/>
                </a:cubicBezTo>
                <a:cubicBezTo>
                  <a:pt x="1286" y="1551"/>
                  <a:pt x="1286" y="1551"/>
                  <a:pt x="1286" y="1551"/>
                </a:cubicBezTo>
                <a:cubicBezTo>
                  <a:pt x="1174" y="1551"/>
                  <a:pt x="1174" y="1551"/>
                  <a:pt x="1174" y="1551"/>
                </a:cubicBezTo>
                <a:cubicBezTo>
                  <a:pt x="1061" y="1551"/>
                  <a:pt x="1061" y="1551"/>
                  <a:pt x="1061" y="1551"/>
                </a:cubicBezTo>
                <a:cubicBezTo>
                  <a:pt x="1061" y="1539"/>
                  <a:pt x="1061" y="1539"/>
                  <a:pt x="1061" y="1539"/>
                </a:cubicBezTo>
                <a:cubicBezTo>
                  <a:pt x="1061" y="1525"/>
                  <a:pt x="1056" y="1513"/>
                  <a:pt x="1043" y="1500"/>
                </a:cubicBezTo>
                <a:cubicBezTo>
                  <a:pt x="1038" y="1495"/>
                  <a:pt x="1033" y="1484"/>
                  <a:pt x="1032" y="1475"/>
                </a:cubicBezTo>
                <a:cubicBezTo>
                  <a:pt x="1030" y="1464"/>
                  <a:pt x="1025" y="1456"/>
                  <a:pt x="1012" y="1445"/>
                </a:cubicBezTo>
                <a:cubicBezTo>
                  <a:pt x="1003" y="1436"/>
                  <a:pt x="993" y="1424"/>
                  <a:pt x="990" y="1418"/>
                </a:cubicBezTo>
                <a:cubicBezTo>
                  <a:pt x="987" y="1409"/>
                  <a:pt x="983" y="1407"/>
                  <a:pt x="972" y="1407"/>
                </a:cubicBezTo>
                <a:cubicBezTo>
                  <a:pt x="954" y="1407"/>
                  <a:pt x="935" y="1394"/>
                  <a:pt x="924" y="1374"/>
                </a:cubicBezTo>
                <a:cubicBezTo>
                  <a:pt x="911" y="1352"/>
                  <a:pt x="904" y="1313"/>
                  <a:pt x="909" y="1292"/>
                </a:cubicBezTo>
                <a:cubicBezTo>
                  <a:pt x="911" y="1284"/>
                  <a:pt x="913" y="1272"/>
                  <a:pt x="913" y="1267"/>
                </a:cubicBezTo>
                <a:cubicBezTo>
                  <a:pt x="913" y="1258"/>
                  <a:pt x="912" y="1258"/>
                  <a:pt x="896" y="1261"/>
                </a:cubicBezTo>
                <a:cubicBezTo>
                  <a:pt x="887" y="1262"/>
                  <a:pt x="869" y="1267"/>
                  <a:pt x="857" y="1271"/>
                </a:cubicBezTo>
                <a:cubicBezTo>
                  <a:pt x="845" y="1276"/>
                  <a:pt x="829" y="1281"/>
                  <a:pt x="821" y="1282"/>
                </a:cubicBezTo>
                <a:cubicBezTo>
                  <a:pt x="807" y="1285"/>
                  <a:pt x="807" y="1285"/>
                  <a:pt x="807" y="1285"/>
                </a:cubicBezTo>
                <a:cubicBezTo>
                  <a:pt x="808" y="1307"/>
                  <a:pt x="808" y="1307"/>
                  <a:pt x="808" y="1307"/>
                </a:cubicBezTo>
                <a:cubicBezTo>
                  <a:pt x="808" y="1324"/>
                  <a:pt x="811" y="1333"/>
                  <a:pt x="819" y="1345"/>
                </a:cubicBezTo>
                <a:cubicBezTo>
                  <a:pt x="824" y="1353"/>
                  <a:pt x="829" y="1361"/>
                  <a:pt x="829" y="1363"/>
                </a:cubicBezTo>
                <a:cubicBezTo>
                  <a:pt x="829" y="1364"/>
                  <a:pt x="833" y="1368"/>
                  <a:pt x="839" y="1370"/>
                </a:cubicBezTo>
                <a:cubicBezTo>
                  <a:pt x="854" y="1377"/>
                  <a:pt x="865" y="1404"/>
                  <a:pt x="867" y="1439"/>
                </a:cubicBezTo>
                <a:cubicBezTo>
                  <a:pt x="868" y="1456"/>
                  <a:pt x="872" y="1478"/>
                  <a:pt x="877" y="1490"/>
                </a:cubicBezTo>
                <a:cubicBezTo>
                  <a:pt x="881" y="1502"/>
                  <a:pt x="885" y="1520"/>
                  <a:pt x="885" y="1531"/>
                </a:cubicBezTo>
                <a:cubicBezTo>
                  <a:pt x="885" y="1551"/>
                  <a:pt x="885" y="1551"/>
                  <a:pt x="885" y="1551"/>
                </a:cubicBezTo>
                <a:cubicBezTo>
                  <a:pt x="807" y="1551"/>
                  <a:pt x="807" y="1551"/>
                  <a:pt x="807" y="1551"/>
                </a:cubicBezTo>
                <a:cubicBezTo>
                  <a:pt x="761" y="1551"/>
                  <a:pt x="729" y="1550"/>
                  <a:pt x="729" y="1547"/>
                </a:cubicBezTo>
                <a:close/>
                <a:moveTo>
                  <a:pt x="1307" y="997"/>
                </a:moveTo>
                <a:cubicBezTo>
                  <a:pt x="1303" y="983"/>
                  <a:pt x="1299" y="978"/>
                  <a:pt x="1294" y="978"/>
                </a:cubicBezTo>
                <a:cubicBezTo>
                  <a:pt x="1284" y="978"/>
                  <a:pt x="1284" y="984"/>
                  <a:pt x="1292" y="993"/>
                </a:cubicBezTo>
                <a:cubicBezTo>
                  <a:pt x="1298" y="998"/>
                  <a:pt x="1298" y="1005"/>
                  <a:pt x="1296" y="1028"/>
                </a:cubicBezTo>
                <a:cubicBezTo>
                  <a:pt x="1294" y="1054"/>
                  <a:pt x="1294" y="1058"/>
                  <a:pt x="1301" y="1059"/>
                </a:cubicBezTo>
                <a:cubicBezTo>
                  <a:pt x="1312" y="1061"/>
                  <a:pt x="1316" y="1023"/>
                  <a:pt x="1307" y="997"/>
                </a:cubicBezTo>
                <a:close/>
                <a:moveTo>
                  <a:pt x="799" y="1027"/>
                </a:moveTo>
                <a:cubicBezTo>
                  <a:pt x="791" y="1009"/>
                  <a:pt x="786" y="1004"/>
                  <a:pt x="774" y="1000"/>
                </a:cubicBezTo>
                <a:cubicBezTo>
                  <a:pt x="766" y="998"/>
                  <a:pt x="764" y="999"/>
                  <a:pt x="762" y="1010"/>
                </a:cubicBezTo>
                <a:cubicBezTo>
                  <a:pt x="761" y="1017"/>
                  <a:pt x="758" y="1023"/>
                  <a:pt x="756" y="1024"/>
                </a:cubicBezTo>
                <a:cubicBezTo>
                  <a:pt x="749" y="1029"/>
                  <a:pt x="753" y="1034"/>
                  <a:pt x="764" y="1034"/>
                </a:cubicBezTo>
                <a:cubicBezTo>
                  <a:pt x="770" y="1034"/>
                  <a:pt x="778" y="1036"/>
                  <a:pt x="783" y="1038"/>
                </a:cubicBezTo>
                <a:cubicBezTo>
                  <a:pt x="787" y="1040"/>
                  <a:pt x="794" y="1042"/>
                  <a:pt x="798" y="1042"/>
                </a:cubicBezTo>
                <a:cubicBezTo>
                  <a:pt x="804" y="1042"/>
                  <a:pt x="805" y="1041"/>
                  <a:pt x="799" y="1027"/>
                </a:cubicBezTo>
                <a:close/>
                <a:moveTo>
                  <a:pt x="23" y="769"/>
                </a:moveTo>
                <a:cubicBezTo>
                  <a:pt x="23" y="767"/>
                  <a:pt x="21" y="765"/>
                  <a:pt x="19" y="765"/>
                </a:cubicBezTo>
                <a:cubicBezTo>
                  <a:pt x="17" y="765"/>
                  <a:pt x="15" y="767"/>
                  <a:pt x="15" y="769"/>
                </a:cubicBezTo>
                <a:cubicBezTo>
                  <a:pt x="15" y="772"/>
                  <a:pt x="17" y="773"/>
                  <a:pt x="19" y="773"/>
                </a:cubicBezTo>
                <a:cubicBezTo>
                  <a:pt x="21" y="773"/>
                  <a:pt x="23" y="772"/>
                  <a:pt x="23" y="769"/>
                </a:cubicBezTo>
                <a:close/>
                <a:moveTo>
                  <a:pt x="51" y="765"/>
                </a:moveTo>
                <a:cubicBezTo>
                  <a:pt x="56" y="762"/>
                  <a:pt x="55" y="761"/>
                  <a:pt x="48" y="761"/>
                </a:cubicBezTo>
                <a:cubicBezTo>
                  <a:pt x="43" y="761"/>
                  <a:pt x="39" y="763"/>
                  <a:pt x="39" y="765"/>
                </a:cubicBezTo>
                <a:cubicBezTo>
                  <a:pt x="39" y="770"/>
                  <a:pt x="43" y="770"/>
                  <a:pt x="51" y="765"/>
                </a:cubicBezTo>
                <a:close/>
                <a:moveTo>
                  <a:pt x="374" y="647"/>
                </a:moveTo>
                <a:cubicBezTo>
                  <a:pt x="382" y="644"/>
                  <a:pt x="388" y="639"/>
                  <a:pt x="388" y="636"/>
                </a:cubicBezTo>
                <a:cubicBezTo>
                  <a:pt x="388" y="630"/>
                  <a:pt x="355" y="593"/>
                  <a:pt x="349" y="593"/>
                </a:cubicBezTo>
                <a:cubicBezTo>
                  <a:pt x="339" y="593"/>
                  <a:pt x="337" y="641"/>
                  <a:pt x="347" y="648"/>
                </a:cubicBezTo>
                <a:cubicBezTo>
                  <a:pt x="355" y="654"/>
                  <a:pt x="357" y="654"/>
                  <a:pt x="374" y="647"/>
                </a:cubicBezTo>
                <a:close/>
                <a:moveTo>
                  <a:pt x="756" y="538"/>
                </a:moveTo>
                <a:cubicBezTo>
                  <a:pt x="778" y="532"/>
                  <a:pt x="779" y="531"/>
                  <a:pt x="772" y="515"/>
                </a:cubicBezTo>
                <a:cubicBezTo>
                  <a:pt x="769" y="508"/>
                  <a:pt x="765" y="505"/>
                  <a:pt x="759" y="507"/>
                </a:cubicBezTo>
                <a:cubicBezTo>
                  <a:pt x="754" y="508"/>
                  <a:pt x="738" y="511"/>
                  <a:pt x="722" y="513"/>
                </a:cubicBezTo>
                <a:cubicBezTo>
                  <a:pt x="688" y="519"/>
                  <a:pt x="681" y="524"/>
                  <a:pt x="688" y="539"/>
                </a:cubicBezTo>
                <a:cubicBezTo>
                  <a:pt x="692" y="549"/>
                  <a:pt x="694" y="549"/>
                  <a:pt x="714" y="547"/>
                </a:cubicBezTo>
                <a:cubicBezTo>
                  <a:pt x="725" y="545"/>
                  <a:pt x="744" y="542"/>
                  <a:pt x="756" y="538"/>
                </a:cubicBezTo>
                <a:close/>
                <a:moveTo>
                  <a:pt x="1025" y="487"/>
                </a:moveTo>
                <a:cubicBezTo>
                  <a:pt x="1025" y="483"/>
                  <a:pt x="1023" y="481"/>
                  <a:pt x="1019" y="481"/>
                </a:cubicBezTo>
                <a:cubicBezTo>
                  <a:pt x="1013" y="481"/>
                  <a:pt x="1011" y="486"/>
                  <a:pt x="1016" y="490"/>
                </a:cubicBezTo>
                <a:cubicBezTo>
                  <a:pt x="1021" y="495"/>
                  <a:pt x="1025" y="493"/>
                  <a:pt x="1025" y="487"/>
                </a:cubicBezTo>
                <a:close/>
                <a:moveTo>
                  <a:pt x="773" y="459"/>
                </a:moveTo>
                <a:cubicBezTo>
                  <a:pt x="773" y="442"/>
                  <a:pt x="771" y="437"/>
                  <a:pt x="767" y="437"/>
                </a:cubicBezTo>
                <a:cubicBezTo>
                  <a:pt x="758" y="437"/>
                  <a:pt x="757" y="441"/>
                  <a:pt x="762" y="462"/>
                </a:cubicBezTo>
                <a:cubicBezTo>
                  <a:pt x="768" y="487"/>
                  <a:pt x="773" y="486"/>
                  <a:pt x="773" y="459"/>
                </a:cubicBezTo>
                <a:close/>
                <a:moveTo>
                  <a:pt x="1772" y="438"/>
                </a:moveTo>
                <a:cubicBezTo>
                  <a:pt x="1773" y="434"/>
                  <a:pt x="1776" y="425"/>
                  <a:pt x="1777" y="417"/>
                </a:cubicBezTo>
                <a:cubicBezTo>
                  <a:pt x="1779" y="410"/>
                  <a:pt x="1784" y="402"/>
                  <a:pt x="1789" y="398"/>
                </a:cubicBezTo>
                <a:cubicBezTo>
                  <a:pt x="1801" y="390"/>
                  <a:pt x="1802" y="379"/>
                  <a:pt x="1791" y="358"/>
                </a:cubicBezTo>
                <a:cubicBezTo>
                  <a:pt x="1787" y="350"/>
                  <a:pt x="1783" y="340"/>
                  <a:pt x="1783" y="336"/>
                </a:cubicBezTo>
                <a:cubicBezTo>
                  <a:pt x="1783" y="327"/>
                  <a:pt x="1779" y="326"/>
                  <a:pt x="1772" y="333"/>
                </a:cubicBezTo>
                <a:cubicBezTo>
                  <a:pt x="1766" y="339"/>
                  <a:pt x="1766" y="366"/>
                  <a:pt x="1772" y="372"/>
                </a:cubicBezTo>
                <a:cubicBezTo>
                  <a:pt x="1780" y="380"/>
                  <a:pt x="1767" y="389"/>
                  <a:pt x="1743" y="391"/>
                </a:cubicBezTo>
                <a:cubicBezTo>
                  <a:pt x="1732" y="392"/>
                  <a:pt x="1721" y="394"/>
                  <a:pt x="1719" y="395"/>
                </a:cubicBezTo>
                <a:cubicBezTo>
                  <a:pt x="1712" y="399"/>
                  <a:pt x="1725" y="417"/>
                  <a:pt x="1745" y="430"/>
                </a:cubicBezTo>
                <a:cubicBezTo>
                  <a:pt x="1769" y="446"/>
                  <a:pt x="1770" y="447"/>
                  <a:pt x="1772" y="438"/>
                </a:cubicBezTo>
                <a:close/>
                <a:moveTo>
                  <a:pt x="1759" y="356"/>
                </a:moveTo>
                <a:cubicBezTo>
                  <a:pt x="1759" y="354"/>
                  <a:pt x="1756" y="352"/>
                  <a:pt x="1753" y="352"/>
                </a:cubicBezTo>
                <a:cubicBezTo>
                  <a:pt x="1750" y="352"/>
                  <a:pt x="1747" y="354"/>
                  <a:pt x="1747" y="356"/>
                </a:cubicBezTo>
                <a:cubicBezTo>
                  <a:pt x="1747" y="359"/>
                  <a:pt x="1750" y="360"/>
                  <a:pt x="1753" y="360"/>
                </a:cubicBezTo>
                <a:cubicBezTo>
                  <a:pt x="1756" y="360"/>
                  <a:pt x="1759" y="359"/>
                  <a:pt x="1759" y="356"/>
                </a:cubicBezTo>
                <a:close/>
                <a:moveTo>
                  <a:pt x="2069" y="332"/>
                </a:moveTo>
                <a:cubicBezTo>
                  <a:pt x="2068" y="328"/>
                  <a:pt x="2065" y="324"/>
                  <a:pt x="2063" y="324"/>
                </a:cubicBezTo>
                <a:cubicBezTo>
                  <a:pt x="2061" y="324"/>
                  <a:pt x="2060" y="328"/>
                  <a:pt x="2060" y="332"/>
                </a:cubicBezTo>
                <a:cubicBezTo>
                  <a:pt x="2060" y="337"/>
                  <a:pt x="2062" y="340"/>
                  <a:pt x="2065" y="340"/>
                </a:cubicBezTo>
                <a:cubicBezTo>
                  <a:pt x="2069" y="340"/>
                  <a:pt x="2070" y="338"/>
                  <a:pt x="2069" y="332"/>
                </a:cubicBezTo>
                <a:close/>
                <a:moveTo>
                  <a:pt x="2134" y="334"/>
                </a:moveTo>
                <a:cubicBezTo>
                  <a:pt x="2133" y="331"/>
                  <a:pt x="2132" y="326"/>
                  <a:pt x="2132" y="324"/>
                </a:cubicBezTo>
                <a:cubicBezTo>
                  <a:pt x="2132" y="322"/>
                  <a:pt x="2127" y="320"/>
                  <a:pt x="2120" y="320"/>
                </a:cubicBezTo>
                <a:cubicBezTo>
                  <a:pt x="2111" y="320"/>
                  <a:pt x="2108" y="322"/>
                  <a:pt x="2107" y="330"/>
                </a:cubicBezTo>
                <a:cubicBezTo>
                  <a:pt x="2105" y="340"/>
                  <a:pt x="2106" y="340"/>
                  <a:pt x="2121" y="340"/>
                </a:cubicBezTo>
                <a:cubicBezTo>
                  <a:pt x="2134" y="340"/>
                  <a:pt x="2136" y="339"/>
                  <a:pt x="2134" y="334"/>
                </a:cubicBezTo>
                <a:close/>
                <a:moveTo>
                  <a:pt x="2092" y="326"/>
                </a:moveTo>
                <a:cubicBezTo>
                  <a:pt x="2092" y="323"/>
                  <a:pt x="2090" y="321"/>
                  <a:pt x="2088" y="322"/>
                </a:cubicBezTo>
                <a:cubicBezTo>
                  <a:pt x="2085" y="324"/>
                  <a:pt x="2084" y="327"/>
                  <a:pt x="2084" y="329"/>
                </a:cubicBezTo>
                <a:cubicBezTo>
                  <a:pt x="2084" y="331"/>
                  <a:pt x="2085" y="332"/>
                  <a:pt x="2088" y="332"/>
                </a:cubicBezTo>
                <a:cubicBezTo>
                  <a:pt x="2090" y="332"/>
                  <a:pt x="2092" y="330"/>
                  <a:pt x="2092" y="326"/>
                </a:cubicBezTo>
                <a:close/>
                <a:moveTo>
                  <a:pt x="2191" y="282"/>
                </a:moveTo>
                <a:cubicBezTo>
                  <a:pt x="2189" y="281"/>
                  <a:pt x="2186" y="280"/>
                  <a:pt x="2183" y="282"/>
                </a:cubicBezTo>
                <a:cubicBezTo>
                  <a:pt x="2180" y="283"/>
                  <a:pt x="2181" y="284"/>
                  <a:pt x="2186" y="284"/>
                </a:cubicBezTo>
                <a:cubicBezTo>
                  <a:pt x="2190" y="284"/>
                  <a:pt x="2192" y="283"/>
                  <a:pt x="2191" y="282"/>
                </a:cubicBezTo>
                <a:close/>
                <a:moveTo>
                  <a:pt x="2495" y="260"/>
                </a:moveTo>
                <a:cubicBezTo>
                  <a:pt x="2493" y="258"/>
                  <a:pt x="2489" y="256"/>
                  <a:pt x="2486" y="256"/>
                </a:cubicBezTo>
                <a:cubicBezTo>
                  <a:pt x="2483" y="256"/>
                  <a:pt x="2481" y="258"/>
                  <a:pt x="2481" y="260"/>
                </a:cubicBezTo>
                <a:cubicBezTo>
                  <a:pt x="2481" y="262"/>
                  <a:pt x="2484" y="264"/>
                  <a:pt x="2489" y="264"/>
                </a:cubicBezTo>
                <a:cubicBezTo>
                  <a:pt x="2493" y="264"/>
                  <a:pt x="2496" y="262"/>
                  <a:pt x="2495" y="2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309285" name="Freeform 37"/>
          <p:cNvSpPr>
            <a:spLocks noEditPoints="1"/>
          </p:cNvSpPr>
          <p:nvPr/>
        </p:nvSpPr>
        <p:spPr bwMode="auto">
          <a:xfrm>
            <a:off x="539750" y="1038225"/>
            <a:ext cx="1746250" cy="2085975"/>
          </a:xfrm>
          <a:custGeom>
            <a:avLst/>
            <a:gdLst/>
            <a:ahLst/>
            <a:cxnLst>
              <a:cxn ang="0">
                <a:pos x="862" y="1706"/>
              </a:cxn>
              <a:cxn ang="0">
                <a:pos x="832" y="1362"/>
              </a:cxn>
              <a:cxn ang="0">
                <a:pos x="824" y="1032"/>
              </a:cxn>
              <a:cxn ang="0">
                <a:pos x="808" y="1231"/>
              </a:cxn>
              <a:cxn ang="0">
                <a:pos x="757" y="1179"/>
              </a:cxn>
              <a:cxn ang="0">
                <a:pos x="766" y="1425"/>
              </a:cxn>
              <a:cxn ang="0">
                <a:pos x="685" y="1733"/>
              </a:cxn>
              <a:cxn ang="0">
                <a:pos x="615" y="1923"/>
              </a:cxn>
              <a:cxn ang="0">
                <a:pos x="543" y="1947"/>
              </a:cxn>
              <a:cxn ang="0">
                <a:pos x="499" y="1723"/>
              </a:cxn>
              <a:cxn ang="0">
                <a:pos x="458" y="1413"/>
              </a:cxn>
              <a:cxn ang="0">
                <a:pos x="467" y="1256"/>
              </a:cxn>
              <a:cxn ang="0">
                <a:pos x="357" y="1290"/>
              </a:cxn>
              <a:cxn ang="0">
                <a:pos x="309" y="1699"/>
              </a:cxn>
              <a:cxn ang="0">
                <a:pos x="205" y="1878"/>
              </a:cxn>
              <a:cxn ang="0">
                <a:pos x="85" y="1648"/>
              </a:cxn>
              <a:cxn ang="0">
                <a:pos x="118" y="1243"/>
              </a:cxn>
              <a:cxn ang="0">
                <a:pos x="3" y="1033"/>
              </a:cxn>
              <a:cxn ang="0">
                <a:pos x="140" y="801"/>
              </a:cxn>
              <a:cxn ang="0">
                <a:pos x="328" y="839"/>
              </a:cxn>
              <a:cxn ang="0">
                <a:pos x="423" y="761"/>
              </a:cxn>
              <a:cxn ang="0">
                <a:pos x="505" y="560"/>
              </a:cxn>
              <a:cxn ang="0">
                <a:pos x="677" y="585"/>
              </a:cxn>
              <a:cxn ang="0">
                <a:pos x="743" y="739"/>
              </a:cxn>
              <a:cxn ang="0">
                <a:pos x="804" y="568"/>
              </a:cxn>
              <a:cxn ang="0">
                <a:pos x="760" y="408"/>
              </a:cxn>
              <a:cxn ang="0">
                <a:pos x="920" y="290"/>
              </a:cxn>
              <a:cxn ang="0">
                <a:pos x="973" y="21"/>
              </a:cxn>
              <a:cxn ang="0">
                <a:pos x="1131" y="208"/>
              </a:cxn>
              <a:cxn ang="0">
                <a:pos x="1263" y="305"/>
              </a:cxn>
              <a:cxn ang="0">
                <a:pos x="1465" y="541"/>
              </a:cxn>
              <a:cxn ang="0">
                <a:pos x="1579" y="604"/>
              </a:cxn>
              <a:cxn ang="0">
                <a:pos x="1513" y="607"/>
              </a:cxn>
              <a:cxn ang="0">
                <a:pos x="1382" y="746"/>
              </a:cxn>
              <a:cxn ang="0">
                <a:pos x="1336" y="980"/>
              </a:cxn>
              <a:cxn ang="0">
                <a:pos x="1428" y="765"/>
              </a:cxn>
              <a:cxn ang="0">
                <a:pos x="1634" y="960"/>
              </a:cxn>
              <a:cxn ang="0">
                <a:pos x="1693" y="1209"/>
              </a:cxn>
              <a:cxn ang="0">
                <a:pos x="1627" y="1485"/>
              </a:cxn>
              <a:cxn ang="0">
                <a:pos x="1590" y="1775"/>
              </a:cxn>
              <a:cxn ang="0">
                <a:pos x="1532" y="1786"/>
              </a:cxn>
              <a:cxn ang="0">
                <a:pos x="1483" y="1901"/>
              </a:cxn>
              <a:cxn ang="0">
                <a:pos x="1416" y="1723"/>
              </a:cxn>
              <a:cxn ang="0">
                <a:pos x="1383" y="1497"/>
              </a:cxn>
              <a:cxn ang="0">
                <a:pos x="1372" y="1355"/>
              </a:cxn>
              <a:cxn ang="0">
                <a:pos x="1345" y="1227"/>
              </a:cxn>
              <a:cxn ang="0">
                <a:pos x="1242" y="1317"/>
              </a:cxn>
              <a:cxn ang="0">
                <a:pos x="1195" y="1665"/>
              </a:cxn>
              <a:cxn ang="0">
                <a:pos x="1106" y="2018"/>
              </a:cxn>
              <a:cxn ang="0">
                <a:pos x="1067" y="1683"/>
              </a:cxn>
              <a:cxn ang="0">
                <a:pos x="990" y="1760"/>
              </a:cxn>
              <a:cxn ang="0">
                <a:pos x="608" y="1687"/>
              </a:cxn>
              <a:cxn ang="0">
                <a:pos x="1506" y="1515"/>
              </a:cxn>
              <a:cxn ang="0">
                <a:pos x="1482" y="1587"/>
              </a:cxn>
              <a:cxn ang="0">
                <a:pos x="624" y="1384"/>
              </a:cxn>
              <a:cxn ang="0">
                <a:pos x="595" y="1418"/>
              </a:cxn>
              <a:cxn ang="0">
                <a:pos x="193" y="1483"/>
              </a:cxn>
              <a:cxn ang="0">
                <a:pos x="1071" y="1323"/>
              </a:cxn>
              <a:cxn ang="0">
                <a:pos x="1047" y="1107"/>
              </a:cxn>
              <a:cxn ang="0">
                <a:pos x="1031" y="1479"/>
              </a:cxn>
              <a:cxn ang="0">
                <a:pos x="795" y="992"/>
              </a:cxn>
              <a:cxn ang="0">
                <a:pos x="832" y="964"/>
              </a:cxn>
              <a:cxn ang="0">
                <a:pos x="1512" y="528"/>
              </a:cxn>
            </a:cxnLst>
            <a:rect l="0" t="0" r="r" b="b"/>
            <a:pathLst>
              <a:path w="1709" h="2043">
                <a:moveTo>
                  <a:pt x="877" y="2040"/>
                </a:moveTo>
                <a:cubicBezTo>
                  <a:pt x="862" y="2032"/>
                  <a:pt x="856" y="2022"/>
                  <a:pt x="856" y="2004"/>
                </a:cubicBezTo>
                <a:cubicBezTo>
                  <a:pt x="856" y="1991"/>
                  <a:pt x="848" y="1982"/>
                  <a:pt x="836" y="1982"/>
                </a:cubicBezTo>
                <a:cubicBezTo>
                  <a:pt x="824" y="1982"/>
                  <a:pt x="814" y="1972"/>
                  <a:pt x="811" y="1958"/>
                </a:cubicBezTo>
                <a:cubicBezTo>
                  <a:pt x="808" y="1948"/>
                  <a:pt x="808" y="1942"/>
                  <a:pt x="817" y="1893"/>
                </a:cubicBezTo>
                <a:cubicBezTo>
                  <a:pt x="823" y="1862"/>
                  <a:pt x="837" y="1847"/>
                  <a:pt x="861" y="1844"/>
                </a:cubicBezTo>
                <a:cubicBezTo>
                  <a:pt x="873" y="1843"/>
                  <a:pt x="873" y="1842"/>
                  <a:pt x="875" y="1836"/>
                </a:cubicBezTo>
                <a:cubicBezTo>
                  <a:pt x="877" y="1825"/>
                  <a:pt x="876" y="1803"/>
                  <a:pt x="873" y="1793"/>
                </a:cubicBezTo>
                <a:cubicBezTo>
                  <a:pt x="867" y="1775"/>
                  <a:pt x="863" y="1725"/>
                  <a:pt x="867" y="1720"/>
                </a:cubicBezTo>
                <a:cubicBezTo>
                  <a:pt x="870" y="1717"/>
                  <a:pt x="868" y="1711"/>
                  <a:pt x="862" y="1706"/>
                </a:cubicBezTo>
                <a:cubicBezTo>
                  <a:pt x="860" y="1704"/>
                  <a:pt x="858" y="1700"/>
                  <a:pt x="858" y="1696"/>
                </a:cubicBezTo>
                <a:cubicBezTo>
                  <a:pt x="858" y="1681"/>
                  <a:pt x="852" y="1664"/>
                  <a:pt x="842" y="1653"/>
                </a:cubicBezTo>
                <a:cubicBezTo>
                  <a:pt x="833" y="1645"/>
                  <a:pt x="832" y="1642"/>
                  <a:pt x="831" y="1631"/>
                </a:cubicBezTo>
                <a:cubicBezTo>
                  <a:pt x="830" y="1619"/>
                  <a:pt x="833" y="1576"/>
                  <a:pt x="837" y="1557"/>
                </a:cubicBezTo>
                <a:cubicBezTo>
                  <a:pt x="838" y="1551"/>
                  <a:pt x="842" y="1540"/>
                  <a:pt x="845" y="1533"/>
                </a:cubicBezTo>
                <a:cubicBezTo>
                  <a:pt x="850" y="1520"/>
                  <a:pt x="850" y="1517"/>
                  <a:pt x="849" y="1489"/>
                </a:cubicBezTo>
                <a:cubicBezTo>
                  <a:pt x="849" y="1461"/>
                  <a:pt x="848" y="1458"/>
                  <a:pt x="844" y="1452"/>
                </a:cubicBezTo>
                <a:cubicBezTo>
                  <a:pt x="838" y="1445"/>
                  <a:pt x="838" y="1440"/>
                  <a:pt x="841" y="1430"/>
                </a:cubicBezTo>
                <a:cubicBezTo>
                  <a:pt x="843" y="1425"/>
                  <a:pt x="843" y="1421"/>
                  <a:pt x="840" y="1412"/>
                </a:cubicBezTo>
                <a:cubicBezTo>
                  <a:pt x="828" y="1373"/>
                  <a:pt x="828" y="1373"/>
                  <a:pt x="832" y="1362"/>
                </a:cubicBezTo>
                <a:cubicBezTo>
                  <a:pt x="834" y="1357"/>
                  <a:pt x="837" y="1350"/>
                  <a:pt x="839" y="1347"/>
                </a:cubicBezTo>
                <a:cubicBezTo>
                  <a:pt x="845" y="1339"/>
                  <a:pt x="850" y="1307"/>
                  <a:pt x="849" y="1290"/>
                </a:cubicBezTo>
                <a:cubicBezTo>
                  <a:pt x="849" y="1282"/>
                  <a:pt x="846" y="1264"/>
                  <a:pt x="842" y="1250"/>
                </a:cubicBezTo>
                <a:cubicBezTo>
                  <a:pt x="839" y="1236"/>
                  <a:pt x="835" y="1214"/>
                  <a:pt x="833" y="1202"/>
                </a:cubicBezTo>
                <a:cubicBezTo>
                  <a:pt x="831" y="1185"/>
                  <a:pt x="829" y="1179"/>
                  <a:pt x="825" y="1175"/>
                </a:cubicBezTo>
                <a:cubicBezTo>
                  <a:pt x="818" y="1167"/>
                  <a:pt x="808" y="1123"/>
                  <a:pt x="808" y="1098"/>
                </a:cubicBezTo>
                <a:cubicBezTo>
                  <a:pt x="808" y="1088"/>
                  <a:pt x="816" y="1073"/>
                  <a:pt x="823" y="1069"/>
                </a:cubicBezTo>
                <a:cubicBezTo>
                  <a:pt x="829" y="1065"/>
                  <a:pt x="829" y="1065"/>
                  <a:pt x="829" y="1045"/>
                </a:cubicBezTo>
                <a:cubicBezTo>
                  <a:pt x="830" y="1024"/>
                  <a:pt x="830" y="1024"/>
                  <a:pt x="830" y="1024"/>
                </a:cubicBezTo>
                <a:cubicBezTo>
                  <a:pt x="824" y="1032"/>
                  <a:pt x="824" y="1032"/>
                  <a:pt x="824" y="1032"/>
                </a:cubicBezTo>
                <a:cubicBezTo>
                  <a:pt x="821" y="1036"/>
                  <a:pt x="815" y="1048"/>
                  <a:pt x="811" y="1057"/>
                </a:cubicBezTo>
                <a:cubicBezTo>
                  <a:pt x="800" y="1080"/>
                  <a:pt x="799" y="1105"/>
                  <a:pt x="807" y="1140"/>
                </a:cubicBezTo>
                <a:cubicBezTo>
                  <a:pt x="809" y="1147"/>
                  <a:pt x="806" y="1148"/>
                  <a:pt x="799" y="1143"/>
                </a:cubicBezTo>
                <a:cubicBezTo>
                  <a:pt x="796" y="1139"/>
                  <a:pt x="795" y="1139"/>
                  <a:pt x="795" y="1145"/>
                </a:cubicBezTo>
                <a:cubicBezTo>
                  <a:pt x="795" y="1149"/>
                  <a:pt x="792" y="1153"/>
                  <a:pt x="780" y="1162"/>
                </a:cubicBezTo>
                <a:cubicBezTo>
                  <a:pt x="765" y="1173"/>
                  <a:pt x="765" y="1173"/>
                  <a:pt x="765" y="1173"/>
                </a:cubicBezTo>
                <a:cubicBezTo>
                  <a:pt x="771" y="1183"/>
                  <a:pt x="771" y="1183"/>
                  <a:pt x="771" y="1183"/>
                </a:cubicBezTo>
                <a:cubicBezTo>
                  <a:pt x="775" y="1188"/>
                  <a:pt x="778" y="1195"/>
                  <a:pt x="778" y="1198"/>
                </a:cubicBezTo>
                <a:cubicBezTo>
                  <a:pt x="778" y="1201"/>
                  <a:pt x="782" y="1206"/>
                  <a:pt x="790" y="1212"/>
                </a:cubicBezTo>
                <a:cubicBezTo>
                  <a:pt x="805" y="1224"/>
                  <a:pt x="812" y="1231"/>
                  <a:pt x="808" y="1231"/>
                </a:cubicBezTo>
                <a:cubicBezTo>
                  <a:pt x="807" y="1231"/>
                  <a:pt x="801" y="1227"/>
                  <a:pt x="795" y="1222"/>
                </a:cubicBezTo>
                <a:cubicBezTo>
                  <a:pt x="790" y="1218"/>
                  <a:pt x="784" y="1214"/>
                  <a:pt x="784" y="1214"/>
                </a:cubicBezTo>
                <a:cubicBezTo>
                  <a:pt x="783" y="1214"/>
                  <a:pt x="786" y="1220"/>
                  <a:pt x="791" y="1228"/>
                </a:cubicBezTo>
                <a:cubicBezTo>
                  <a:pt x="800" y="1243"/>
                  <a:pt x="821" y="1287"/>
                  <a:pt x="821" y="1291"/>
                </a:cubicBezTo>
                <a:cubicBezTo>
                  <a:pt x="821" y="1294"/>
                  <a:pt x="814" y="1301"/>
                  <a:pt x="812" y="1301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1" y="1297"/>
                  <a:pt x="802" y="1276"/>
                  <a:pt x="792" y="1252"/>
                </a:cubicBezTo>
                <a:cubicBezTo>
                  <a:pt x="781" y="1228"/>
                  <a:pt x="772" y="1204"/>
                  <a:pt x="772" y="1199"/>
                </a:cubicBezTo>
                <a:cubicBezTo>
                  <a:pt x="771" y="1193"/>
                  <a:pt x="769" y="1187"/>
                  <a:pt x="763" y="1182"/>
                </a:cubicBezTo>
                <a:cubicBezTo>
                  <a:pt x="757" y="1174"/>
                  <a:pt x="756" y="1174"/>
                  <a:pt x="757" y="1179"/>
                </a:cubicBezTo>
                <a:cubicBezTo>
                  <a:pt x="760" y="1191"/>
                  <a:pt x="761" y="1215"/>
                  <a:pt x="759" y="1217"/>
                </a:cubicBezTo>
                <a:cubicBezTo>
                  <a:pt x="757" y="1218"/>
                  <a:pt x="756" y="1225"/>
                  <a:pt x="756" y="1234"/>
                </a:cubicBezTo>
                <a:cubicBezTo>
                  <a:pt x="756" y="1247"/>
                  <a:pt x="757" y="1251"/>
                  <a:pt x="760" y="1254"/>
                </a:cubicBezTo>
                <a:cubicBezTo>
                  <a:pt x="762" y="1256"/>
                  <a:pt x="765" y="1257"/>
                  <a:pt x="767" y="1257"/>
                </a:cubicBezTo>
                <a:cubicBezTo>
                  <a:pt x="774" y="1257"/>
                  <a:pt x="775" y="1282"/>
                  <a:pt x="768" y="1308"/>
                </a:cubicBezTo>
                <a:cubicBezTo>
                  <a:pt x="766" y="1317"/>
                  <a:pt x="766" y="1319"/>
                  <a:pt x="770" y="1326"/>
                </a:cubicBezTo>
                <a:cubicBezTo>
                  <a:pt x="773" y="1331"/>
                  <a:pt x="777" y="1339"/>
                  <a:pt x="779" y="1345"/>
                </a:cubicBezTo>
                <a:cubicBezTo>
                  <a:pt x="783" y="1355"/>
                  <a:pt x="783" y="1356"/>
                  <a:pt x="778" y="1360"/>
                </a:cubicBezTo>
                <a:cubicBezTo>
                  <a:pt x="774" y="1365"/>
                  <a:pt x="774" y="1368"/>
                  <a:pt x="774" y="1384"/>
                </a:cubicBezTo>
                <a:cubicBezTo>
                  <a:pt x="774" y="1399"/>
                  <a:pt x="772" y="1406"/>
                  <a:pt x="766" y="1425"/>
                </a:cubicBezTo>
                <a:cubicBezTo>
                  <a:pt x="762" y="1437"/>
                  <a:pt x="758" y="1451"/>
                  <a:pt x="758" y="1454"/>
                </a:cubicBezTo>
                <a:cubicBezTo>
                  <a:pt x="758" y="1458"/>
                  <a:pt x="761" y="1468"/>
                  <a:pt x="764" y="1477"/>
                </a:cubicBezTo>
                <a:cubicBezTo>
                  <a:pt x="769" y="1491"/>
                  <a:pt x="769" y="1496"/>
                  <a:pt x="768" y="1510"/>
                </a:cubicBezTo>
                <a:cubicBezTo>
                  <a:pt x="768" y="1520"/>
                  <a:pt x="766" y="1530"/>
                  <a:pt x="764" y="1534"/>
                </a:cubicBezTo>
                <a:cubicBezTo>
                  <a:pt x="762" y="1538"/>
                  <a:pt x="760" y="1546"/>
                  <a:pt x="760" y="1556"/>
                </a:cubicBezTo>
                <a:cubicBezTo>
                  <a:pt x="760" y="1570"/>
                  <a:pt x="760" y="1573"/>
                  <a:pt x="757" y="1575"/>
                </a:cubicBezTo>
                <a:cubicBezTo>
                  <a:pt x="752" y="1577"/>
                  <a:pt x="748" y="1597"/>
                  <a:pt x="746" y="1629"/>
                </a:cubicBezTo>
                <a:cubicBezTo>
                  <a:pt x="745" y="1650"/>
                  <a:pt x="744" y="1650"/>
                  <a:pt x="732" y="1670"/>
                </a:cubicBezTo>
                <a:cubicBezTo>
                  <a:pt x="726" y="1680"/>
                  <a:pt x="713" y="1697"/>
                  <a:pt x="703" y="1706"/>
                </a:cubicBezTo>
                <a:cubicBezTo>
                  <a:pt x="689" y="1721"/>
                  <a:pt x="686" y="1725"/>
                  <a:pt x="685" y="1733"/>
                </a:cubicBezTo>
                <a:cubicBezTo>
                  <a:pt x="684" y="1739"/>
                  <a:pt x="683" y="1743"/>
                  <a:pt x="682" y="1744"/>
                </a:cubicBezTo>
                <a:cubicBezTo>
                  <a:pt x="681" y="1745"/>
                  <a:pt x="680" y="1748"/>
                  <a:pt x="680" y="1751"/>
                </a:cubicBezTo>
                <a:cubicBezTo>
                  <a:pt x="680" y="1754"/>
                  <a:pt x="678" y="1758"/>
                  <a:pt x="676" y="1760"/>
                </a:cubicBezTo>
                <a:cubicBezTo>
                  <a:pt x="674" y="1763"/>
                  <a:pt x="673" y="1770"/>
                  <a:pt x="672" y="1788"/>
                </a:cubicBezTo>
                <a:cubicBezTo>
                  <a:pt x="671" y="1810"/>
                  <a:pt x="672" y="1815"/>
                  <a:pt x="679" y="1844"/>
                </a:cubicBezTo>
                <a:cubicBezTo>
                  <a:pt x="683" y="1861"/>
                  <a:pt x="688" y="1879"/>
                  <a:pt x="690" y="1884"/>
                </a:cubicBezTo>
                <a:cubicBezTo>
                  <a:pt x="692" y="1890"/>
                  <a:pt x="693" y="1898"/>
                  <a:pt x="693" y="1911"/>
                </a:cubicBezTo>
                <a:cubicBezTo>
                  <a:pt x="691" y="1935"/>
                  <a:pt x="690" y="1936"/>
                  <a:pt x="656" y="1937"/>
                </a:cubicBezTo>
                <a:cubicBezTo>
                  <a:pt x="643" y="1937"/>
                  <a:pt x="629" y="1936"/>
                  <a:pt x="627" y="1935"/>
                </a:cubicBezTo>
                <a:cubicBezTo>
                  <a:pt x="624" y="1935"/>
                  <a:pt x="619" y="1929"/>
                  <a:pt x="615" y="1923"/>
                </a:cubicBezTo>
                <a:cubicBezTo>
                  <a:pt x="608" y="1913"/>
                  <a:pt x="608" y="1911"/>
                  <a:pt x="608" y="1891"/>
                </a:cubicBezTo>
                <a:cubicBezTo>
                  <a:pt x="608" y="1868"/>
                  <a:pt x="607" y="1865"/>
                  <a:pt x="597" y="1865"/>
                </a:cubicBezTo>
                <a:cubicBezTo>
                  <a:pt x="591" y="1865"/>
                  <a:pt x="583" y="1857"/>
                  <a:pt x="580" y="1849"/>
                </a:cubicBezTo>
                <a:cubicBezTo>
                  <a:pt x="579" y="1846"/>
                  <a:pt x="577" y="1843"/>
                  <a:pt x="575" y="1843"/>
                </a:cubicBezTo>
                <a:cubicBezTo>
                  <a:pt x="572" y="1843"/>
                  <a:pt x="574" y="1870"/>
                  <a:pt x="578" y="1879"/>
                </a:cubicBezTo>
                <a:cubicBezTo>
                  <a:pt x="580" y="1887"/>
                  <a:pt x="580" y="1910"/>
                  <a:pt x="577" y="1915"/>
                </a:cubicBezTo>
                <a:cubicBezTo>
                  <a:pt x="576" y="1918"/>
                  <a:pt x="576" y="1920"/>
                  <a:pt x="578" y="1922"/>
                </a:cubicBezTo>
                <a:cubicBezTo>
                  <a:pt x="579" y="1924"/>
                  <a:pt x="580" y="1930"/>
                  <a:pt x="579" y="1936"/>
                </a:cubicBezTo>
                <a:cubicBezTo>
                  <a:pt x="579" y="1946"/>
                  <a:pt x="579" y="1946"/>
                  <a:pt x="579" y="1946"/>
                </a:cubicBezTo>
                <a:cubicBezTo>
                  <a:pt x="543" y="1947"/>
                  <a:pt x="543" y="1947"/>
                  <a:pt x="543" y="1947"/>
                </a:cubicBezTo>
                <a:cubicBezTo>
                  <a:pt x="523" y="1948"/>
                  <a:pt x="502" y="1947"/>
                  <a:pt x="495" y="1946"/>
                </a:cubicBezTo>
                <a:cubicBezTo>
                  <a:pt x="484" y="1945"/>
                  <a:pt x="484" y="1945"/>
                  <a:pt x="484" y="1945"/>
                </a:cubicBezTo>
                <a:cubicBezTo>
                  <a:pt x="484" y="1932"/>
                  <a:pt x="484" y="1932"/>
                  <a:pt x="484" y="1932"/>
                </a:cubicBezTo>
                <a:cubicBezTo>
                  <a:pt x="484" y="1923"/>
                  <a:pt x="486" y="1914"/>
                  <a:pt x="490" y="1902"/>
                </a:cubicBezTo>
                <a:cubicBezTo>
                  <a:pt x="494" y="1893"/>
                  <a:pt x="498" y="1881"/>
                  <a:pt x="499" y="1876"/>
                </a:cubicBezTo>
                <a:cubicBezTo>
                  <a:pt x="501" y="1870"/>
                  <a:pt x="504" y="1861"/>
                  <a:pt x="506" y="1855"/>
                </a:cubicBezTo>
                <a:cubicBezTo>
                  <a:pt x="511" y="1845"/>
                  <a:pt x="511" y="1841"/>
                  <a:pt x="511" y="1813"/>
                </a:cubicBezTo>
                <a:cubicBezTo>
                  <a:pt x="510" y="1796"/>
                  <a:pt x="509" y="1777"/>
                  <a:pt x="508" y="1772"/>
                </a:cubicBezTo>
                <a:cubicBezTo>
                  <a:pt x="506" y="1768"/>
                  <a:pt x="504" y="1760"/>
                  <a:pt x="503" y="1755"/>
                </a:cubicBezTo>
                <a:cubicBezTo>
                  <a:pt x="502" y="1750"/>
                  <a:pt x="500" y="1736"/>
                  <a:pt x="499" y="1723"/>
                </a:cubicBezTo>
                <a:cubicBezTo>
                  <a:pt x="497" y="1704"/>
                  <a:pt x="496" y="1697"/>
                  <a:pt x="490" y="1686"/>
                </a:cubicBezTo>
                <a:cubicBezTo>
                  <a:pt x="484" y="1671"/>
                  <a:pt x="484" y="1671"/>
                  <a:pt x="484" y="1671"/>
                </a:cubicBezTo>
                <a:cubicBezTo>
                  <a:pt x="484" y="1605"/>
                  <a:pt x="484" y="1605"/>
                  <a:pt x="484" y="1605"/>
                </a:cubicBezTo>
                <a:cubicBezTo>
                  <a:pt x="484" y="1538"/>
                  <a:pt x="483" y="1529"/>
                  <a:pt x="475" y="1508"/>
                </a:cubicBezTo>
                <a:cubicBezTo>
                  <a:pt x="473" y="1503"/>
                  <a:pt x="473" y="1498"/>
                  <a:pt x="475" y="1480"/>
                </a:cubicBezTo>
                <a:cubicBezTo>
                  <a:pt x="479" y="1457"/>
                  <a:pt x="478" y="1451"/>
                  <a:pt x="471" y="1451"/>
                </a:cubicBezTo>
                <a:cubicBezTo>
                  <a:pt x="468" y="1451"/>
                  <a:pt x="466" y="1450"/>
                  <a:pt x="466" y="1447"/>
                </a:cubicBezTo>
                <a:cubicBezTo>
                  <a:pt x="466" y="1445"/>
                  <a:pt x="465" y="1442"/>
                  <a:pt x="464" y="1441"/>
                </a:cubicBezTo>
                <a:cubicBezTo>
                  <a:pt x="463" y="1441"/>
                  <a:pt x="462" y="1437"/>
                  <a:pt x="462" y="1434"/>
                </a:cubicBezTo>
                <a:cubicBezTo>
                  <a:pt x="462" y="1431"/>
                  <a:pt x="460" y="1422"/>
                  <a:pt x="458" y="1413"/>
                </a:cubicBezTo>
                <a:cubicBezTo>
                  <a:pt x="455" y="1405"/>
                  <a:pt x="452" y="1394"/>
                  <a:pt x="451" y="1388"/>
                </a:cubicBezTo>
                <a:cubicBezTo>
                  <a:pt x="446" y="1359"/>
                  <a:pt x="440" y="1336"/>
                  <a:pt x="436" y="1331"/>
                </a:cubicBezTo>
                <a:cubicBezTo>
                  <a:pt x="434" y="1328"/>
                  <a:pt x="432" y="1322"/>
                  <a:pt x="432" y="1318"/>
                </a:cubicBezTo>
                <a:cubicBezTo>
                  <a:pt x="432" y="1315"/>
                  <a:pt x="431" y="1310"/>
                  <a:pt x="430" y="1307"/>
                </a:cubicBezTo>
                <a:cubicBezTo>
                  <a:pt x="429" y="1304"/>
                  <a:pt x="427" y="1298"/>
                  <a:pt x="426" y="1293"/>
                </a:cubicBezTo>
                <a:cubicBezTo>
                  <a:pt x="424" y="1280"/>
                  <a:pt x="424" y="1280"/>
                  <a:pt x="422" y="1277"/>
                </a:cubicBezTo>
                <a:cubicBezTo>
                  <a:pt x="421" y="1275"/>
                  <a:pt x="423" y="1271"/>
                  <a:pt x="427" y="1264"/>
                </a:cubicBezTo>
                <a:cubicBezTo>
                  <a:pt x="433" y="1254"/>
                  <a:pt x="433" y="1254"/>
                  <a:pt x="433" y="1254"/>
                </a:cubicBezTo>
                <a:cubicBezTo>
                  <a:pt x="448" y="1255"/>
                  <a:pt x="448" y="1255"/>
                  <a:pt x="448" y="1255"/>
                </a:cubicBezTo>
                <a:cubicBezTo>
                  <a:pt x="456" y="1255"/>
                  <a:pt x="465" y="1256"/>
                  <a:pt x="467" y="1256"/>
                </a:cubicBezTo>
                <a:cubicBezTo>
                  <a:pt x="472" y="1258"/>
                  <a:pt x="472" y="1255"/>
                  <a:pt x="466" y="1249"/>
                </a:cubicBezTo>
                <a:cubicBezTo>
                  <a:pt x="462" y="1245"/>
                  <a:pt x="455" y="1215"/>
                  <a:pt x="452" y="1190"/>
                </a:cubicBezTo>
                <a:cubicBezTo>
                  <a:pt x="451" y="1181"/>
                  <a:pt x="451" y="1181"/>
                  <a:pt x="451" y="1181"/>
                </a:cubicBezTo>
                <a:cubicBezTo>
                  <a:pt x="441" y="1181"/>
                  <a:pt x="441" y="1181"/>
                  <a:pt x="441" y="1181"/>
                </a:cubicBezTo>
                <a:cubicBezTo>
                  <a:pt x="430" y="1181"/>
                  <a:pt x="430" y="1181"/>
                  <a:pt x="430" y="1181"/>
                </a:cubicBezTo>
                <a:cubicBezTo>
                  <a:pt x="423" y="1203"/>
                  <a:pt x="423" y="1203"/>
                  <a:pt x="423" y="1203"/>
                </a:cubicBezTo>
                <a:cubicBezTo>
                  <a:pt x="418" y="1217"/>
                  <a:pt x="415" y="1233"/>
                  <a:pt x="414" y="1246"/>
                </a:cubicBezTo>
                <a:cubicBezTo>
                  <a:pt x="412" y="1267"/>
                  <a:pt x="412" y="1267"/>
                  <a:pt x="403" y="1276"/>
                </a:cubicBezTo>
                <a:cubicBezTo>
                  <a:pt x="394" y="1284"/>
                  <a:pt x="393" y="1284"/>
                  <a:pt x="378" y="1284"/>
                </a:cubicBezTo>
                <a:cubicBezTo>
                  <a:pt x="363" y="1284"/>
                  <a:pt x="361" y="1285"/>
                  <a:pt x="357" y="1290"/>
                </a:cubicBezTo>
                <a:cubicBezTo>
                  <a:pt x="352" y="1296"/>
                  <a:pt x="352" y="1316"/>
                  <a:pt x="356" y="1330"/>
                </a:cubicBezTo>
                <a:cubicBezTo>
                  <a:pt x="359" y="1339"/>
                  <a:pt x="362" y="1360"/>
                  <a:pt x="363" y="1379"/>
                </a:cubicBezTo>
                <a:cubicBezTo>
                  <a:pt x="363" y="1386"/>
                  <a:pt x="361" y="1393"/>
                  <a:pt x="357" y="1402"/>
                </a:cubicBezTo>
                <a:cubicBezTo>
                  <a:pt x="352" y="1414"/>
                  <a:pt x="343" y="1443"/>
                  <a:pt x="332" y="1486"/>
                </a:cubicBezTo>
                <a:cubicBezTo>
                  <a:pt x="322" y="1528"/>
                  <a:pt x="321" y="1529"/>
                  <a:pt x="313" y="1530"/>
                </a:cubicBezTo>
                <a:cubicBezTo>
                  <a:pt x="306" y="1531"/>
                  <a:pt x="306" y="1531"/>
                  <a:pt x="306" y="1531"/>
                </a:cubicBezTo>
                <a:cubicBezTo>
                  <a:pt x="305" y="1560"/>
                  <a:pt x="305" y="1560"/>
                  <a:pt x="305" y="1560"/>
                </a:cubicBezTo>
                <a:cubicBezTo>
                  <a:pt x="304" y="1576"/>
                  <a:pt x="303" y="1593"/>
                  <a:pt x="303" y="1598"/>
                </a:cubicBezTo>
                <a:cubicBezTo>
                  <a:pt x="302" y="1604"/>
                  <a:pt x="303" y="1609"/>
                  <a:pt x="306" y="1611"/>
                </a:cubicBezTo>
                <a:cubicBezTo>
                  <a:pt x="311" y="1618"/>
                  <a:pt x="313" y="1690"/>
                  <a:pt x="309" y="1699"/>
                </a:cubicBezTo>
                <a:cubicBezTo>
                  <a:pt x="307" y="1703"/>
                  <a:pt x="305" y="1711"/>
                  <a:pt x="305" y="1717"/>
                </a:cubicBezTo>
                <a:cubicBezTo>
                  <a:pt x="305" y="1725"/>
                  <a:pt x="304" y="1733"/>
                  <a:pt x="301" y="1740"/>
                </a:cubicBezTo>
                <a:cubicBezTo>
                  <a:pt x="296" y="1750"/>
                  <a:pt x="296" y="1750"/>
                  <a:pt x="296" y="1750"/>
                </a:cubicBezTo>
                <a:cubicBezTo>
                  <a:pt x="301" y="1763"/>
                  <a:pt x="301" y="1763"/>
                  <a:pt x="301" y="1763"/>
                </a:cubicBezTo>
                <a:cubicBezTo>
                  <a:pt x="310" y="1792"/>
                  <a:pt x="309" y="1813"/>
                  <a:pt x="294" y="1831"/>
                </a:cubicBezTo>
                <a:cubicBezTo>
                  <a:pt x="287" y="1841"/>
                  <a:pt x="287" y="1847"/>
                  <a:pt x="291" y="1860"/>
                </a:cubicBezTo>
                <a:cubicBezTo>
                  <a:pt x="296" y="1874"/>
                  <a:pt x="297" y="1899"/>
                  <a:pt x="294" y="1909"/>
                </a:cubicBezTo>
                <a:cubicBezTo>
                  <a:pt x="289" y="1924"/>
                  <a:pt x="283" y="1926"/>
                  <a:pt x="235" y="1926"/>
                </a:cubicBezTo>
                <a:cubicBezTo>
                  <a:pt x="196" y="1926"/>
                  <a:pt x="194" y="1926"/>
                  <a:pt x="192" y="1921"/>
                </a:cubicBezTo>
                <a:cubicBezTo>
                  <a:pt x="186" y="1911"/>
                  <a:pt x="196" y="1878"/>
                  <a:pt x="205" y="1878"/>
                </a:cubicBezTo>
                <a:cubicBezTo>
                  <a:pt x="214" y="1878"/>
                  <a:pt x="227" y="1856"/>
                  <a:pt x="230" y="1837"/>
                </a:cubicBezTo>
                <a:cubicBezTo>
                  <a:pt x="231" y="1831"/>
                  <a:pt x="233" y="1824"/>
                  <a:pt x="234" y="1821"/>
                </a:cubicBezTo>
                <a:cubicBezTo>
                  <a:pt x="235" y="1816"/>
                  <a:pt x="235" y="1811"/>
                  <a:pt x="231" y="1796"/>
                </a:cubicBezTo>
                <a:cubicBezTo>
                  <a:pt x="226" y="1773"/>
                  <a:pt x="221" y="1764"/>
                  <a:pt x="211" y="1758"/>
                </a:cubicBezTo>
                <a:cubicBezTo>
                  <a:pt x="201" y="1752"/>
                  <a:pt x="189" y="1739"/>
                  <a:pt x="186" y="1730"/>
                </a:cubicBezTo>
                <a:cubicBezTo>
                  <a:pt x="184" y="1726"/>
                  <a:pt x="181" y="1723"/>
                  <a:pt x="179" y="1723"/>
                </a:cubicBezTo>
                <a:cubicBezTo>
                  <a:pt x="177" y="1723"/>
                  <a:pt x="170" y="1715"/>
                  <a:pt x="162" y="1706"/>
                </a:cubicBezTo>
                <a:cubicBezTo>
                  <a:pt x="152" y="1693"/>
                  <a:pt x="146" y="1688"/>
                  <a:pt x="141" y="1687"/>
                </a:cubicBezTo>
                <a:cubicBezTo>
                  <a:pt x="137" y="1687"/>
                  <a:pt x="124" y="1680"/>
                  <a:pt x="112" y="1672"/>
                </a:cubicBezTo>
                <a:cubicBezTo>
                  <a:pt x="90" y="1659"/>
                  <a:pt x="89" y="1658"/>
                  <a:pt x="85" y="1648"/>
                </a:cubicBezTo>
                <a:cubicBezTo>
                  <a:pt x="83" y="1642"/>
                  <a:pt x="76" y="1626"/>
                  <a:pt x="69" y="1613"/>
                </a:cubicBezTo>
                <a:cubicBezTo>
                  <a:pt x="57" y="1589"/>
                  <a:pt x="57" y="1589"/>
                  <a:pt x="56" y="1565"/>
                </a:cubicBezTo>
                <a:cubicBezTo>
                  <a:pt x="54" y="1543"/>
                  <a:pt x="55" y="1540"/>
                  <a:pt x="61" y="1516"/>
                </a:cubicBezTo>
                <a:cubicBezTo>
                  <a:pt x="66" y="1496"/>
                  <a:pt x="68" y="1486"/>
                  <a:pt x="68" y="1470"/>
                </a:cubicBezTo>
                <a:cubicBezTo>
                  <a:pt x="68" y="1459"/>
                  <a:pt x="69" y="1443"/>
                  <a:pt x="71" y="1434"/>
                </a:cubicBezTo>
                <a:cubicBezTo>
                  <a:pt x="73" y="1426"/>
                  <a:pt x="73" y="1416"/>
                  <a:pt x="73" y="1412"/>
                </a:cubicBezTo>
                <a:cubicBezTo>
                  <a:pt x="71" y="1400"/>
                  <a:pt x="79" y="1377"/>
                  <a:pt x="89" y="1366"/>
                </a:cubicBezTo>
                <a:cubicBezTo>
                  <a:pt x="97" y="1358"/>
                  <a:pt x="98" y="1354"/>
                  <a:pt x="99" y="1344"/>
                </a:cubicBezTo>
                <a:cubicBezTo>
                  <a:pt x="100" y="1330"/>
                  <a:pt x="105" y="1313"/>
                  <a:pt x="113" y="1294"/>
                </a:cubicBezTo>
                <a:cubicBezTo>
                  <a:pt x="119" y="1280"/>
                  <a:pt x="119" y="1276"/>
                  <a:pt x="118" y="1243"/>
                </a:cubicBezTo>
                <a:cubicBezTo>
                  <a:pt x="117" y="1229"/>
                  <a:pt x="113" y="1225"/>
                  <a:pt x="103" y="1225"/>
                </a:cubicBezTo>
                <a:cubicBezTo>
                  <a:pt x="99" y="1225"/>
                  <a:pt x="94" y="1224"/>
                  <a:pt x="90" y="1223"/>
                </a:cubicBezTo>
                <a:cubicBezTo>
                  <a:pt x="83" y="1222"/>
                  <a:pt x="83" y="1222"/>
                  <a:pt x="83" y="1222"/>
                </a:cubicBezTo>
                <a:cubicBezTo>
                  <a:pt x="83" y="1186"/>
                  <a:pt x="83" y="1186"/>
                  <a:pt x="83" y="1186"/>
                </a:cubicBezTo>
                <a:cubicBezTo>
                  <a:pt x="83" y="1155"/>
                  <a:pt x="83" y="1149"/>
                  <a:pt x="80" y="1146"/>
                </a:cubicBezTo>
                <a:cubicBezTo>
                  <a:pt x="77" y="1142"/>
                  <a:pt x="76" y="1140"/>
                  <a:pt x="78" y="1126"/>
                </a:cubicBezTo>
                <a:cubicBezTo>
                  <a:pt x="81" y="1107"/>
                  <a:pt x="80" y="1104"/>
                  <a:pt x="59" y="1090"/>
                </a:cubicBezTo>
                <a:cubicBezTo>
                  <a:pt x="51" y="1084"/>
                  <a:pt x="39" y="1075"/>
                  <a:pt x="33" y="1069"/>
                </a:cubicBezTo>
                <a:cubicBezTo>
                  <a:pt x="26" y="1063"/>
                  <a:pt x="18" y="1055"/>
                  <a:pt x="13" y="1051"/>
                </a:cubicBezTo>
                <a:cubicBezTo>
                  <a:pt x="7" y="1046"/>
                  <a:pt x="5" y="1041"/>
                  <a:pt x="3" y="1033"/>
                </a:cubicBezTo>
                <a:cubicBezTo>
                  <a:pt x="0" y="1018"/>
                  <a:pt x="0" y="1003"/>
                  <a:pt x="4" y="992"/>
                </a:cubicBezTo>
                <a:cubicBezTo>
                  <a:pt x="9" y="977"/>
                  <a:pt x="19" y="970"/>
                  <a:pt x="81" y="939"/>
                </a:cubicBezTo>
                <a:cubicBezTo>
                  <a:pt x="89" y="935"/>
                  <a:pt x="99" y="929"/>
                  <a:pt x="104" y="926"/>
                </a:cubicBezTo>
                <a:cubicBezTo>
                  <a:pt x="111" y="922"/>
                  <a:pt x="117" y="920"/>
                  <a:pt x="129" y="918"/>
                </a:cubicBezTo>
                <a:cubicBezTo>
                  <a:pt x="143" y="917"/>
                  <a:pt x="146" y="916"/>
                  <a:pt x="155" y="909"/>
                </a:cubicBezTo>
                <a:cubicBezTo>
                  <a:pt x="175" y="892"/>
                  <a:pt x="175" y="892"/>
                  <a:pt x="175" y="881"/>
                </a:cubicBezTo>
                <a:cubicBezTo>
                  <a:pt x="175" y="874"/>
                  <a:pt x="176" y="869"/>
                  <a:pt x="180" y="863"/>
                </a:cubicBezTo>
                <a:cubicBezTo>
                  <a:pt x="183" y="858"/>
                  <a:pt x="186" y="853"/>
                  <a:pt x="185" y="851"/>
                </a:cubicBezTo>
                <a:cubicBezTo>
                  <a:pt x="184" y="845"/>
                  <a:pt x="172" y="838"/>
                  <a:pt x="157" y="833"/>
                </a:cubicBezTo>
                <a:cubicBezTo>
                  <a:pt x="139" y="828"/>
                  <a:pt x="137" y="823"/>
                  <a:pt x="140" y="801"/>
                </a:cubicBezTo>
                <a:cubicBezTo>
                  <a:pt x="141" y="792"/>
                  <a:pt x="143" y="783"/>
                  <a:pt x="144" y="782"/>
                </a:cubicBezTo>
                <a:cubicBezTo>
                  <a:pt x="145" y="780"/>
                  <a:pt x="155" y="776"/>
                  <a:pt x="164" y="772"/>
                </a:cubicBezTo>
                <a:cubicBezTo>
                  <a:pt x="184" y="764"/>
                  <a:pt x="189" y="760"/>
                  <a:pt x="191" y="748"/>
                </a:cubicBezTo>
                <a:cubicBezTo>
                  <a:pt x="192" y="744"/>
                  <a:pt x="194" y="735"/>
                  <a:pt x="196" y="729"/>
                </a:cubicBezTo>
                <a:cubicBezTo>
                  <a:pt x="201" y="712"/>
                  <a:pt x="206" y="709"/>
                  <a:pt x="234" y="707"/>
                </a:cubicBezTo>
                <a:cubicBezTo>
                  <a:pt x="269" y="705"/>
                  <a:pt x="284" y="710"/>
                  <a:pt x="289" y="726"/>
                </a:cubicBezTo>
                <a:cubicBezTo>
                  <a:pt x="295" y="746"/>
                  <a:pt x="304" y="765"/>
                  <a:pt x="308" y="766"/>
                </a:cubicBezTo>
                <a:cubicBezTo>
                  <a:pt x="310" y="767"/>
                  <a:pt x="315" y="771"/>
                  <a:pt x="319" y="774"/>
                </a:cubicBezTo>
                <a:cubicBezTo>
                  <a:pt x="328" y="782"/>
                  <a:pt x="333" y="795"/>
                  <a:pt x="334" y="815"/>
                </a:cubicBezTo>
                <a:cubicBezTo>
                  <a:pt x="336" y="830"/>
                  <a:pt x="335" y="830"/>
                  <a:pt x="328" y="839"/>
                </a:cubicBezTo>
                <a:cubicBezTo>
                  <a:pt x="324" y="844"/>
                  <a:pt x="317" y="849"/>
                  <a:pt x="313" y="850"/>
                </a:cubicBezTo>
                <a:cubicBezTo>
                  <a:pt x="310" y="851"/>
                  <a:pt x="306" y="852"/>
                  <a:pt x="306" y="853"/>
                </a:cubicBezTo>
                <a:cubicBezTo>
                  <a:pt x="307" y="855"/>
                  <a:pt x="307" y="862"/>
                  <a:pt x="308" y="870"/>
                </a:cubicBezTo>
                <a:cubicBezTo>
                  <a:pt x="310" y="884"/>
                  <a:pt x="310" y="885"/>
                  <a:pt x="315" y="885"/>
                </a:cubicBezTo>
                <a:cubicBezTo>
                  <a:pt x="325" y="885"/>
                  <a:pt x="326" y="883"/>
                  <a:pt x="325" y="870"/>
                </a:cubicBezTo>
                <a:cubicBezTo>
                  <a:pt x="325" y="863"/>
                  <a:pt x="325" y="855"/>
                  <a:pt x="326" y="853"/>
                </a:cubicBezTo>
                <a:cubicBezTo>
                  <a:pt x="329" y="845"/>
                  <a:pt x="349" y="823"/>
                  <a:pt x="361" y="814"/>
                </a:cubicBezTo>
                <a:cubicBezTo>
                  <a:pt x="368" y="810"/>
                  <a:pt x="377" y="800"/>
                  <a:pt x="382" y="794"/>
                </a:cubicBezTo>
                <a:cubicBezTo>
                  <a:pt x="388" y="787"/>
                  <a:pt x="397" y="778"/>
                  <a:pt x="404" y="774"/>
                </a:cubicBezTo>
                <a:cubicBezTo>
                  <a:pt x="411" y="770"/>
                  <a:pt x="420" y="764"/>
                  <a:pt x="423" y="761"/>
                </a:cubicBezTo>
                <a:cubicBezTo>
                  <a:pt x="434" y="754"/>
                  <a:pt x="465" y="739"/>
                  <a:pt x="469" y="739"/>
                </a:cubicBezTo>
                <a:cubicBezTo>
                  <a:pt x="471" y="739"/>
                  <a:pt x="474" y="738"/>
                  <a:pt x="475" y="736"/>
                </a:cubicBezTo>
                <a:cubicBezTo>
                  <a:pt x="477" y="734"/>
                  <a:pt x="483" y="731"/>
                  <a:pt x="490" y="728"/>
                </a:cubicBezTo>
                <a:cubicBezTo>
                  <a:pt x="512" y="720"/>
                  <a:pt x="523" y="714"/>
                  <a:pt x="524" y="711"/>
                </a:cubicBezTo>
                <a:cubicBezTo>
                  <a:pt x="524" y="709"/>
                  <a:pt x="524" y="701"/>
                  <a:pt x="523" y="693"/>
                </a:cubicBezTo>
                <a:cubicBezTo>
                  <a:pt x="522" y="682"/>
                  <a:pt x="521" y="676"/>
                  <a:pt x="517" y="672"/>
                </a:cubicBezTo>
                <a:cubicBezTo>
                  <a:pt x="513" y="666"/>
                  <a:pt x="512" y="663"/>
                  <a:pt x="512" y="638"/>
                </a:cubicBezTo>
                <a:cubicBezTo>
                  <a:pt x="512" y="614"/>
                  <a:pt x="512" y="611"/>
                  <a:pt x="508" y="607"/>
                </a:cubicBezTo>
                <a:cubicBezTo>
                  <a:pt x="504" y="604"/>
                  <a:pt x="502" y="597"/>
                  <a:pt x="500" y="580"/>
                </a:cubicBezTo>
                <a:cubicBezTo>
                  <a:pt x="499" y="571"/>
                  <a:pt x="500" y="568"/>
                  <a:pt x="505" y="560"/>
                </a:cubicBezTo>
                <a:cubicBezTo>
                  <a:pt x="509" y="555"/>
                  <a:pt x="512" y="550"/>
                  <a:pt x="512" y="548"/>
                </a:cubicBezTo>
                <a:cubicBezTo>
                  <a:pt x="512" y="546"/>
                  <a:pt x="515" y="544"/>
                  <a:pt x="519" y="543"/>
                </a:cubicBezTo>
                <a:cubicBezTo>
                  <a:pt x="523" y="541"/>
                  <a:pt x="526" y="538"/>
                  <a:pt x="528" y="531"/>
                </a:cubicBezTo>
                <a:cubicBezTo>
                  <a:pt x="530" y="525"/>
                  <a:pt x="534" y="521"/>
                  <a:pt x="541" y="516"/>
                </a:cubicBezTo>
                <a:cubicBezTo>
                  <a:pt x="547" y="512"/>
                  <a:pt x="551" y="508"/>
                  <a:pt x="551" y="507"/>
                </a:cubicBezTo>
                <a:cubicBezTo>
                  <a:pt x="552" y="500"/>
                  <a:pt x="585" y="495"/>
                  <a:pt x="616" y="497"/>
                </a:cubicBezTo>
                <a:cubicBezTo>
                  <a:pt x="638" y="498"/>
                  <a:pt x="640" y="498"/>
                  <a:pt x="646" y="504"/>
                </a:cubicBezTo>
                <a:cubicBezTo>
                  <a:pt x="653" y="510"/>
                  <a:pt x="660" y="523"/>
                  <a:pt x="670" y="546"/>
                </a:cubicBezTo>
                <a:cubicBezTo>
                  <a:pt x="672" y="551"/>
                  <a:pt x="674" y="561"/>
                  <a:pt x="674" y="568"/>
                </a:cubicBezTo>
                <a:cubicBezTo>
                  <a:pt x="674" y="576"/>
                  <a:pt x="676" y="583"/>
                  <a:pt x="677" y="585"/>
                </a:cubicBezTo>
                <a:cubicBezTo>
                  <a:pt x="682" y="591"/>
                  <a:pt x="684" y="603"/>
                  <a:pt x="681" y="615"/>
                </a:cubicBezTo>
                <a:cubicBezTo>
                  <a:pt x="679" y="622"/>
                  <a:pt x="677" y="635"/>
                  <a:pt x="676" y="646"/>
                </a:cubicBezTo>
                <a:cubicBezTo>
                  <a:pt x="673" y="665"/>
                  <a:pt x="673" y="665"/>
                  <a:pt x="673" y="665"/>
                </a:cubicBezTo>
                <a:cubicBezTo>
                  <a:pt x="681" y="677"/>
                  <a:pt x="681" y="677"/>
                  <a:pt x="681" y="677"/>
                </a:cubicBezTo>
                <a:cubicBezTo>
                  <a:pt x="688" y="688"/>
                  <a:pt x="689" y="690"/>
                  <a:pt x="688" y="700"/>
                </a:cubicBezTo>
                <a:cubicBezTo>
                  <a:pt x="687" y="711"/>
                  <a:pt x="687" y="711"/>
                  <a:pt x="687" y="711"/>
                </a:cubicBezTo>
                <a:cubicBezTo>
                  <a:pt x="696" y="713"/>
                  <a:pt x="696" y="713"/>
                  <a:pt x="696" y="713"/>
                </a:cubicBezTo>
                <a:cubicBezTo>
                  <a:pt x="701" y="714"/>
                  <a:pt x="712" y="718"/>
                  <a:pt x="720" y="722"/>
                </a:cubicBezTo>
                <a:cubicBezTo>
                  <a:pt x="729" y="726"/>
                  <a:pt x="737" y="730"/>
                  <a:pt x="739" y="731"/>
                </a:cubicBezTo>
                <a:cubicBezTo>
                  <a:pt x="742" y="732"/>
                  <a:pt x="743" y="735"/>
                  <a:pt x="743" y="739"/>
                </a:cubicBezTo>
                <a:cubicBezTo>
                  <a:pt x="743" y="746"/>
                  <a:pt x="745" y="748"/>
                  <a:pt x="750" y="746"/>
                </a:cubicBezTo>
                <a:cubicBezTo>
                  <a:pt x="753" y="745"/>
                  <a:pt x="754" y="743"/>
                  <a:pt x="758" y="725"/>
                </a:cubicBezTo>
                <a:cubicBezTo>
                  <a:pt x="763" y="702"/>
                  <a:pt x="766" y="696"/>
                  <a:pt x="788" y="660"/>
                </a:cubicBezTo>
                <a:cubicBezTo>
                  <a:pt x="794" y="649"/>
                  <a:pt x="814" y="632"/>
                  <a:pt x="826" y="626"/>
                </a:cubicBezTo>
                <a:cubicBezTo>
                  <a:pt x="831" y="624"/>
                  <a:pt x="842" y="621"/>
                  <a:pt x="850" y="620"/>
                </a:cubicBezTo>
                <a:cubicBezTo>
                  <a:pt x="870" y="618"/>
                  <a:pt x="872" y="617"/>
                  <a:pt x="869" y="606"/>
                </a:cubicBezTo>
                <a:cubicBezTo>
                  <a:pt x="868" y="601"/>
                  <a:pt x="864" y="593"/>
                  <a:pt x="861" y="589"/>
                </a:cubicBezTo>
                <a:cubicBezTo>
                  <a:pt x="857" y="584"/>
                  <a:pt x="855" y="579"/>
                  <a:pt x="855" y="577"/>
                </a:cubicBezTo>
                <a:cubicBezTo>
                  <a:pt x="855" y="573"/>
                  <a:pt x="853" y="572"/>
                  <a:pt x="832" y="571"/>
                </a:cubicBezTo>
                <a:cubicBezTo>
                  <a:pt x="820" y="570"/>
                  <a:pt x="807" y="569"/>
                  <a:pt x="804" y="568"/>
                </a:cubicBezTo>
                <a:cubicBezTo>
                  <a:pt x="799" y="567"/>
                  <a:pt x="796" y="568"/>
                  <a:pt x="790" y="572"/>
                </a:cubicBezTo>
                <a:cubicBezTo>
                  <a:pt x="783" y="577"/>
                  <a:pt x="779" y="578"/>
                  <a:pt x="770" y="578"/>
                </a:cubicBezTo>
                <a:cubicBezTo>
                  <a:pt x="754" y="578"/>
                  <a:pt x="732" y="571"/>
                  <a:pt x="715" y="561"/>
                </a:cubicBezTo>
                <a:cubicBezTo>
                  <a:pt x="703" y="554"/>
                  <a:pt x="700" y="551"/>
                  <a:pt x="695" y="542"/>
                </a:cubicBezTo>
                <a:cubicBezTo>
                  <a:pt x="692" y="536"/>
                  <a:pt x="687" y="527"/>
                  <a:pt x="683" y="522"/>
                </a:cubicBezTo>
                <a:cubicBezTo>
                  <a:pt x="678" y="513"/>
                  <a:pt x="677" y="510"/>
                  <a:pt x="676" y="490"/>
                </a:cubicBezTo>
                <a:cubicBezTo>
                  <a:pt x="675" y="468"/>
                  <a:pt x="675" y="466"/>
                  <a:pt x="680" y="459"/>
                </a:cubicBezTo>
                <a:cubicBezTo>
                  <a:pt x="687" y="449"/>
                  <a:pt x="714" y="430"/>
                  <a:pt x="727" y="427"/>
                </a:cubicBezTo>
                <a:cubicBezTo>
                  <a:pt x="733" y="426"/>
                  <a:pt x="740" y="421"/>
                  <a:pt x="745" y="416"/>
                </a:cubicBezTo>
                <a:cubicBezTo>
                  <a:pt x="751" y="411"/>
                  <a:pt x="756" y="408"/>
                  <a:pt x="760" y="408"/>
                </a:cubicBezTo>
                <a:cubicBezTo>
                  <a:pt x="763" y="408"/>
                  <a:pt x="766" y="406"/>
                  <a:pt x="768" y="403"/>
                </a:cubicBezTo>
                <a:cubicBezTo>
                  <a:pt x="772" y="397"/>
                  <a:pt x="802" y="373"/>
                  <a:pt x="812" y="369"/>
                </a:cubicBezTo>
                <a:cubicBezTo>
                  <a:pt x="817" y="367"/>
                  <a:pt x="822" y="364"/>
                  <a:pt x="822" y="362"/>
                </a:cubicBezTo>
                <a:cubicBezTo>
                  <a:pt x="823" y="361"/>
                  <a:pt x="825" y="360"/>
                  <a:pt x="827" y="360"/>
                </a:cubicBezTo>
                <a:cubicBezTo>
                  <a:pt x="828" y="360"/>
                  <a:pt x="838" y="355"/>
                  <a:pt x="847" y="348"/>
                </a:cubicBezTo>
                <a:cubicBezTo>
                  <a:pt x="857" y="342"/>
                  <a:pt x="868" y="336"/>
                  <a:pt x="872" y="335"/>
                </a:cubicBezTo>
                <a:cubicBezTo>
                  <a:pt x="880" y="333"/>
                  <a:pt x="908" y="320"/>
                  <a:pt x="910" y="316"/>
                </a:cubicBezTo>
                <a:cubicBezTo>
                  <a:pt x="911" y="315"/>
                  <a:pt x="912" y="311"/>
                  <a:pt x="912" y="307"/>
                </a:cubicBezTo>
                <a:cubicBezTo>
                  <a:pt x="913" y="303"/>
                  <a:pt x="915" y="299"/>
                  <a:pt x="916" y="297"/>
                </a:cubicBezTo>
                <a:cubicBezTo>
                  <a:pt x="918" y="295"/>
                  <a:pt x="919" y="292"/>
                  <a:pt x="920" y="290"/>
                </a:cubicBezTo>
                <a:cubicBezTo>
                  <a:pt x="921" y="287"/>
                  <a:pt x="925" y="281"/>
                  <a:pt x="929" y="274"/>
                </a:cubicBezTo>
                <a:cubicBezTo>
                  <a:pt x="933" y="268"/>
                  <a:pt x="938" y="258"/>
                  <a:pt x="939" y="252"/>
                </a:cubicBezTo>
                <a:cubicBezTo>
                  <a:pt x="942" y="240"/>
                  <a:pt x="946" y="232"/>
                  <a:pt x="953" y="227"/>
                </a:cubicBezTo>
                <a:cubicBezTo>
                  <a:pt x="959" y="222"/>
                  <a:pt x="958" y="217"/>
                  <a:pt x="946" y="193"/>
                </a:cubicBezTo>
                <a:cubicBezTo>
                  <a:pt x="934" y="167"/>
                  <a:pt x="934" y="167"/>
                  <a:pt x="935" y="156"/>
                </a:cubicBezTo>
                <a:cubicBezTo>
                  <a:pt x="937" y="144"/>
                  <a:pt x="933" y="128"/>
                  <a:pt x="927" y="124"/>
                </a:cubicBezTo>
                <a:cubicBezTo>
                  <a:pt x="925" y="122"/>
                  <a:pt x="924" y="120"/>
                  <a:pt x="924" y="118"/>
                </a:cubicBezTo>
                <a:cubicBezTo>
                  <a:pt x="924" y="113"/>
                  <a:pt x="934" y="94"/>
                  <a:pt x="937" y="90"/>
                </a:cubicBezTo>
                <a:cubicBezTo>
                  <a:pt x="939" y="89"/>
                  <a:pt x="943" y="81"/>
                  <a:pt x="945" y="72"/>
                </a:cubicBezTo>
                <a:cubicBezTo>
                  <a:pt x="952" y="51"/>
                  <a:pt x="959" y="37"/>
                  <a:pt x="973" y="21"/>
                </a:cubicBezTo>
                <a:cubicBezTo>
                  <a:pt x="990" y="2"/>
                  <a:pt x="995" y="0"/>
                  <a:pt x="1028" y="0"/>
                </a:cubicBezTo>
                <a:cubicBezTo>
                  <a:pt x="1058" y="0"/>
                  <a:pt x="1071" y="3"/>
                  <a:pt x="1085" y="13"/>
                </a:cubicBezTo>
                <a:cubicBezTo>
                  <a:pt x="1095" y="19"/>
                  <a:pt x="1112" y="42"/>
                  <a:pt x="1118" y="58"/>
                </a:cubicBezTo>
                <a:cubicBezTo>
                  <a:pt x="1124" y="74"/>
                  <a:pt x="1131" y="108"/>
                  <a:pt x="1131" y="125"/>
                </a:cubicBezTo>
                <a:cubicBezTo>
                  <a:pt x="1131" y="133"/>
                  <a:pt x="1132" y="140"/>
                  <a:pt x="1133" y="141"/>
                </a:cubicBezTo>
                <a:cubicBezTo>
                  <a:pt x="1136" y="143"/>
                  <a:pt x="1136" y="159"/>
                  <a:pt x="1133" y="161"/>
                </a:cubicBezTo>
                <a:cubicBezTo>
                  <a:pt x="1132" y="162"/>
                  <a:pt x="1131" y="165"/>
                  <a:pt x="1131" y="169"/>
                </a:cubicBezTo>
                <a:cubicBezTo>
                  <a:pt x="1131" y="177"/>
                  <a:pt x="1125" y="188"/>
                  <a:pt x="1121" y="188"/>
                </a:cubicBezTo>
                <a:cubicBezTo>
                  <a:pt x="1118" y="188"/>
                  <a:pt x="1117" y="189"/>
                  <a:pt x="1118" y="193"/>
                </a:cubicBezTo>
                <a:cubicBezTo>
                  <a:pt x="1120" y="199"/>
                  <a:pt x="1130" y="210"/>
                  <a:pt x="1131" y="208"/>
                </a:cubicBezTo>
                <a:cubicBezTo>
                  <a:pt x="1132" y="208"/>
                  <a:pt x="1133" y="209"/>
                  <a:pt x="1135" y="211"/>
                </a:cubicBezTo>
                <a:cubicBezTo>
                  <a:pt x="1136" y="213"/>
                  <a:pt x="1139" y="214"/>
                  <a:pt x="1141" y="214"/>
                </a:cubicBezTo>
                <a:cubicBezTo>
                  <a:pt x="1142" y="214"/>
                  <a:pt x="1144" y="215"/>
                  <a:pt x="1144" y="216"/>
                </a:cubicBezTo>
                <a:cubicBezTo>
                  <a:pt x="1144" y="217"/>
                  <a:pt x="1149" y="220"/>
                  <a:pt x="1153" y="224"/>
                </a:cubicBezTo>
                <a:cubicBezTo>
                  <a:pt x="1161" y="230"/>
                  <a:pt x="1162" y="230"/>
                  <a:pt x="1161" y="241"/>
                </a:cubicBezTo>
                <a:cubicBezTo>
                  <a:pt x="1160" y="252"/>
                  <a:pt x="1160" y="253"/>
                  <a:pt x="1166" y="256"/>
                </a:cubicBezTo>
                <a:cubicBezTo>
                  <a:pt x="1170" y="258"/>
                  <a:pt x="1176" y="260"/>
                  <a:pt x="1180" y="261"/>
                </a:cubicBezTo>
                <a:cubicBezTo>
                  <a:pt x="1183" y="262"/>
                  <a:pt x="1195" y="267"/>
                  <a:pt x="1206" y="273"/>
                </a:cubicBezTo>
                <a:cubicBezTo>
                  <a:pt x="1217" y="279"/>
                  <a:pt x="1233" y="287"/>
                  <a:pt x="1243" y="292"/>
                </a:cubicBezTo>
                <a:cubicBezTo>
                  <a:pt x="1252" y="297"/>
                  <a:pt x="1262" y="303"/>
                  <a:pt x="1263" y="305"/>
                </a:cubicBezTo>
                <a:cubicBezTo>
                  <a:pt x="1265" y="307"/>
                  <a:pt x="1270" y="311"/>
                  <a:pt x="1275" y="313"/>
                </a:cubicBezTo>
                <a:cubicBezTo>
                  <a:pt x="1288" y="320"/>
                  <a:pt x="1305" y="335"/>
                  <a:pt x="1309" y="343"/>
                </a:cubicBezTo>
                <a:cubicBezTo>
                  <a:pt x="1311" y="347"/>
                  <a:pt x="1317" y="356"/>
                  <a:pt x="1323" y="364"/>
                </a:cubicBezTo>
                <a:cubicBezTo>
                  <a:pt x="1337" y="383"/>
                  <a:pt x="1340" y="391"/>
                  <a:pt x="1353" y="442"/>
                </a:cubicBezTo>
                <a:cubicBezTo>
                  <a:pt x="1354" y="448"/>
                  <a:pt x="1356" y="456"/>
                  <a:pt x="1357" y="460"/>
                </a:cubicBezTo>
                <a:cubicBezTo>
                  <a:pt x="1358" y="464"/>
                  <a:pt x="1360" y="471"/>
                  <a:pt x="1362" y="475"/>
                </a:cubicBezTo>
                <a:cubicBezTo>
                  <a:pt x="1364" y="480"/>
                  <a:pt x="1366" y="488"/>
                  <a:pt x="1367" y="494"/>
                </a:cubicBezTo>
                <a:cubicBezTo>
                  <a:pt x="1367" y="501"/>
                  <a:pt x="1369" y="507"/>
                  <a:pt x="1371" y="509"/>
                </a:cubicBezTo>
                <a:cubicBezTo>
                  <a:pt x="1374" y="512"/>
                  <a:pt x="1452" y="539"/>
                  <a:pt x="1459" y="539"/>
                </a:cubicBezTo>
                <a:cubicBezTo>
                  <a:pt x="1461" y="539"/>
                  <a:pt x="1464" y="540"/>
                  <a:pt x="1465" y="541"/>
                </a:cubicBezTo>
                <a:cubicBezTo>
                  <a:pt x="1466" y="542"/>
                  <a:pt x="1468" y="543"/>
                  <a:pt x="1471" y="543"/>
                </a:cubicBezTo>
                <a:cubicBezTo>
                  <a:pt x="1474" y="543"/>
                  <a:pt x="1477" y="540"/>
                  <a:pt x="1480" y="532"/>
                </a:cubicBezTo>
                <a:cubicBezTo>
                  <a:pt x="1487" y="517"/>
                  <a:pt x="1490" y="513"/>
                  <a:pt x="1497" y="504"/>
                </a:cubicBezTo>
                <a:cubicBezTo>
                  <a:pt x="1499" y="500"/>
                  <a:pt x="1503" y="494"/>
                  <a:pt x="1504" y="492"/>
                </a:cubicBezTo>
                <a:cubicBezTo>
                  <a:pt x="1506" y="489"/>
                  <a:pt x="1508" y="488"/>
                  <a:pt x="1511" y="488"/>
                </a:cubicBezTo>
                <a:cubicBezTo>
                  <a:pt x="1513" y="489"/>
                  <a:pt x="1519" y="489"/>
                  <a:pt x="1524" y="490"/>
                </a:cubicBezTo>
                <a:cubicBezTo>
                  <a:pt x="1529" y="490"/>
                  <a:pt x="1534" y="491"/>
                  <a:pt x="1535" y="491"/>
                </a:cubicBezTo>
                <a:cubicBezTo>
                  <a:pt x="1536" y="492"/>
                  <a:pt x="1535" y="509"/>
                  <a:pt x="1533" y="528"/>
                </a:cubicBezTo>
                <a:cubicBezTo>
                  <a:pt x="1528" y="571"/>
                  <a:pt x="1528" y="589"/>
                  <a:pt x="1532" y="590"/>
                </a:cubicBezTo>
                <a:cubicBezTo>
                  <a:pt x="1533" y="590"/>
                  <a:pt x="1555" y="596"/>
                  <a:pt x="1579" y="604"/>
                </a:cubicBezTo>
                <a:cubicBezTo>
                  <a:pt x="1603" y="611"/>
                  <a:pt x="1625" y="617"/>
                  <a:pt x="1627" y="616"/>
                </a:cubicBezTo>
                <a:cubicBezTo>
                  <a:pt x="1629" y="615"/>
                  <a:pt x="1636" y="617"/>
                  <a:pt x="1642" y="619"/>
                </a:cubicBezTo>
                <a:cubicBezTo>
                  <a:pt x="1649" y="621"/>
                  <a:pt x="1661" y="625"/>
                  <a:pt x="1670" y="628"/>
                </a:cubicBezTo>
                <a:cubicBezTo>
                  <a:pt x="1689" y="634"/>
                  <a:pt x="1690" y="635"/>
                  <a:pt x="1690" y="645"/>
                </a:cubicBezTo>
                <a:cubicBezTo>
                  <a:pt x="1690" y="659"/>
                  <a:pt x="1679" y="665"/>
                  <a:pt x="1666" y="658"/>
                </a:cubicBezTo>
                <a:cubicBezTo>
                  <a:pt x="1662" y="656"/>
                  <a:pt x="1652" y="653"/>
                  <a:pt x="1645" y="651"/>
                </a:cubicBezTo>
                <a:cubicBezTo>
                  <a:pt x="1630" y="648"/>
                  <a:pt x="1625" y="645"/>
                  <a:pt x="1620" y="639"/>
                </a:cubicBezTo>
                <a:cubicBezTo>
                  <a:pt x="1617" y="636"/>
                  <a:pt x="1614" y="634"/>
                  <a:pt x="1613" y="634"/>
                </a:cubicBezTo>
                <a:cubicBezTo>
                  <a:pt x="1611" y="634"/>
                  <a:pt x="1590" y="628"/>
                  <a:pt x="1567" y="620"/>
                </a:cubicBezTo>
                <a:cubicBezTo>
                  <a:pt x="1530" y="608"/>
                  <a:pt x="1522" y="606"/>
                  <a:pt x="1513" y="607"/>
                </a:cubicBezTo>
                <a:cubicBezTo>
                  <a:pt x="1504" y="608"/>
                  <a:pt x="1502" y="607"/>
                  <a:pt x="1498" y="603"/>
                </a:cubicBezTo>
                <a:cubicBezTo>
                  <a:pt x="1493" y="596"/>
                  <a:pt x="1488" y="596"/>
                  <a:pt x="1482" y="602"/>
                </a:cubicBezTo>
                <a:cubicBezTo>
                  <a:pt x="1479" y="605"/>
                  <a:pt x="1473" y="607"/>
                  <a:pt x="1464" y="608"/>
                </a:cubicBezTo>
                <a:cubicBezTo>
                  <a:pt x="1453" y="609"/>
                  <a:pt x="1448" y="608"/>
                  <a:pt x="1433" y="602"/>
                </a:cubicBezTo>
                <a:cubicBezTo>
                  <a:pt x="1410" y="594"/>
                  <a:pt x="1393" y="591"/>
                  <a:pt x="1389" y="595"/>
                </a:cubicBezTo>
                <a:cubicBezTo>
                  <a:pt x="1387" y="597"/>
                  <a:pt x="1385" y="601"/>
                  <a:pt x="1384" y="605"/>
                </a:cubicBezTo>
                <a:cubicBezTo>
                  <a:pt x="1383" y="608"/>
                  <a:pt x="1382" y="613"/>
                  <a:pt x="1381" y="615"/>
                </a:cubicBezTo>
                <a:cubicBezTo>
                  <a:pt x="1371" y="635"/>
                  <a:pt x="1370" y="639"/>
                  <a:pt x="1370" y="655"/>
                </a:cubicBezTo>
                <a:cubicBezTo>
                  <a:pt x="1371" y="674"/>
                  <a:pt x="1372" y="688"/>
                  <a:pt x="1378" y="707"/>
                </a:cubicBezTo>
                <a:cubicBezTo>
                  <a:pt x="1385" y="735"/>
                  <a:pt x="1386" y="741"/>
                  <a:pt x="1382" y="746"/>
                </a:cubicBezTo>
                <a:cubicBezTo>
                  <a:pt x="1378" y="750"/>
                  <a:pt x="1378" y="756"/>
                  <a:pt x="1378" y="818"/>
                </a:cubicBezTo>
                <a:cubicBezTo>
                  <a:pt x="1378" y="897"/>
                  <a:pt x="1378" y="895"/>
                  <a:pt x="1354" y="917"/>
                </a:cubicBezTo>
                <a:cubicBezTo>
                  <a:pt x="1343" y="927"/>
                  <a:pt x="1335" y="932"/>
                  <a:pt x="1320" y="938"/>
                </a:cubicBezTo>
                <a:cubicBezTo>
                  <a:pt x="1309" y="942"/>
                  <a:pt x="1298" y="946"/>
                  <a:pt x="1296" y="946"/>
                </a:cubicBezTo>
                <a:cubicBezTo>
                  <a:pt x="1291" y="946"/>
                  <a:pt x="1291" y="946"/>
                  <a:pt x="1293" y="969"/>
                </a:cubicBezTo>
                <a:cubicBezTo>
                  <a:pt x="1294" y="998"/>
                  <a:pt x="1297" y="1022"/>
                  <a:pt x="1300" y="1028"/>
                </a:cubicBezTo>
                <a:cubicBezTo>
                  <a:pt x="1302" y="1033"/>
                  <a:pt x="1302" y="1033"/>
                  <a:pt x="1302" y="1033"/>
                </a:cubicBezTo>
                <a:cubicBezTo>
                  <a:pt x="1307" y="1026"/>
                  <a:pt x="1307" y="1026"/>
                  <a:pt x="1307" y="1026"/>
                </a:cubicBezTo>
                <a:cubicBezTo>
                  <a:pt x="1310" y="1022"/>
                  <a:pt x="1317" y="1012"/>
                  <a:pt x="1321" y="1003"/>
                </a:cubicBezTo>
                <a:cubicBezTo>
                  <a:pt x="1325" y="994"/>
                  <a:pt x="1332" y="984"/>
                  <a:pt x="1336" y="980"/>
                </a:cubicBezTo>
                <a:cubicBezTo>
                  <a:pt x="1339" y="976"/>
                  <a:pt x="1344" y="969"/>
                  <a:pt x="1347" y="965"/>
                </a:cubicBezTo>
                <a:cubicBezTo>
                  <a:pt x="1350" y="962"/>
                  <a:pt x="1363" y="952"/>
                  <a:pt x="1378" y="943"/>
                </a:cubicBezTo>
                <a:cubicBezTo>
                  <a:pt x="1404" y="927"/>
                  <a:pt x="1404" y="927"/>
                  <a:pt x="1404" y="927"/>
                </a:cubicBezTo>
                <a:cubicBezTo>
                  <a:pt x="1406" y="916"/>
                  <a:pt x="1406" y="916"/>
                  <a:pt x="1406" y="916"/>
                </a:cubicBezTo>
                <a:cubicBezTo>
                  <a:pt x="1408" y="910"/>
                  <a:pt x="1412" y="900"/>
                  <a:pt x="1416" y="893"/>
                </a:cubicBezTo>
                <a:cubicBezTo>
                  <a:pt x="1419" y="887"/>
                  <a:pt x="1422" y="880"/>
                  <a:pt x="1422" y="879"/>
                </a:cubicBezTo>
                <a:cubicBezTo>
                  <a:pt x="1422" y="877"/>
                  <a:pt x="1419" y="876"/>
                  <a:pt x="1414" y="876"/>
                </a:cubicBezTo>
                <a:cubicBezTo>
                  <a:pt x="1400" y="876"/>
                  <a:pt x="1398" y="871"/>
                  <a:pt x="1400" y="851"/>
                </a:cubicBezTo>
                <a:cubicBezTo>
                  <a:pt x="1405" y="815"/>
                  <a:pt x="1408" y="803"/>
                  <a:pt x="1413" y="788"/>
                </a:cubicBezTo>
                <a:cubicBezTo>
                  <a:pt x="1420" y="767"/>
                  <a:pt x="1422" y="765"/>
                  <a:pt x="1428" y="765"/>
                </a:cubicBezTo>
                <a:cubicBezTo>
                  <a:pt x="1432" y="765"/>
                  <a:pt x="1442" y="763"/>
                  <a:pt x="1451" y="761"/>
                </a:cubicBezTo>
                <a:cubicBezTo>
                  <a:pt x="1467" y="758"/>
                  <a:pt x="1469" y="758"/>
                  <a:pt x="1480" y="762"/>
                </a:cubicBezTo>
                <a:cubicBezTo>
                  <a:pt x="1497" y="768"/>
                  <a:pt x="1507" y="780"/>
                  <a:pt x="1524" y="813"/>
                </a:cubicBezTo>
                <a:cubicBezTo>
                  <a:pt x="1532" y="829"/>
                  <a:pt x="1534" y="846"/>
                  <a:pt x="1528" y="853"/>
                </a:cubicBezTo>
                <a:cubicBezTo>
                  <a:pt x="1526" y="856"/>
                  <a:pt x="1525" y="862"/>
                  <a:pt x="1525" y="868"/>
                </a:cubicBezTo>
                <a:cubicBezTo>
                  <a:pt x="1525" y="878"/>
                  <a:pt x="1524" y="880"/>
                  <a:pt x="1518" y="885"/>
                </a:cubicBezTo>
                <a:cubicBezTo>
                  <a:pt x="1509" y="892"/>
                  <a:pt x="1510" y="899"/>
                  <a:pt x="1523" y="907"/>
                </a:cubicBezTo>
                <a:cubicBezTo>
                  <a:pt x="1530" y="912"/>
                  <a:pt x="1534" y="913"/>
                  <a:pt x="1539" y="912"/>
                </a:cubicBezTo>
                <a:cubicBezTo>
                  <a:pt x="1543" y="912"/>
                  <a:pt x="1554" y="912"/>
                  <a:pt x="1564" y="914"/>
                </a:cubicBezTo>
                <a:cubicBezTo>
                  <a:pt x="1594" y="919"/>
                  <a:pt x="1623" y="938"/>
                  <a:pt x="1634" y="960"/>
                </a:cubicBezTo>
                <a:cubicBezTo>
                  <a:pt x="1636" y="964"/>
                  <a:pt x="1641" y="970"/>
                  <a:pt x="1646" y="973"/>
                </a:cubicBezTo>
                <a:cubicBezTo>
                  <a:pt x="1658" y="982"/>
                  <a:pt x="1662" y="994"/>
                  <a:pt x="1664" y="1019"/>
                </a:cubicBezTo>
                <a:cubicBezTo>
                  <a:pt x="1666" y="1045"/>
                  <a:pt x="1673" y="1063"/>
                  <a:pt x="1679" y="1059"/>
                </a:cubicBezTo>
                <a:cubicBezTo>
                  <a:pt x="1684" y="1057"/>
                  <a:pt x="1702" y="1056"/>
                  <a:pt x="1705" y="1058"/>
                </a:cubicBezTo>
                <a:cubicBezTo>
                  <a:pt x="1709" y="1060"/>
                  <a:pt x="1708" y="1071"/>
                  <a:pt x="1705" y="1074"/>
                </a:cubicBezTo>
                <a:cubicBezTo>
                  <a:pt x="1703" y="1075"/>
                  <a:pt x="1697" y="1077"/>
                  <a:pt x="1691" y="1079"/>
                </a:cubicBezTo>
                <a:cubicBezTo>
                  <a:pt x="1679" y="1081"/>
                  <a:pt x="1679" y="1081"/>
                  <a:pt x="1679" y="1081"/>
                </a:cubicBezTo>
                <a:cubicBezTo>
                  <a:pt x="1680" y="1092"/>
                  <a:pt x="1680" y="1092"/>
                  <a:pt x="1680" y="1092"/>
                </a:cubicBezTo>
                <a:cubicBezTo>
                  <a:pt x="1682" y="1116"/>
                  <a:pt x="1688" y="1151"/>
                  <a:pt x="1691" y="1155"/>
                </a:cubicBezTo>
                <a:cubicBezTo>
                  <a:pt x="1694" y="1159"/>
                  <a:pt x="1694" y="1168"/>
                  <a:pt x="1693" y="1209"/>
                </a:cubicBezTo>
                <a:cubicBezTo>
                  <a:pt x="1692" y="1261"/>
                  <a:pt x="1690" y="1268"/>
                  <a:pt x="1680" y="1280"/>
                </a:cubicBezTo>
                <a:cubicBezTo>
                  <a:pt x="1673" y="1288"/>
                  <a:pt x="1648" y="1299"/>
                  <a:pt x="1637" y="1299"/>
                </a:cubicBezTo>
                <a:cubicBezTo>
                  <a:pt x="1630" y="1299"/>
                  <a:pt x="1630" y="1299"/>
                  <a:pt x="1630" y="1299"/>
                </a:cubicBezTo>
                <a:cubicBezTo>
                  <a:pt x="1628" y="1314"/>
                  <a:pt x="1628" y="1314"/>
                  <a:pt x="1628" y="1314"/>
                </a:cubicBezTo>
                <a:cubicBezTo>
                  <a:pt x="1628" y="1323"/>
                  <a:pt x="1626" y="1336"/>
                  <a:pt x="1626" y="1343"/>
                </a:cubicBezTo>
                <a:cubicBezTo>
                  <a:pt x="1625" y="1356"/>
                  <a:pt x="1625" y="1356"/>
                  <a:pt x="1625" y="1356"/>
                </a:cubicBezTo>
                <a:cubicBezTo>
                  <a:pt x="1631" y="1355"/>
                  <a:pt x="1631" y="1355"/>
                  <a:pt x="1631" y="1355"/>
                </a:cubicBezTo>
                <a:cubicBezTo>
                  <a:pt x="1646" y="1352"/>
                  <a:pt x="1659" y="1364"/>
                  <a:pt x="1657" y="1380"/>
                </a:cubicBezTo>
                <a:cubicBezTo>
                  <a:pt x="1655" y="1396"/>
                  <a:pt x="1649" y="1418"/>
                  <a:pt x="1646" y="1418"/>
                </a:cubicBezTo>
                <a:cubicBezTo>
                  <a:pt x="1643" y="1418"/>
                  <a:pt x="1631" y="1461"/>
                  <a:pt x="1627" y="1485"/>
                </a:cubicBezTo>
                <a:cubicBezTo>
                  <a:pt x="1624" y="1503"/>
                  <a:pt x="1621" y="1512"/>
                  <a:pt x="1616" y="1518"/>
                </a:cubicBezTo>
                <a:cubicBezTo>
                  <a:pt x="1612" y="1522"/>
                  <a:pt x="1611" y="1527"/>
                  <a:pt x="1610" y="1541"/>
                </a:cubicBezTo>
                <a:cubicBezTo>
                  <a:pt x="1610" y="1551"/>
                  <a:pt x="1608" y="1562"/>
                  <a:pt x="1607" y="1565"/>
                </a:cubicBezTo>
                <a:cubicBezTo>
                  <a:pt x="1605" y="1571"/>
                  <a:pt x="1604" y="1583"/>
                  <a:pt x="1606" y="1625"/>
                </a:cubicBezTo>
                <a:cubicBezTo>
                  <a:pt x="1608" y="1678"/>
                  <a:pt x="1608" y="1678"/>
                  <a:pt x="1608" y="1678"/>
                </a:cubicBezTo>
                <a:cubicBezTo>
                  <a:pt x="1602" y="1694"/>
                  <a:pt x="1602" y="1694"/>
                  <a:pt x="1602" y="1694"/>
                </a:cubicBezTo>
                <a:cubicBezTo>
                  <a:pt x="1599" y="1703"/>
                  <a:pt x="1597" y="1713"/>
                  <a:pt x="1597" y="1718"/>
                </a:cubicBezTo>
                <a:cubicBezTo>
                  <a:pt x="1597" y="1722"/>
                  <a:pt x="1596" y="1727"/>
                  <a:pt x="1595" y="1730"/>
                </a:cubicBezTo>
                <a:cubicBezTo>
                  <a:pt x="1594" y="1733"/>
                  <a:pt x="1594" y="1738"/>
                  <a:pt x="1594" y="1741"/>
                </a:cubicBezTo>
                <a:cubicBezTo>
                  <a:pt x="1596" y="1747"/>
                  <a:pt x="1593" y="1771"/>
                  <a:pt x="1590" y="1775"/>
                </a:cubicBezTo>
                <a:cubicBezTo>
                  <a:pt x="1588" y="1777"/>
                  <a:pt x="1587" y="1789"/>
                  <a:pt x="1586" y="1802"/>
                </a:cubicBezTo>
                <a:cubicBezTo>
                  <a:pt x="1585" y="1822"/>
                  <a:pt x="1586" y="1828"/>
                  <a:pt x="1589" y="1834"/>
                </a:cubicBezTo>
                <a:cubicBezTo>
                  <a:pt x="1591" y="1838"/>
                  <a:pt x="1592" y="1843"/>
                  <a:pt x="1592" y="1845"/>
                </a:cubicBezTo>
                <a:cubicBezTo>
                  <a:pt x="1592" y="1847"/>
                  <a:pt x="1595" y="1855"/>
                  <a:pt x="1598" y="1861"/>
                </a:cubicBezTo>
                <a:cubicBezTo>
                  <a:pt x="1604" y="1876"/>
                  <a:pt x="1606" y="1902"/>
                  <a:pt x="1600" y="1902"/>
                </a:cubicBezTo>
                <a:cubicBezTo>
                  <a:pt x="1599" y="1902"/>
                  <a:pt x="1593" y="1904"/>
                  <a:pt x="1588" y="1907"/>
                </a:cubicBezTo>
                <a:cubicBezTo>
                  <a:pt x="1575" y="1914"/>
                  <a:pt x="1563" y="1916"/>
                  <a:pt x="1547" y="1914"/>
                </a:cubicBezTo>
                <a:cubicBezTo>
                  <a:pt x="1534" y="1912"/>
                  <a:pt x="1534" y="1912"/>
                  <a:pt x="1534" y="1912"/>
                </a:cubicBezTo>
                <a:cubicBezTo>
                  <a:pt x="1534" y="1853"/>
                  <a:pt x="1534" y="1853"/>
                  <a:pt x="1534" y="1853"/>
                </a:cubicBezTo>
                <a:cubicBezTo>
                  <a:pt x="1534" y="1821"/>
                  <a:pt x="1533" y="1791"/>
                  <a:pt x="1532" y="1786"/>
                </a:cubicBezTo>
                <a:cubicBezTo>
                  <a:pt x="1530" y="1782"/>
                  <a:pt x="1528" y="1773"/>
                  <a:pt x="1526" y="1767"/>
                </a:cubicBezTo>
                <a:cubicBezTo>
                  <a:pt x="1524" y="1760"/>
                  <a:pt x="1522" y="1749"/>
                  <a:pt x="1522" y="1741"/>
                </a:cubicBezTo>
                <a:cubicBezTo>
                  <a:pt x="1521" y="1727"/>
                  <a:pt x="1515" y="1709"/>
                  <a:pt x="1507" y="1699"/>
                </a:cubicBezTo>
                <a:cubicBezTo>
                  <a:pt x="1503" y="1694"/>
                  <a:pt x="1502" y="1694"/>
                  <a:pt x="1497" y="1702"/>
                </a:cubicBezTo>
                <a:cubicBezTo>
                  <a:pt x="1492" y="1709"/>
                  <a:pt x="1492" y="1713"/>
                  <a:pt x="1492" y="1750"/>
                </a:cubicBezTo>
                <a:cubicBezTo>
                  <a:pt x="1492" y="1775"/>
                  <a:pt x="1493" y="1792"/>
                  <a:pt x="1494" y="1796"/>
                </a:cubicBezTo>
                <a:cubicBezTo>
                  <a:pt x="1497" y="1803"/>
                  <a:pt x="1500" y="1810"/>
                  <a:pt x="1507" y="1825"/>
                </a:cubicBezTo>
                <a:cubicBezTo>
                  <a:pt x="1511" y="1834"/>
                  <a:pt x="1514" y="1873"/>
                  <a:pt x="1512" y="1878"/>
                </a:cubicBezTo>
                <a:cubicBezTo>
                  <a:pt x="1508" y="1884"/>
                  <a:pt x="1503" y="1887"/>
                  <a:pt x="1494" y="1889"/>
                </a:cubicBezTo>
                <a:cubicBezTo>
                  <a:pt x="1485" y="1890"/>
                  <a:pt x="1485" y="1890"/>
                  <a:pt x="1483" y="1901"/>
                </a:cubicBezTo>
                <a:cubicBezTo>
                  <a:pt x="1481" y="1913"/>
                  <a:pt x="1481" y="1913"/>
                  <a:pt x="1481" y="1913"/>
                </a:cubicBezTo>
                <a:cubicBezTo>
                  <a:pt x="1471" y="1912"/>
                  <a:pt x="1471" y="1912"/>
                  <a:pt x="1471" y="1912"/>
                </a:cubicBezTo>
                <a:cubicBezTo>
                  <a:pt x="1465" y="1911"/>
                  <a:pt x="1449" y="1910"/>
                  <a:pt x="1435" y="1909"/>
                </a:cubicBezTo>
                <a:cubicBezTo>
                  <a:pt x="1409" y="1908"/>
                  <a:pt x="1409" y="1908"/>
                  <a:pt x="1409" y="1908"/>
                </a:cubicBezTo>
                <a:cubicBezTo>
                  <a:pt x="1409" y="1892"/>
                  <a:pt x="1409" y="1892"/>
                  <a:pt x="1409" y="1892"/>
                </a:cubicBezTo>
                <a:cubicBezTo>
                  <a:pt x="1409" y="1876"/>
                  <a:pt x="1410" y="1875"/>
                  <a:pt x="1417" y="1869"/>
                </a:cubicBezTo>
                <a:cubicBezTo>
                  <a:pt x="1429" y="1858"/>
                  <a:pt x="1436" y="1834"/>
                  <a:pt x="1436" y="1802"/>
                </a:cubicBezTo>
                <a:cubicBezTo>
                  <a:pt x="1436" y="1780"/>
                  <a:pt x="1435" y="1776"/>
                  <a:pt x="1429" y="1762"/>
                </a:cubicBezTo>
                <a:cubicBezTo>
                  <a:pt x="1424" y="1750"/>
                  <a:pt x="1423" y="1744"/>
                  <a:pt x="1424" y="1737"/>
                </a:cubicBezTo>
                <a:cubicBezTo>
                  <a:pt x="1425" y="1729"/>
                  <a:pt x="1425" y="1728"/>
                  <a:pt x="1416" y="1723"/>
                </a:cubicBezTo>
                <a:cubicBezTo>
                  <a:pt x="1410" y="1720"/>
                  <a:pt x="1403" y="1714"/>
                  <a:pt x="1400" y="1710"/>
                </a:cubicBezTo>
                <a:cubicBezTo>
                  <a:pt x="1393" y="1703"/>
                  <a:pt x="1393" y="1703"/>
                  <a:pt x="1393" y="1703"/>
                </a:cubicBezTo>
                <a:cubicBezTo>
                  <a:pt x="1392" y="1666"/>
                  <a:pt x="1392" y="1666"/>
                  <a:pt x="1392" y="1666"/>
                </a:cubicBezTo>
                <a:cubicBezTo>
                  <a:pt x="1391" y="1635"/>
                  <a:pt x="1390" y="1628"/>
                  <a:pt x="1387" y="1623"/>
                </a:cubicBezTo>
                <a:cubicBezTo>
                  <a:pt x="1383" y="1618"/>
                  <a:pt x="1383" y="1615"/>
                  <a:pt x="1385" y="1610"/>
                </a:cubicBezTo>
                <a:cubicBezTo>
                  <a:pt x="1389" y="1599"/>
                  <a:pt x="1388" y="1591"/>
                  <a:pt x="1381" y="1580"/>
                </a:cubicBezTo>
                <a:cubicBezTo>
                  <a:pt x="1375" y="1570"/>
                  <a:pt x="1375" y="1570"/>
                  <a:pt x="1375" y="1570"/>
                </a:cubicBezTo>
                <a:cubicBezTo>
                  <a:pt x="1379" y="1559"/>
                  <a:pt x="1379" y="1559"/>
                  <a:pt x="1379" y="1559"/>
                </a:cubicBezTo>
                <a:cubicBezTo>
                  <a:pt x="1382" y="1553"/>
                  <a:pt x="1385" y="1539"/>
                  <a:pt x="1386" y="1528"/>
                </a:cubicBezTo>
                <a:cubicBezTo>
                  <a:pt x="1387" y="1510"/>
                  <a:pt x="1387" y="1506"/>
                  <a:pt x="1383" y="1497"/>
                </a:cubicBezTo>
                <a:cubicBezTo>
                  <a:pt x="1380" y="1488"/>
                  <a:pt x="1379" y="1481"/>
                  <a:pt x="1379" y="1462"/>
                </a:cubicBezTo>
                <a:cubicBezTo>
                  <a:pt x="1379" y="1440"/>
                  <a:pt x="1379" y="1438"/>
                  <a:pt x="1383" y="1435"/>
                </a:cubicBezTo>
                <a:cubicBezTo>
                  <a:pt x="1386" y="1433"/>
                  <a:pt x="1388" y="1430"/>
                  <a:pt x="1388" y="1425"/>
                </a:cubicBezTo>
                <a:cubicBezTo>
                  <a:pt x="1388" y="1417"/>
                  <a:pt x="1391" y="1412"/>
                  <a:pt x="1397" y="1408"/>
                </a:cubicBezTo>
                <a:cubicBezTo>
                  <a:pt x="1401" y="1406"/>
                  <a:pt x="1401" y="1406"/>
                  <a:pt x="1398" y="1405"/>
                </a:cubicBezTo>
                <a:cubicBezTo>
                  <a:pt x="1394" y="1403"/>
                  <a:pt x="1382" y="1412"/>
                  <a:pt x="1380" y="1419"/>
                </a:cubicBezTo>
                <a:cubicBezTo>
                  <a:pt x="1379" y="1423"/>
                  <a:pt x="1378" y="1422"/>
                  <a:pt x="1373" y="1414"/>
                </a:cubicBezTo>
                <a:cubicBezTo>
                  <a:pt x="1369" y="1408"/>
                  <a:pt x="1367" y="1399"/>
                  <a:pt x="1365" y="1388"/>
                </a:cubicBezTo>
                <a:cubicBezTo>
                  <a:pt x="1364" y="1373"/>
                  <a:pt x="1364" y="1370"/>
                  <a:pt x="1368" y="1364"/>
                </a:cubicBezTo>
                <a:cubicBezTo>
                  <a:pt x="1370" y="1360"/>
                  <a:pt x="1372" y="1356"/>
                  <a:pt x="1372" y="1355"/>
                </a:cubicBezTo>
                <a:cubicBezTo>
                  <a:pt x="1372" y="1353"/>
                  <a:pt x="1359" y="1357"/>
                  <a:pt x="1350" y="1361"/>
                </a:cubicBezTo>
                <a:cubicBezTo>
                  <a:pt x="1347" y="1362"/>
                  <a:pt x="1346" y="1361"/>
                  <a:pt x="1346" y="1359"/>
                </a:cubicBezTo>
                <a:cubicBezTo>
                  <a:pt x="1346" y="1357"/>
                  <a:pt x="1347" y="1355"/>
                  <a:pt x="1349" y="1355"/>
                </a:cubicBezTo>
                <a:cubicBezTo>
                  <a:pt x="1355" y="1355"/>
                  <a:pt x="1370" y="1345"/>
                  <a:pt x="1378" y="1336"/>
                </a:cubicBezTo>
                <a:cubicBezTo>
                  <a:pt x="1385" y="1328"/>
                  <a:pt x="1386" y="1325"/>
                  <a:pt x="1387" y="1315"/>
                </a:cubicBezTo>
                <a:cubicBezTo>
                  <a:pt x="1388" y="1303"/>
                  <a:pt x="1388" y="1303"/>
                  <a:pt x="1388" y="1303"/>
                </a:cubicBezTo>
                <a:cubicBezTo>
                  <a:pt x="1376" y="1298"/>
                  <a:pt x="1376" y="1298"/>
                  <a:pt x="1376" y="1298"/>
                </a:cubicBezTo>
                <a:cubicBezTo>
                  <a:pt x="1360" y="1291"/>
                  <a:pt x="1351" y="1284"/>
                  <a:pt x="1346" y="1276"/>
                </a:cubicBezTo>
                <a:cubicBezTo>
                  <a:pt x="1342" y="1270"/>
                  <a:pt x="1342" y="1266"/>
                  <a:pt x="1343" y="1248"/>
                </a:cubicBezTo>
                <a:cubicBezTo>
                  <a:pt x="1345" y="1227"/>
                  <a:pt x="1345" y="1227"/>
                  <a:pt x="1345" y="1227"/>
                </a:cubicBezTo>
                <a:cubicBezTo>
                  <a:pt x="1338" y="1226"/>
                  <a:pt x="1338" y="1226"/>
                  <a:pt x="1338" y="1226"/>
                </a:cubicBezTo>
                <a:cubicBezTo>
                  <a:pt x="1329" y="1224"/>
                  <a:pt x="1324" y="1218"/>
                  <a:pt x="1324" y="1211"/>
                </a:cubicBezTo>
                <a:cubicBezTo>
                  <a:pt x="1324" y="1205"/>
                  <a:pt x="1321" y="1201"/>
                  <a:pt x="1307" y="1187"/>
                </a:cubicBezTo>
                <a:cubicBezTo>
                  <a:pt x="1298" y="1177"/>
                  <a:pt x="1289" y="1170"/>
                  <a:pt x="1289" y="1170"/>
                </a:cubicBezTo>
                <a:cubicBezTo>
                  <a:pt x="1288" y="1171"/>
                  <a:pt x="1285" y="1179"/>
                  <a:pt x="1282" y="1189"/>
                </a:cubicBezTo>
                <a:cubicBezTo>
                  <a:pt x="1279" y="1198"/>
                  <a:pt x="1274" y="1215"/>
                  <a:pt x="1270" y="1226"/>
                </a:cubicBezTo>
                <a:cubicBezTo>
                  <a:pt x="1267" y="1236"/>
                  <a:pt x="1262" y="1251"/>
                  <a:pt x="1261" y="1258"/>
                </a:cubicBezTo>
                <a:cubicBezTo>
                  <a:pt x="1260" y="1264"/>
                  <a:pt x="1257" y="1277"/>
                  <a:pt x="1254" y="1286"/>
                </a:cubicBezTo>
                <a:cubicBezTo>
                  <a:pt x="1251" y="1294"/>
                  <a:pt x="1248" y="1303"/>
                  <a:pt x="1248" y="1305"/>
                </a:cubicBezTo>
                <a:cubicBezTo>
                  <a:pt x="1248" y="1306"/>
                  <a:pt x="1245" y="1312"/>
                  <a:pt x="1242" y="1317"/>
                </a:cubicBezTo>
                <a:cubicBezTo>
                  <a:pt x="1235" y="1326"/>
                  <a:pt x="1235" y="1326"/>
                  <a:pt x="1235" y="1326"/>
                </a:cubicBezTo>
                <a:cubicBezTo>
                  <a:pt x="1237" y="1350"/>
                  <a:pt x="1237" y="1350"/>
                  <a:pt x="1237" y="1350"/>
                </a:cubicBezTo>
                <a:cubicBezTo>
                  <a:pt x="1239" y="1363"/>
                  <a:pt x="1241" y="1378"/>
                  <a:pt x="1243" y="1384"/>
                </a:cubicBezTo>
                <a:cubicBezTo>
                  <a:pt x="1248" y="1398"/>
                  <a:pt x="1244" y="1422"/>
                  <a:pt x="1235" y="1434"/>
                </a:cubicBezTo>
                <a:cubicBezTo>
                  <a:pt x="1229" y="1443"/>
                  <a:pt x="1229" y="1444"/>
                  <a:pt x="1229" y="1466"/>
                </a:cubicBezTo>
                <a:cubicBezTo>
                  <a:pt x="1229" y="1486"/>
                  <a:pt x="1228" y="1488"/>
                  <a:pt x="1224" y="1490"/>
                </a:cubicBezTo>
                <a:cubicBezTo>
                  <a:pt x="1219" y="1493"/>
                  <a:pt x="1219" y="1493"/>
                  <a:pt x="1221" y="1535"/>
                </a:cubicBezTo>
                <a:cubicBezTo>
                  <a:pt x="1222" y="1558"/>
                  <a:pt x="1223" y="1584"/>
                  <a:pt x="1224" y="1594"/>
                </a:cubicBezTo>
                <a:cubicBezTo>
                  <a:pt x="1225" y="1615"/>
                  <a:pt x="1222" y="1625"/>
                  <a:pt x="1212" y="1637"/>
                </a:cubicBezTo>
                <a:cubicBezTo>
                  <a:pt x="1208" y="1642"/>
                  <a:pt x="1200" y="1654"/>
                  <a:pt x="1195" y="1665"/>
                </a:cubicBezTo>
                <a:cubicBezTo>
                  <a:pt x="1187" y="1681"/>
                  <a:pt x="1185" y="1686"/>
                  <a:pt x="1185" y="1696"/>
                </a:cubicBezTo>
                <a:cubicBezTo>
                  <a:pt x="1185" y="1703"/>
                  <a:pt x="1184" y="1710"/>
                  <a:pt x="1183" y="1712"/>
                </a:cubicBezTo>
                <a:cubicBezTo>
                  <a:pt x="1179" y="1720"/>
                  <a:pt x="1163" y="1772"/>
                  <a:pt x="1161" y="1784"/>
                </a:cubicBezTo>
                <a:cubicBezTo>
                  <a:pt x="1156" y="1814"/>
                  <a:pt x="1156" y="1830"/>
                  <a:pt x="1162" y="1851"/>
                </a:cubicBezTo>
                <a:cubicBezTo>
                  <a:pt x="1165" y="1861"/>
                  <a:pt x="1168" y="1881"/>
                  <a:pt x="1170" y="1894"/>
                </a:cubicBezTo>
                <a:cubicBezTo>
                  <a:pt x="1172" y="1920"/>
                  <a:pt x="1173" y="1929"/>
                  <a:pt x="1176" y="1954"/>
                </a:cubicBezTo>
                <a:cubicBezTo>
                  <a:pt x="1177" y="1963"/>
                  <a:pt x="1178" y="1981"/>
                  <a:pt x="1178" y="1993"/>
                </a:cubicBezTo>
                <a:cubicBezTo>
                  <a:pt x="1179" y="2016"/>
                  <a:pt x="1179" y="2016"/>
                  <a:pt x="1179" y="2016"/>
                </a:cubicBezTo>
                <a:cubicBezTo>
                  <a:pt x="1160" y="2019"/>
                  <a:pt x="1160" y="2019"/>
                  <a:pt x="1160" y="2019"/>
                </a:cubicBezTo>
                <a:cubicBezTo>
                  <a:pt x="1131" y="2022"/>
                  <a:pt x="1112" y="2022"/>
                  <a:pt x="1106" y="2018"/>
                </a:cubicBezTo>
                <a:cubicBezTo>
                  <a:pt x="1101" y="2015"/>
                  <a:pt x="1100" y="2015"/>
                  <a:pt x="1090" y="2021"/>
                </a:cubicBezTo>
                <a:cubicBezTo>
                  <a:pt x="1072" y="2030"/>
                  <a:pt x="1064" y="2027"/>
                  <a:pt x="1059" y="2009"/>
                </a:cubicBezTo>
                <a:cubicBezTo>
                  <a:pt x="1057" y="2002"/>
                  <a:pt x="1056" y="1998"/>
                  <a:pt x="1058" y="1992"/>
                </a:cubicBezTo>
                <a:cubicBezTo>
                  <a:pt x="1062" y="1980"/>
                  <a:pt x="1065" y="1954"/>
                  <a:pt x="1063" y="1954"/>
                </a:cubicBezTo>
                <a:cubicBezTo>
                  <a:pt x="1062" y="1954"/>
                  <a:pt x="1058" y="1948"/>
                  <a:pt x="1055" y="1942"/>
                </a:cubicBezTo>
                <a:cubicBezTo>
                  <a:pt x="1050" y="1930"/>
                  <a:pt x="1050" y="1928"/>
                  <a:pt x="1051" y="1915"/>
                </a:cubicBezTo>
                <a:cubicBezTo>
                  <a:pt x="1052" y="1907"/>
                  <a:pt x="1053" y="1890"/>
                  <a:pt x="1053" y="1878"/>
                </a:cubicBezTo>
                <a:cubicBezTo>
                  <a:pt x="1053" y="1856"/>
                  <a:pt x="1054" y="1854"/>
                  <a:pt x="1061" y="1841"/>
                </a:cubicBezTo>
                <a:cubicBezTo>
                  <a:pt x="1075" y="1814"/>
                  <a:pt x="1079" y="1772"/>
                  <a:pt x="1072" y="1731"/>
                </a:cubicBezTo>
                <a:cubicBezTo>
                  <a:pt x="1070" y="1717"/>
                  <a:pt x="1067" y="1695"/>
                  <a:pt x="1067" y="1683"/>
                </a:cubicBezTo>
                <a:cubicBezTo>
                  <a:pt x="1067" y="1662"/>
                  <a:pt x="1067" y="1660"/>
                  <a:pt x="1060" y="1647"/>
                </a:cubicBezTo>
                <a:cubicBezTo>
                  <a:pt x="1056" y="1640"/>
                  <a:pt x="1052" y="1630"/>
                  <a:pt x="1051" y="1627"/>
                </a:cubicBezTo>
                <a:cubicBezTo>
                  <a:pt x="1049" y="1620"/>
                  <a:pt x="1049" y="1621"/>
                  <a:pt x="1047" y="1634"/>
                </a:cubicBezTo>
                <a:cubicBezTo>
                  <a:pt x="1043" y="1655"/>
                  <a:pt x="1037" y="1668"/>
                  <a:pt x="1028" y="1678"/>
                </a:cubicBezTo>
                <a:cubicBezTo>
                  <a:pt x="1024" y="1683"/>
                  <a:pt x="1017" y="1692"/>
                  <a:pt x="1014" y="1697"/>
                </a:cubicBezTo>
                <a:cubicBezTo>
                  <a:pt x="1010" y="1702"/>
                  <a:pt x="1007" y="1708"/>
                  <a:pt x="1005" y="1710"/>
                </a:cubicBezTo>
                <a:cubicBezTo>
                  <a:pt x="1004" y="1712"/>
                  <a:pt x="1002" y="1715"/>
                  <a:pt x="999" y="1717"/>
                </a:cubicBezTo>
                <a:cubicBezTo>
                  <a:pt x="996" y="1720"/>
                  <a:pt x="996" y="1725"/>
                  <a:pt x="996" y="1739"/>
                </a:cubicBezTo>
                <a:cubicBezTo>
                  <a:pt x="996" y="1756"/>
                  <a:pt x="995" y="1757"/>
                  <a:pt x="988" y="1756"/>
                </a:cubicBezTo>
                <a:cubicBezTo>
                  <a:pt x="987" y="1756"/>
                  <a:pt x="988" y="1757"/>
                  <a:pt x="990" y="1760"/>
                </a:cubicBezTo>
                <a:cubicBezTo>
                  <a:pt x="995" y="1765"/>
                  <a:pt x="995" y="1766"/>
                  <a:pt x="986" y="1797"/>
                </a:cubicBezTo>
                <a:cubicBezTo>
                  <a:pt x="970" y="1856"/>
                  <a:pt x="969" y="1914"/>
                  <a:pt x="983" y="1945"/>
                </a:cubicBezTo>
                <a:cubicBezTo>
                  <a:pt x="989" y="1958"/>
                  <a:pt x="991" y="1975"/>
                  <a:pt x="989" y="1984"/>
                </a:cubicBezTo>
                <a:cubicBezTo>
                  <a:pt x="987" y="1989"/>
                  <a:pt x="986" y="2002"/>
                  <a:pt x="985" y="2015"/>
                </a:cubicBezTo>
                <a:cubicBezTo>
                  <a:pt x="984" y="2037"/>
                  <a:pt x="982" y="2041"/>
                  <a:pt x="974" y="2041"/>
                </a:cubicBezTo>
                <a:cubicBezTo>
                  <a:pt x="909" y="2043"/>
                  <a:pt x="883" y="2043"/>
                  <a:pt x="877" y="2040"/>
                </a:cubicBezTo>
                <a:close/>
                <a:moveTo>
                  <a:pt x="595" y="1762"/>
                </a:moveTo>
                <a:cubicBezTo>
                  <a:pt x="610" y="1734"/>
                  <a:pt x="610" y="1734"/>
                  <a:pt x="610" y="1734"/>
                </a:cubicBezTo>
                <a:cubicBezTo>
                  <a:pt x="610" y="1716"/>
                  <a:pt x="610" y="1716"/>
                  <a:pt x="610" y="1716"/>
                </a:cubicBezTo>
                <a:cubicBezTo>
                  <a:pt x="610" y="1706"/>
                  <a:pt x="609" y="1693"/>
                  <a:pt x="608" y="1687"/>
                </a:cubicBezTo>
                <a:cubicBezTo>
                  <a:pt x="607" y="1677"/>
                  <a:pt x="606" y="1677"/>
                  <a:pt x="604" y="1682"/>
                </a:cubicBezTo>
                <a:cubicBezTo>
                  <a:pt x="603" y="1685"/>
                  <a:pt x="599" y="1694"/>
                  <a:pt x="595" y="1703"/>
                </a:cubicBezTo>
                <a:cubicBezTo>
                  <a:pt x="589" y="1715"/>
                  <a:pt x="588" y="1721"/>
                  <a:pt x="587" y="1734"/>
                </a:cubicBezTo>
                <a:cubicBezTo>
                  <a:pt x="587" y="1753"/>
                  <a:pt x="584" y="1770"/>
                  <a:pt x="580" y="1774"/>
                </a:cubicBezTo>
                <a:cubicBezTo>
                  <a:pt x="578" y="1777"/>
                  <a:pt x="577" y="1785"/>
                  <a:pt x="576" y="1796"/>
                </a:cubicBezTo>
                <a:cubicBezTo>
                  <a:pt x="576" y="1812"/>
                  <a:pt x="576" y="1812"/>
                  <a:pt x="577" y="1802"/>
                </a:cubicBezTo>
                <a:cubicBezTo>
                  <a:pt x="579" y="1793"/>
                  <a:pt x="583" y="1782"/>
                  <a:pt x="595" y="1762"/>
                </a:cubicBezTo>
                <a:close/>
                <a:moveTo>
                  <a:pt x="1500" y="1575"/>
                </a:moveTo>
                <a:cubicBezTo>
                  <a:pt x="1499" y="1537"/>
                  <a:pt x="1499" y="1533"/>
                  <a:pt x="1502" y="1528"/>
                </a:cubicBezTo>
                <a:cubicBezTo>
                  <a:pt x="1503" y="1526"/>
                  <a:pt x="1505" y="1520"/>
                  <a:pt x="1506" y="1515"/>
                </a:cubicBezTo>
                <a:cubicBezTo>
                  <a:pt x="1506" y="1510"/>
                  <a:pt x="1508" y="1500"/>
                  <a:pt x="1510" y="1492"/>
                </a:cubicBezTo>
                <a:cubicBezTo>
                  <a:pt x="1512" y="1479"/>
                  <a:pt x="1512" y="1476"/>
                  <a:pt x="1509" y="1466"/>
                </a:cubicBezTo>
                <a:cubicBezTo>
                  <a:pt x="1504" y="1451"/>
                  <a:pt x="1504" y="1428"/>
                  <a:pt x="1509" y="1417"/>
                </a:cubicBezTo>
                <a:cubicBezTo>
                  <a:pt x="1515" y="1405"/>
                  <a:pt x="1516" y="1379"/>
                  <a:pt x="1510" y="1378"/>
                </a:cubicBezTo>
                <a:cubicBezTo>
                  <a:pt x="1509" y="1377"/>
                  <a:pt x="1506" y="1379"/>
                  <a:pt x="1503" y="1381"/>
                </a:cubicBezTo>
                <a:cubicBezTo>
                  <a:pt x="1498" y="1385"/>
                  <a:pt x="1498" y="1387"/>
                  <a:pt x="1498" y="1402"/>
                </a:cubicBezTo>
                <a:cubicBezTo>
                  <a:pt x="1499" y="1412"/>
                  <a:pt x="1499" y="1433"/>
                  <a:pt x="1499" y="1450"/>
                </a:cubicBezTo>
                <a:cubicBezTo>
                  <a:pt x="1499" y="1481"/>
                  <a:pt x="1499" y="1481"/>
                  <a:pt x="1493" y="1490"/>
                </a:cubicBezTo>
                <a:cubicBezTo>
                  <a:pt x="1480" y="1507"/>
                  <a:pt x="1480" y="1507"/>
                  <a:pt x="1482" y="1526"/>
                </a:cubicBezTo>
                <a:cubicBezTo>
                  <a:pt x="1485" y="1547"/>
                  <a:pt x="1485" y="1572"/>
                  <a:pt x="1482" y="1587"/>
                </a:cubicBezTo>
                <a:cubicBezTo>
                  <a:pt x="1481" y="1597"/>
                  <a:pt x="1481" y="1599"/>
                  <a:pt x="1485" y="1603"/>
                </a:cubicBezTo>
                <a:cubicBezTo>
                  <a:pt x="1488" y="1606"/>
                  <a:pt x="1491" y="1610"/>
                  <a:pt x="1492" y="1613"/>
                </a:cubicBezTo>
                <a:cubicBezTo>
                  <a:pt x="1495" y="1617"/>
                  <a:pt x="1495" y="1617"/>
                  <a:pt x="1498" y="1609"/>
                </a:cubicBezTo>
                <a:cubicBezTo>
                  <a:pt x="1500" y="1603"/>
                  <a:pt x="1501" y="1593"/>
                  <a:pt x="1500" y="1575"/>
                </a:cubicBezTo>
                <a:close/>
                <a:moveTo>
                  <a:pt x="620" y="1564"/>
                </a:moveTo>
                <a:cubicBezTo>
                  <a:pt x="623" y="1559"/>
                  <a:pt x="626" y="1556"/>
                  <a:pt x="631" y="1556"/>
                </a:cubicBezTo>
                <a:cubicBezTo>
                  <a:pt x="638" y="1555"/>
                  <a:pt x="638" y="1555"/>
                  <a:pt x="638" y="1555"/>
                </a:cubicBezTo>
                <a:cubicBezTo>
                  <a:pt x="641" y="1502"/>
                  <a:pt x="641" y="1502"/>
                  <a:pt x="641" y="1502"/>
                </a:cubicBezTo>
                <a:cubicBezTo>
                  <a:pt x="646" y="1429"/>
                  <a:pt x="647" y="1433"/>
                  <a:pt x="635" y="1411"/>
                </a:cubicBezTo>
                <a:cubicBezTo>
                  <a:pt x="630" y="1400"/>
                  <a:pt x="625" y="1388"/>
                  <a:pt x="624" y="1384"/>
                </a:cubicBezTo>
                <a:cubicBezTo>
                  <a:pt x="623" y="1381"/>
                  <a:pt x="624" y="1367"/>
                  <a:pt x="626" y="1354"/>
                </a:cubicBezTo>
                <a:cubicBezTo>
                  <a:pt x="630" y="1329"/>
                  <a:pt x="631" y="1288"/>
                  <a:pt x="628" y="1288"/>
                </a:cubicBezTo>
                <a:cubicBezTo>
                  <a:pt x="627" y="1288"/>
                  <a:pt x="624" y="1284"/>
                  <a:pt x="621" y="1279"/>
                </a:cubicBezTo>
                <a:cubicBezTo>
                  <a:pt x="614" y="1267"/>
                  <a:pt x="609" y="1266"/>
                  <a:pt x="607" y="1277"/>
                </a:cubicBezTo>
                <a:cubicBezTo>
                  <a:pt x="606" y="1281"/>
                  <a:pt x="606" y="1287"/>
                  <a:pt x="606" y="1290"/>
                </a:cubicBezTo>
                <a:cubicBezTo>
                  <a:pt x="606" y="1293"/>
                  <a:pt x="604" y="1298"/>
                  <a:pt x="603" y="1302"/>
                </a:cubicBezTo>
                <a:cubicBezTo>
                  <a:pt x="598" y="1310"/>
                  <a:pt x="598" y="1318"/>
                  <a:pt x="603" y="1320"/>
                </a:cubicBezTo>
                <a:cubicBezTo>
                  <a:pt x="605" y="1321"/>
                  <a:pt x="606" y="1325"/>
                  <a:pt x="606" y="1340"/>
                </a:cubicBezTo>
                <a:cubicBezTo>
                  <a:pt x="606" y="1356"/>
                  <a:pt x="605" y="1364"/>
                  <a:pt x="599" y="1379"/>
                </a:cubicBezTo>
                <a:cubicBezTo>
                  <a:pt x="593" y="1397"/>
                  <a:pt x="593" y="1399"/>
                  <a:pt x="595" y="1418"/>
                </a:cubicBezTo>
                <a:cubicBezTo>
                  <a:pt x="599" y="1454"/>
                  <a:pt x="601" y="1470"/>
                  <a:pt x="605" y="1481"/>
                </a:cubicBezTo>
                <a:cubicBezTo>
                  <a:pt x="607" y="1489"/>
                  <a:pt x="608" y="1496"/>
                  <a:pt x="607" y="1501"/>
                </a:cubicBezTo>
                <a:cubicBezTo>
                  <a:pt x="606" y="1505"/>
                  <a:pt x="605" y="1519"/>
                  <a:pt x="605" y="1531"/>
                </a:cubicBezTo>
                <a:cubicBezTo>
                  <a:pt x="605" y="1548"/>
                  <a:pt x="606" y="1554"/>
                  <a:pt x="609" y="1562"/>
                </a:cubicBezTo>
                <a:cubicBezTo>
                  <a:pt x="611" y="1567"/>
                  <a:pt x="614" y="1571"/>
                  <a:pt x="614" y="1571"/>
                </a:cubicBezTo>
                <a:cubicBezTo>
                  <a:pt x="615" y="1571"/>
                  <a:pt x="618" y="1568"/>
                  <a:pt x="620" y="1564"/>
                </a:cubicBezTo>
                <a:close/>
                <a:moveTo>
                  <a:pt x="200" y="1535"/>
                </a:moveTo>
                <a:cubicBezTo>
                  <a:pt x="208" y="1506"/>
                  <a:pt x="208" y="1505"/>
                  <a:pt x="205" y="1490"/>
                </a:cubicBezTo>
                <a:cubicBezTo>
                  <a:pt x="204" y="1482"/>
                  <a:pt x="202" y="1475"/>
                  <a:pt x="201" y="1475"/>
                </a:cubicBezTo>
                <a:cubicBezTo>
                  <a:pt x="200" y="1475"/>
                  <a:pt x="196" y="1479"/>
                  <a:pt x="193" y="1483"/>
                </a:cubicBezTo>
                <a:cubicBezTo>
                  <a:pt x="190" y="1488"/>
                  <a:pt x="183" y="1495"/>
                  <a:pt x="178" y="1500"/>
                </a:cubicBezTo>
                <a:cubicBezTo>
                  <a:pt x="169" y="1509"/>
                  <a:pt x="168" y="1509"/>
                  <a:pt x="167" y="1527"/>
                </a:cubicBezTo>
                <a:cubicBezTo>
                  <a:pt x="166" y="1544"/>
                  <a:pt x="167" y="1545"/>
                  <a:pt x="171" y="1547"/>
                </a:cubicBezTo>
                <a:cubicBezTo>
                  <a:pt x="174" y="1549"/>
                  <a:pt x="179" y="1553"/>
                  <a:pt x="182" y="1557"/>
                </a:cubicBezTo>
                <a:cubicBezTo>
                  <a:pt x="185" y="1561"/>
                  <a:pt x="189" y="1564"/>
                  <a:pt x="190" y="1564"/>
                </a:cubicBezTo>
                <a:cubicBezTo>
                  <a:pt x="191" y="1564"/>
                  <a:pt x="195" y="1551"/>
                  <a:pt x="200" y="1535"/>
                </a:cubicBezTo>
                <a:close/>
                <a:moveTo>
                  <a:pt x="1047" y="1476"/>
                </a:moveTo>
                <a:cubicBezTo>
                  <a:pt x="1057" y="1462"/>
                  <a:pt x="1059" y="1447"/>
                  <a:pt x="1059" y="1403"/>
                </a:cubicBezTo>
                <a:cubicBezTo>
                  <a:pt x="1059" y="1368"/>
                  <a:pt x="1059" y="1360"/>
                  <a:pt x="1063" y="1345"/>
                </a:cubicBezTo>
                <a:cubicBezTo>
                  <a:pt x="1066" y="1336"/>
                  <a:pt x="1069" y="1326"/>
                  <a:pt x="1071" y="1323"/>
                </a:cubicBezTo>
                <a:cubicBezTo>
                  <a:pt x="1073" y="1320"/>
                  <a:pt x="1074" y="1315"/>
                  <a:pt x="1073" y="1311"/>
                </a:cubicBezTo>
                <a:cubicBezTo>
                  <a:pt x="1073" y="1307"/>
                  <a:pt x="1073" y="1302"/>
                  <a:pt x="1075" y="1300"/>
                </a:cubicBezTo>
                <a:cubicBezTo>
                  <a:pt x="1080" y="1290"/>
                  <a:pt x="1080" y="1274"/>
                  <a:pt x="1075" y="1254"/>
                </a:cubicBezTo>
                <a:cubicBezTo>
                  <a:pt x="1070" y="1233"/>
                  <a:pt x="1064" y="1177"/>
                  <a:pt x="1066" y="1161"/>
                </a:cubicBezTo>
                <a:cubicBezTo>
                  <a:pt x="1067" y="1156"/>
                  <a:pt x="1069" y="1146"/>
                  <a:pt x="1070" y="1140"/>
                </a:cubicBezTo>
                <a:cubicBezTo>
                  <a:pt x="1071" y="1133"/>
                  <a:pt x="1072" y="1120"/>
                  <a:pt x="1073" y="1110"/>
                </a:cubicBezTo>
                <a:cubicBezTo>
                  <a:pt x="1074" y="1092"/>
                  <a:pt x="1074" y="1092"/>
                  <a:pt x="1069" y="1092"/>
                </a:cubicBezTo>
                <a:cubicBezTo>
                  <a:pt x="1066" y="1092"/>
                  <a:pt x="1063" y="1093"/>
                  <a:pt x="1062" y="1094"/>
                </a:cubicBezTo>
                <a:cubicBezTo>
                  <a:pt x="1061" y="1095"/>
                  <a:pt x="1058" y="1096"/>
                  <a:pt x="1055" y="1097"/>
                </a:cubicBezTo>
                <a:cubicBezTo>
                  <a:pt x="1049" y="1098"/>
                  <a:pt x="1048" y="1100"/>
                  <a:pt x="1047" y="1107"/>
                </a:cubicBezTo>
                <a:cubicBezTo>
                  <a:pt x="1046" y="1112"/>
                  <a:pt x="1046" y="1119"/>
                  <a:pt x="1048" y="1124"/>
                </a:cubicBezTo>
                <a:cubicBezTo>
                  <a:pt x="1050" y="1130"/>
                  <a:pt x="1051" y="1144"/>
                  <a:pt x="1051" y="1175"/>
                </a:cubicBezTo>
                <a:cubicBezTo>
                  <a:pt x="1051" y="1215"/>
                  <a:pt x="1050" y="1218"/>
                  <a:pt x="1045" y="1233"/>
                </a:cubicBezTo>
                <a:cubicBezTo>
                  <a:pt x="1041" y="1244"/>
                  <a:pt x="1036" y="1252"/>
                  <a:pt x="1031" y="1258"/>
                </a:cubicBezTo>
                <a:cubicBezTo>
                  <a:pt x="1022" y="1267"/>
                  <a:pt x="1022" y="1267"/>
                  <a:pt x="1022" y="1284"/>
                </a:cubicBezTo>
                <a:cubicBezTo>
                  <a:pt x="1021" y="1298"/>
                  <a:pt x="1022" y="1306"/>
                  <a:pt x="1026" y="1318"/>
                </a:cubicBezTo>
                <a:cubicBezTo>
                  <a:pt x="1030" y="1330"/>
                  <a:pt x="1031" y="1340"/>
                  <a:pt x="1031" y="1355"/>
                </a:cubicBezTo>
                <a:cubicBezTo>
                  <a:pt x="1032" y="1374"/>
                  <a:pt x="1031" y="1377"/>
                  <a:pt x="1025" y="1390"/>
                </a:cubicBezTo>
                <a:cubicBezTo>
                  <a:pt x="1013" y="1415"/>
                  <a:pt x="1012" y="1428"/>
                  <a:pt x="1020" y="1449"/>
                </a:cubicBezTo>
                <a:cubicBezTo>
                  <a:pt x="1023" y="1457"/>
                  <a:pt x="1028" y="1470"/>
                  <a:pt x="1031" y="1479"/>
                </a:cubicBezTo>
                <a:cubicBezTo>
                  <a:pt x="1036" y="1495"/>
                  <a:pt x="1036" y="1495"/>
                  <a:pt x="1036" y="1495"/>
                </a:cubicBezTo>
                <a:cubicBezTo>
                  <a:pt x="1039" y="1489"/>
                  <a:pt x="1039" y="1489"/>
                  <a:pt x="1039" y="1489"/>
                </a:cubicBezTo>
                <a:cubicBezTo>
                  <a:pt x="1041" y="1485"/>
                  <a:pt x="1044" y="1480"/>
                  <a:pt x="1047" y="1476"/>
                </a:cubicBezTo>
                <a:close/>
                <a:moveTo>
                  <a:pt x="815" y="1026"/>
                </a:moveTo>
                <a:cubicBezTo>
                  <a:pt x="828" y="1008"/>
                  <a:pt x="829" y="1006"/>
                  <a:pt x="826" y="1007"/>
                </a:cubicBezTo>
                <a:cubicBezTo>
                  <a:pt x="822" y="1008"/>
                  <a:pt x="802" y="1037"/>
                  <a:pt x="802" y="1041"/>
                </a:cubicBezTo>
                <a:cubicBezTo>
                  <a:pt x="802" y="1045"/>
                  <a:pt x="803" y="1045"/>
                  <a:pt x="815" y="1026"/>
                </a:cubicBezTo>
                <a:close/>
                <a:moveTo>
                  <a:pt x="815" y="1003"/>
                </a:moveTo>
                <a:cubicBezTo>
                  <a:pt x="815" y="1002"/>
                  <a:pt x="810" y="999"/>
                  <a:pt x="805" y="996"/>
                </a:cubicBezTo>
                <a:cubicBezTo>
                  <a:pt x="795" y="992"/>
                  <a:pt x="795" y="992"/>
                  <a:pt x="795" y="992"/>
                </a:cubicBezTo>
                <a:cubicBezTo>
                  <a:pt x="795" y="1008"/>
                  <a:pt x="795" y="1008"/>
                  <a:pt x="795" y="1008"/>
                </a:cubicBezTo>
                <a:cubicBezTo>
                  <a:pt x="795" y="1025"/>
                  <a:pt x="795" y="1025"/>
                  <a:pt x="795" y="1025"/>
                </a:cubicBezTo>
                <a:cubicBezTo>
                  <a:pt x="805" y="1015"/>
                  <a:pt x="805" y="1015"/>
                  <a:pt x="805" y="1015"/>
                </a:cubicBezTo>
                <a:cubicBezTo>
                  <a:pt x="811" y="1009"/>
                  <a:pt x="815" y="1004"/>
                  <a:pt x="815" y="1003"/>
                </a:cubicBezTo>
                <a:close/>
                <a:moveTo>
                  <a:pt x="832" y="964"/>
                </a:moveTo>
                <a:cubicBezTo>
                  <a:pt x="832" y="954"/>
                  <a:pt x="832" y="953"/>
                  <a:pt x="825" y="951"/>
                </a:cubicBezTo>
                <a:cubicBezTo>
                  <a:pt x="815" y="947"/>
                  <a:pt x="810" y="947"/>
                  <a:pt x="811" y="951"/>
                </a:cubicBezTo>
                <a:cubicBezTo>
                  <a:pt x="812" y="953"/>
                  <a:pt x="813" y="958"/>
                  <a:pt x="813" y="961"/>
                </a:cubicBezTo>
                <a:cubicBezTo>
                  <a:pt x="813" y="966"/>
                  <a:pt x="814" y="968"/>
                  <a:pt x="821" y="971"/>
                </a:cubicBezTo>
                <a:cubicBezTo>
                  <a:pt x="832" y="975"/>
                  <a:pt x="832" y="975"/>
                  <a:pt x="832" y="964"/>
                </a:cubicBezTo>
                <a:close/>
                <a:moveTo>
                  <a:pt x="1684" y="647"/>
                </a:moveTo>
                <a:cubicBezTo>
                  <a:pt x="1686" y="644"/>
                  <a:pt x="1685" y="643"/>
                  <a:pt x="1682" y="641"/>
                </a:cubicBezTo>
                <a:cubicBezTo>
                  <a:pt x="1675" y="638"/>
                  <a:pt x="1671" y="641"/>
                  <a:pt x="1675" y="646"/>
                </a:cubicBezTo>
                <a:cubicBezTo>
                  <a:pt x="1678" y="651"/>
                  <a:pt x="1680" y="651"/>
                  <a:pt x="1684" y="647"/>
                </a:cubicBezTo>
                <a:close/>
                <a:moveTo>
                  <a:pt x="1503" y="573"/>
                </a:moveTo>
                <a:cubicBezTo>
                  <a:pt x="1503" y="569"/>
                  <a:pt x="1501" y="567"/>
                  <a:pt x="1499" y="566"/>
                </a:cubicBezTo>
                <a:cubicBezTo>
                  <a:pt x="1493" y="564"/>
                  <a:pt x="1492" y="565"/>
                  <a:pt x="1493" y="572"/>
                </a:cubicBezTo>
                <a:cubicBezTo>
                  <a:pt x="1495" y="580"/>
                  <a:pt x="1503" y="580"/>
                  <a:pt x="1503" y="573"/>
                </a:cubicBezTo>
                <a:close/>
                <a:moveTo>
                  <a:pt x="1509" y="548"/>
                </a:moveTo>
                <a:cubicBezTo>
                  <a:pt x="1510" y="542"/>
                  <a:pt x="1512" y="533"/>
                  <a:pt x="1512" y="528"/>
                </a:cubicBezTo>
                <a:cubicBezTo>
                  <a:pt x="1512" y="520"/>
                  <a:pt x="1511" y="519"/>
                  <a:pt x="1508" y="519"/>
                </a:cubicBezTo>
                <a:cubicBezTo>
                  <a:pt x="1506" y="520"/>
                  <a:pt x="1504" y="523"/>
                  <a:pt x="1503" y="527"/>
                </a:cubicBezTo>
                <a:cubicBezTo>
                  <a:pt x="1502" y="530"/>
                  <a:pt x="1499" y="537"/>
                  <a:pt x="1497" y="542"/>
                </a:cubicBezTo>
                <a:cubicBezTo>
                  <a:pt x="1491" y="554"/>
                  <a:pt x="1491" y="555"/>
                  <a:pt x="1497" y="558"/>
                </a:cubicBezTo>
                <a:cubicBezTo>
                  <a:pt x="1504" y="561"/>
                  <a:pt x="1506" y="560"/>
                  <a:pt x="1509" y="548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563660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</TotalTime>
  <Words>125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TZ-手动增减;KJ-平面;DH-静态;XJ-二级</cp:keywords>
  <dc:description>PPTfans.cn</dc:description>
  <cp:revision>58</cp:revision>
  <dcterms:created xsi:type="dcterms:W3CDTF">2009-08-17T12:38:25Z</dcterms:created>
  <dcterms:modified xsi:type="dcterms:W3CDTF">2012-07-18T18:16:29Z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