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76076503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Прямоугольник 55"/>
          <p:cNvSpPr/>
          <p:nvPr/>
        </p:nvSpPr>
        <p:spPr>
          <a:xfrm flipV="1">
            <a:off x="0" y="0"/>
            <a:ext cx="9144000" cy="6858000"/>
          </a:xfrm>
          <a:prstGeom prst="rect">
            <a:avLst/>
          </a:prstGeom>
          <a:gradFill flip="none" rotWithShape="1">
            <a:gsLst>
              <a:gs pos="100000">
                <a:schemeClr val="tx1">
                  <a:lumMod val="85000"/>
                  <a:lumOff val="15000"/>
                </a:schemeClr>
              </a:gs>
              <a:gs pos="4600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62"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bg1"/>
                </a:solidFill>
                <a:latin typeface="Arial" pitchFamily="34" charset="0"/>
                <a:cs typeface="Arial" pitchFamily="34" charset="0"/>
              </a:rPr>
              <a:t>COLOR ELEMENTS</a:t>
            </a:r>
            <a:endParaRPr lang="ru-RU" sz="1600" b="1" dirty="0">
              <a:solidFill>
                <a:schemeClr val="bg1"/>
              </a:solidFill>
              <a:latin typeface="Arial" pitchFamily="34" charset="0"/>
              <a:cs typeface="Arial" pitchFamily="34" charset="0"/>
            </a:endParaRPr>
          </a:p>
        </p:txBody>
      </p:sp>
      <p:grpSp>
        <p:nvGrpSpPr>
          <p:cNvPr id="21" name="Group 20"/>
          <p:cNvGrpSpPr/>
          <p:nvPr/>
        </p:nvGrpSpPr>
        <p:grpSpPr>
          <a:xfrm>
            <a:off x="561947" y="1520964"/>
            <a:ext cx="3888619" cy="4441624"/>
            <a:chOff x="578278" y="2202086"/>
            <a:chExt cx="3888619" cy="4441624"/>
          </a:xfrm>
        </p:grpSpPr>
        <p:grpSp>
          <p:nvGrpSpPr>
            <p:cNvPr id="16" name="Group 15"/>
            <p:cNvGrpSpPr/>
            <p:nvPr/>
          </p:nvGrpSpPr>
          <p:grpSpPr>
            <a:xfrm>
              <a:off x="578278" y="2202086"/>
              <a:ext cx="3850846" cy="4441624"/>
              <a:chOff x="578278" y="2202086"/>
              <a:chExt cx="3850846" cy="4441624"/>
            </a:xfrm>
          </p:grpSpPr>
          <p:sp>
            <p:nvSpPr>
              <p:cNvPr id="4102" name="Freeform 6"/>
              <p:cNvSpPr>
                <a:spLocks/>
              </p:cNvSpPr>
              <p:nvPr/>
            </p:nvSpPr>
            <p:spPr bwMode="auto">
              <a:xfrm>
                <a:off x="578278" y="2202086"/>
                <a:ext cx="2595979" cy="738474"/>
              </a:xfrm>
              <a:custGeom>
                <a:avLst/>
                <a:gdLst/>
                <a:ahLst/>
                <a:cxnLst>
                  <a:cxn ang="0">
                    <a:pos x="2408" y="0"/>
                  </a:cxn>
                  <a:cxn ang="0">
                    <a:pos x="2227" y="424"/>
                  </a:cxn>
                  <a:cxn ang="0">
                    <a:pos x="0" y="685"/>
                  </a:cxn>
                  <a:cxn ang="0">
                    <a:pos x="361" y="19"/>
                  </a:cxn>
                  <a:cxn ang="0">
                    <a:pos x="2408" y="0"/>
                  </a:cxn>
                </a:cxnLst>
                <a:rect l="0" t="0" r="r" b="b"/>
                <a:pathLst>
                  <a:path w="2408" h="685">
                    <a:moveTo>
                      <a:pt x="2408" y="0"/>
                    </a:moveTo>
                    <a:lnTo>
                      <a:pt x="2227" y="424"/>
                    </a:lnTo>
                    <a:lnTo>
                      <a:pt x="0" y="685"/>
                    </a:lnTo>
                    <a:lnTo>
                      <a:pt x="361" y="19"/>
                    </a:lnTo>
                    <a:lnTo>
                      <a:pt x="2408"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3" name="Freeform 7"/>
              <p:cNvSpPr>
                <a:spLocks/>
              </p:cNvSpPr>
              <p:nvPr/>
            </p:nvSpPr>
            <p:spPr bwMode="auto">
              <a:xfrm>
                <a:off x="967460" y="2202086"/>
                <a:ext cx="2266091" cy="1142748"/>
              </a:xfrm>
              <a:custGeom>
                <a:avLst/>
                <a:gdLst/>
                <a:ahLst/>
                <a:cxnLst>
                  <a:cxn ang="0">
                    <a:pos x="2047" y="0"/>
                  </a:cxn>
                  <a:cxn ang="0">
                    <a:pos x="2102" y="599"/>
                  </a:cxn>
                  <a:cxn ang="0">
                    <a:pos x="73" y="1060"/>
                  </a:cxn>
                  <a:cxn ang="0">
                    <a:pos x="0" y="19"/>
                  </a:cxn>
                  <a:cxn ang="0">
                    <a:pos x="2047" y="0"/>
                  </a:cxn>
                </a:cxnLst>
                <a:rect l="0" t="0" r="r" b="b"/>
                <a:pathLst>
                  <a:path w="2102" h="1060">
                    <a:moveTo>
                      <a:pt x="2047" y="0"/>
                    </a:moveTo>
                    <a:lnTo>
                      <a:pt x="2102" y="599"/>
                    </a:lnTo>
                    <a:lnTo>
                      <a:pt x="73" y="1060"/>
                    </a:lnTo>
                    <a:lnTo>
                      <a:pt x="0" y="19"/>
                    </a:lnTo>
                    <a:lnTo>
                      <a:pt x="2047" y="0"/>
                    </a:lnTo>
                    <a:close/>
                  </a:path>
                </a:pathLst>
              </a:custGeom>
              <a:gradFill>
                <a:gsLst>
                  <a:gs pos="100000">
                    <a:schemeClr val="accent4">
                      <a:shade val="51000"/>
                      <a:satMod val="130000"/>
                    </a:schemeClr>
                  </a:gs>
                  <a:gs pos="16000">
                    <a:schemeClr val="accent4">
                      <a:shade val="93000"/>
                      <a:satMod val="130000"/>
                    </a:schemeClr>
                  </a:gs>
                  <a:gs pos="0">
                    <a:schemeClr val="accent4">
                      <a:shade val="94000"/>
                      <a:satMod val="135000"/>
                    </a:schemeClr>
                  </a:gs>
                </a:gsLst>
                <a:path path="circle">
                  <a:fillToRect l="50000" t="50000" r="50000" b="50000"/>
                </a:path>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4" name="Freeform 8"/>
              <p:cNvSpPr>
                <a:spLocks/>
              </p:cNvSpPr>
              <p:nvPr/>
            </p:nvSpPr>
            <p:spPr bwMode="auto">
              <a:xfrm>
                <a:off x="843482" y="2968590"/>
                <a:ext cx="2420255" cy="1291521"/>
              </a:xfrm>
              <a:custGeom>
                <a:avLst/>
                <a:gdLst/>
                <a:ahLst/>
                <a:cxnLst>
                  <a:cxn ang="0">
                    <a:pos x="2245" y="0"/>
                  </a:cxn>
                  <a:cxn ang="0">
                    <a:pos x="2119" y="465"/>
                  </a:cxn>
                  <a:cxn ang="0">
                    <a:pos x="0" y="1198"/>
                  </a:cxn>
                  <a:cxn ang="0">
                    <a:pos x="210" y="471"/>
                  </a:cxn>
                  <a:cxn ang="0">
                    <a:pos x="2245" y="0"/>
                  </a:cxn>
                </a:cxnLst>
                <a:rect l="0" t="0" r="r" b="b"/>
                <a:pathLst>
                  <a:path w="2245" h="1198">
                    <a:moveTo>
                      <a:pt x="2245" y="0"/>
                    </a:moveTo>
                    <a:lnTo>
                      <a:pt x="2119" y="465"/>
                    </a:lnTo>
                    <a:lnTo>
                      <a:pt x="0" y="1198"/>
                    </a:lnTo>
                    <a:lnTo>
                      <a:pt x="210" y="471"/>
                    </a:lnTo>
                    <a:lnTo>
                      <a:pt x="2245"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5" name="Freeform 9"/>
              <p:cNvSpPr>
                <a:spLocks/>
              </p:cNvSpPr>
              <p:nvPr/>
            </p:nvSpPr>
            <p:spPr bwMode="auto">
              <a:xfrm>
                <a:off x="1069875" y="2968590"/>
                <a:ext cx="2439660" cy="1586910"/>
              </a:xfrm>
              <a:custGeom>
                <a:avLst/>
                <a:gdLst/>
                <a:ahLst/>
                <a:cxnLst>
                  <a:cxn ang="0">
                    <a:pos x="2035" y="0"/>
                  </a:cxn>
                  <a:cxn ang="0">
                    <a:pos x="2263" y="577"/>
                  </a:cxn>
                  <a:cxn ang="0">
                    <a:pos x="295" y="1472"/>
                  </a:cxn>
                  <a:cxn ang="0">
                    <a:pos x="0" y="471"/>
                  </a:cxn>
                  <a:cxn ang="0">
                    <a:pos x="2035" y="0"/>
                  </a:cxn>
                </a:cxnLst>
                <a:rect l="0" t="0" r="r" b="b"/>
                <a:pathLst>
                  <a:path w="2263" h="1472">
                    <a:moveTo>
                      <a:pt x="2035" y="0"/>
                    </a:moveTo>
                    <a:lnTo>
                      <a:pt x="2263" y="577"/>
                    </a:lnTo>
                    <a:lnTo>
                      <a:pt x="295" y="1472"/>
                    </a:lnTo>
                    <a:lnTo>
                      <a:pt x="0" y="471"/>
                    </a:lnTo>
                    <a:lnTo>
                      <a:pt x="2035" y="0"/>
                    </a:lnTo>
                    <a:close/>
                  </a:path>
                </a:pathLst>
              </a:custGeom>
              <a:gradFill>
                <a:gsLst>
                  <a:gs pos="100000">
                    <a:schemeClr val="accent5">
                      <a:shade val="51000"/>
                      <a:satMod val="130000"/>
                    </a:schemeClr>
                  </a:gs>
                  <a:gs pos="44000">
                    <a:schemeClr val="accent5">
                      <a:shade val="93000"/>
                      <a:satMod val="130000"/>
                    </a:schemeClr>
                  </a:gs>
                  <a:gs pos="0">
                    <a:schemeClr val="accent5">
                      <a:shade val="94000"/>
                      <a:satMod val="135000"/>
                    </a:schemeClr>
                  </a:gs>
                </a:gsLst>
                <a:path path="circle">
                  <a:fillToRect l="50000" t="50000" r="50000" b="50000"/>
                </a:path>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6" name="Freeform 10"/>
              <p:cNvSpPr>
                <a:spLocks/>
              </p:cNvSpPr>
              <p:nvPr/>
            </p:nvSpPr>
            <p:spPr bwMode="auto">
              <a:xfrm>
                <a:off x="1398685" y="3707063"/>
                <a:ext cx="2153973" cy="1784196"/>
              </a:xfrm>
              <a:custGeom>
                <a:avLst/>
                <a:gdLst/>
                <a:ahLst/>
                <a:cxnLst>
                  <a:cxn ang="0">
                    <a:pos x="1998" y="0"/>
                  </a:cxn>
                  <a:cxn ang="0">
                    <a:pos x="1917" y="492"/>
                  </a:cxn>
                  <a:cxn ang="0">
                    <a:pos x="0" y="1655"/>
                  </a:cxn>
                  <a:cxn ang="0">
                    <a:pos x="52" y="899"/>
                  </a:cxn>
                  <a:cxn ang="0">
                    <a:pos x="1998" y="0"/>
                  </a:cxn>
                </a:cxnLst>
                <a:rect l="0" t="0" r="r" b="b"/>
                <a:pathLst>
                  <a:path w="1998" h="1655">
                    <a:moveTo>
                      <a:pt x="1998" y="0"/>
                    </a:moveTo>
                    <a:lnTo>
                      <a:pt x="1917" y="492"/>
                    </a:lnTo>
                    <a:lnTo>
                      <a:pt x="0" y="1655"/>
                    </a:lnTo>
                    <a:lnTo>
                      <a:pt x="52" y="899"/>
                    </a:lnTo>
                    <a:lnTo>
                      <a:pt x="1998"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7" name="Freeform 11"/>
              <p:cNvSpPr>
                <a:spLocks/>
              </p:cNvSpPr>
              <p:nvPr/>
            </p:nvSpPr>
            <p:spPr bwMode="auto">
              <a:xfrm>
                <a:off x="1454745" y="3707063"/>
                <a:ext cx="2439660" cy="1957764"/>
              </a:xfrm>
              <a:custGeom>
                <a:avLst/>
                <a:gdLst/>
                <a:ahLst/>
                <a:cxnLst>
                  <a:cxn ang="0">
                    <a:pos x="1946" y="0"/>
                  </a:cxn>
                  <a:cxn ang="0">
                    <a:pos x="2263" y="497"/>
                  </a:cxn>
                  <a:cxn ang="0">
                    <a:pos x="498" y="1816"/>
                  </a:cxn>
                  <a:cxn ang="0">
                    <a:pos x="0" y="899"/>
                  </a:cxn>
                  <a:cxn ang="0">
                    <a:pos x="1946" y="0"/>
                  </a:cxn>
                </a:cxnLst>
                <a:rect l="0" t="0" r="r" b="b"/>
                <a:pathLst>
                  <a:path w="2263" h="1816">
                    <a:moveTo>
                      <a:pt x="1946" y="0"/>
                    </a:moveTo>
                    <a:lnTo>
                      <a:pt x="2263" y="497"/>
                    </a:lnTo>
                    <a:lnTo>
                      <a:pt x="498" y="1816"/>
                    </a:lnTo>
                    <a:lnTo>
                      <a:pt x="0" y="899"/>
                    </a:lnTo>
                    <a:lnTo>
                      <a:pt x="1946" y="0"/>
                    </a:lnTo>
                    <a:close/>
                  </a:path>
                </a:pathLst>
              </a:custGeom>
              <a:gradFill>
                <a:gsLst>
                  <a:gs pos="0">
                    <a:schemeClr val="lt2">
                      <a:tint val="80000"/>
                      <a:satMod val="300000"/>
                    </a:schemeClr>
                  </a:gs>
                  <a:gs pos="100000">
                    <a:schemeClr val="lt2">
                      <a:shade val="30000"/>
                      <a:satMod val="200000"/>
                    </a:schemeClr>
                  </a:gs>
                </a:gsLst>
                <a:path path="circle">
                  <a:fillToRect l="50000" t="50000" r="50000" b="50000"/>
                </a:path>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8" name="Freeform 12"/>
              <p:cNvSpPr>
                <a:spLocks/>
              </p:cNvSpPr>
              <p:nvPr/>
            </p:nvSpPr>
            <p:spPr bwMode="auto">
              <a:xfrm>
                <a:off x="2037977" y="4296765"/>
                <a:ext cx="1902784" cy="2304901"/>
              </a:xfrm>
              <a:custGeom>
                <a:avLst/>
                <a:gdLst/>
                <a:ahLst/>
                <a:cxnLst>
                  <a:cxn ang="0">
                    <a:pos x="1765" y="0"/>
                  </a:cxn>
                  <a:cxn ang="0">
                    <a:pos x="1735" y="591"/>
                  </a:cxn>
                  <a:cxn ang="0">
                    <a:pos x="112" y="2138"/>
                  </a:cxn>
                  <a:cxn ang="0">
                    <a:pos x="0" y="1388"/>
                  </a:cxn>
                  <a:cxn ang="0">
                    <a:pos x="1765" y="0"/>
                  </a:cxn>
                </a:cxnLst>
                <a:rect l="0" t="0" r="r" b="b"/>
                <a:pathLst>
                  <a:path w="1765" h="2138">
                    <a:moveTo>
                      <a:pt x="1765" y="0"/>
                    </a:moveTo>
                    <a:lnTo>
                      <a:pt x="1735" y="591"/>
                    </a:lnTo>
                    <a:lnTo>
                      <a:pt x="112" y="2138"/>
                    </a:lnTo>
                    <a:lnTo>
                      <a:pt x="0" y="1388"/>
                    </a:lnTo>
                    <a:lnTo>
                      <a:pt x="1765" y="0"/>
                    </a:lnTo>
                    <a:close/>
                  </a:path>
                </a:pathLst>
              </a:custGeom>
              <a:solidFill>
                <a:schemeClr val="bg1">
                  <a:lumMod val="6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09" name="Freeform 13"/>
              <p:cNvSpPr>
                <a:spLocks/>
              </p:cNvSpPr>
              <p:nvPr/>
            </p:nvSpPr>
            <p:spPr bwMode="auto">
              <a:xfrm>
                <a:off x="2037977" y="4296765"/>
                <a:ext cx="2391147" cy="2346945"/>
              </a:xfrm>
              <a:custGeom>
                <a:avLst/>
                <a:gdLst/>
                <a:ahLst/>
                <a:cxnLst>
                  <a:cxn ang="0">
                    <a:pos x="1765" y="0"/>
                  </a:cxn>
                  <a:cxn ang="0">
                    <a:pos x="2218" y="397"/>
                  </a:cxn>
                  <a:cxn ang="0">
                    <a:pos x="684" y="2177"/>
                  </a:cxn>
                  <a:cxn ang="0">
                    <a:pos x="0" y="1388"/>
                  </a:cxn>
                  <a:cxn ang="0">
                    <a:pos x="1765" y="0"/>
                  </a:cxn>
                </a:cxnLst>
                <a:rect l="0" t="0" r="r" b="b"/>
                <a:pathLst>
                  <a:path w="2218" h="2177">
                    <a:moveTo>
                      <a:pt x="1765" y="0"/>
                    </a:moveTo>
                    <a:lnTo>
                      <a:pt x="2218" y="397"/>
                    </a:lnTo>
                    <a:lnTo>
                      <a:pt x="684" y="2177"/>
                    </a:lnTo>
                    <a:lnTo>
                      <a:pt x="0" y="1388"/>
                    </a:lnTo>
                    <a:lnTo>
                      <a:pt x="1765" y="0"/>
                    </a:lnTo>
                    <a:close/>
                  </a:path>
                </a:pathLst>
              </a:custGeom>
              <a:gradFill>
                <a:gsLst>
                  <a:gs pos="0">
                    <a:schemeClr val="dk2">
                      <a:tint val="80000"/>
                      <a:satMod val="300000"/>
                    </a:schemeClr>
                  </a:gs>
                  <a:gs pos="100000">
                    <a:schemeClr val="dk2">
                      <a:shade val="30000"/>
                      <a:satMod val="200000"/>
                    </a:schemeClr>
                  </a:gs>
                </a:gsLst>
                <a:path path="circle">
                  <a:fillToRect l="50000" t="50000" r="50000" b="50000"/>
                </a:path>
              </a:gra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 name="TextBox 44"/>
            <p:cNvSpPr txBox="1">
              <a:spLocks noChangeArrowheads="1"/>
            </p:cNvSpPr>
            <p:nvPr/>
          </p:nvSpPr>
          <p:spPr bwMode="auto">
            <a:xfrm rot="21273742">
              <a:off x="1162252" y="2428811"/>
              <a:ext cx="2181252" cy="400110"/>
            </a:xfrm>
            <a:prstGeom prst="rect">
              <a:avLst/>
            </a:prstGeom>
            <a:noFill/>
            <a:ln w="9525">
              <a:noFill/>
              <a:miter lim="800000"/>
              <a:headEnd/>
              <a:tailEnd/>
            </a:ln>
            <a:scene3d>
              <a:camera prst="perspectiveRight" fov="6300000">
                <a:rot lat="0" lon="19800000" rev="0"/>
              </a:camera>
              <a:lightRig rig="threePt" dir="t"/>
            </a:scene3d>
          </p:spPr>
          <p:txBody>
            <a:bodyPr wrap="square">
              <a:spAutoFit/>
            </a:bodyPr>
            <a:lstStyle/>
            <a:p>
              <a:r>
                <a:rPr lang="en-US" sz="2000" b="1" dirty="0" smtClean="0">
                  <a:solidFill>
                    <a:schemeClr val="bg1"/>
                  </a:solidFill>
                  <a:latin typeface="Arial" pitchFamily="34" charset="0"/>
                  <a:cs typeface="Arial" pitchFamily="34" charset="0"/>
                </a:rPr>
                <a:t>EXAMPLE TEXT </a:t>
              </a:r>
              <a:endParaRPr lang="en-US" sz="2000" b="1" dirty="0">
                <a:solidFill>
                  <a:schemeClr val="bg1"/>
                </a:solidFill>
                <a:latin typeface="Arial" pitchFamily="34" charset="0"/>
                <a:cs typeface="Arial" pitchFamily="34" charset="0"/>
              </a:endParaRPr>
            </a:p>
          </p:txBody>
        </p:sp>
        <p:sp>
          <p:nvSpPr>
            <p:cNvPr id="18" name="TextBox 44"/>
            <p:cNvSpPr txBox="1">
              <a:spLocks noChangeArrowheads="1"/>
            </p:cNvSpPr>
            <p:nvPr/>
          </p:nvSpPr>
          <p:spPr bwMode="auto">
            <a:xfrm rot="20518919">
              <a:off x="1324178" y="3414656"/>
              <a:ext cx="2181252" cy="400110"/>
            </a:xfrm>
            <a:prstGeom prst="rect">
              <a:avLst/>
            </a:prstGeom>
            <a:noFill/>
            <a:ln w="9525">
              <a:noFill/>
              <a:miter lim="800000"/>
              <a:headEnd/>
              <a:tailEnd/>
            </a:ln>
            <a:scene3d>
              <a:camera prst="perspectiveRight" fov="6300000">
                <a:rot lat="0" lon="19800000" rev="0"/>
              </a:camera>
              <a:lightRig rig="threePt" dir="t"/>
            </a:scene3d>
          </p:spPr>
          <p:txBody>
            <a:bodyPr wrap="square">
              <a:spAutoFit/>
            </a:bodyPr>
            <a:lstStyle/>
            <a:p>
              <a:r>
                <a:rPr lang="en-US" sz="2000" b="1" dirty="0" smtClean="0">
                  <a:solidFill>
                    <a:schemeClr val="bg1"/>
                  </a:solidFill>
                  <a:latin typeface="Arial" pitchFamily="34" charset="0"/>
                  <a:cs typeface="Arial" pitchFamily="34" charset="0"/>
                </a:rPr>
                <a:t>EXAMPLE TEXT </a:t>
              </a:r>
              <a:endParaRPr lang="en-US" sz="2000" b="1" dirty="0">
                <a:solidFill>
                  <a:schemeClr val="bg1"/>
                </a:solidFill>
                <a:latin typeface="Arial" pitchFamily="34" charset="0"/>
                <a:cs typeface="Arial" pitchFamily="34" charset="0"/>
              </a:endParaRPr>
            </a:p>
          </p:txBody>
        </p:sp>
        <p:sp>
          <p:nvSpPr>
            <p:cNvPr id="19" name="TextBox 44"/>
            <p:cNvSpPr txBox="1">
              <a:spLocks noChangeArrowheads="1"/>
            </p:cNvSpPr>
            <p:nvPr/>
          </p:nvSpPr>
          <p:spPr bwMode="auto">
            <a:xfrm rot="19809103">
              <a:off x="1734533" y="4318746"/>
              <a:ext cx="2181252" cy="400110"/>
            </a:xfrm>
            <a:prstGeom prst="rect">
              <a:avLst/>
            </a:prstGeom>
            <a:noFill/>
            <a:ln w="9525">
              <a:noFill/>
              <a:miter lim="800000"/>
              <a:headEnd/>
              <a:tailEnd/>
            </a:ln>
            <a:scene3d>
              <a:camera prst="perspectiveRight" fov="6300000">
                <a:rot lat="0" lon="19800000" rev="0"/>
              </a:camera>
              <a:lightRig rig="threePt" dir="t"/>
            </a:scene3d>
          </p:spPr>
          <p:txBody>
            <a:bodyPr wrap="square">
              <a:spAutoFit/>
            </a:bodyPr>
            <a:lstStyle/>
            <a:p>
              <a:r>
                <a:rPr lang="en-US" sz="2000" b="1" dirty="0" smtClean="0">
                  <a:solidFill>
                    <a:schemeClr val="bg1"/>
                  </a:solidFill>
                  <a:latin typeface="Arial" pitchFamily="34" charset="0"/>
                  <a:cs typeface="Arial" pitchFamily="34" charset="0"/>
                </a:rPr>
                <a:t>EXAMPLE TEXT </a:t>
              </a:r>
              <a:endParaRPr lang="en-US" sz="2000" b="1" dirty="0">
                <a:solidFill>
                  <a:schemeClr val="bg1"/>
                </a:solidFill>
                <a:latin typeface="Arial" pitchFamily="34" charset="0"/>
                <a:cs typeface="Arial" pitchFamily="34" charset="0"/>
              </a:endParaRPr>
            </a:p>
          </p:txBody>
        </p:sp>
        <p:sp>
          <p:nvSpPr>
            <p:cNvPr id="20" name="TextBox 44"/>
            <p:cNvSpPr txBox="1">
              <a:spLocks noChangeArrowheads="1"/>
            </p:cNvSpPr>
            <p:nvPr/>
          </p:nvSpPr>
          <p:spPr bwMode="auto">
            <a:xfrm rot="18987388">
              <a:off x="2285645" y="5092088"/>
              <a:ext cx="2181252" cy="400110"/>
            </a:xfrm>
            <a:prstGeom prst="rect">
              <a:avLst/>
            </a:prstGeom>
            <a:noFill/>
            <a:ln w="9525">
              <a:noFill/>
              <a:miter lim="800000"/>
              <a:headEnd/>
              <a:tailEnd/>
            </a:ln>
            <a:scene3d>
              <a:camera prst="perspectiveRight" fov="6300000">
                <a:rot lat="0" lon="19800000" rev="0"/>
              </a:camera>
              <a:lightRig rig="threePt" dir="t"/>
            </a:scene3d>
          </p:spPr>
          <p:txBody>
            <a:bodyPr wrap="square">
              <a:spAutoFit/>
            </a:bodyPr>
            <a:lstStyle/>
            <a:p>
              <a:r>
                <a:rPr lang="en-US" sz="2000" b="1" dirty="0" smtClean="0">
                  <a:solidFill>
                    <a:schemeClr val="bg1"/>
                  </a:solidFill>
                  <a:latin typeface="Arial" pitchFamily="34" charset="0"/>
                  <a:cs typeface="Arial" pitchFamily="34" charset="0"/>
                </a:rPr>
                <a:t>EXAMPLE TEXT </a:t>
              </a:r>
              <a:endParaRPr lang="en-US" sz="2000" b="1" dirty="0">
                <a:solidFill>
                  <a:schemeClr val="bg1"/>
                </a:solidFill>
                <a:latin typeface="Arial" pitchFamily="34" charset="0"/>
                <a:cs typeface="Arial" pitchFamily="34" charset="0"/>
              </a:endParaRPr>
            </a:p>
          </p:txBody>
        </p:sp>
      </p:grpSp>
      <p:grpSp>
        <p:nvGrpSpPr>
          <p:cNvPr id="32" name="Group 31"/>
          <p:cNvGrpSpPr/>
          <p:nvPr/>
        </p:nvGrpSpPr>
        <p:grpSpPr>
          <a:xfrm>
            <a:off x="3455451" y="1500174"/>
            <a:ext cx="5001478" cy="428628"/>
            <a:chOff x="3525249" y="1627737"/>
            <a:chExt cx="5001478" cy="428628"/>
          </a:xfrm>
          <a:gradFill>
            <a:gsLst>
              <a:gs pos="0">
                <a:schemeClr val="bg1">
                  <a:lumMod val="85000"/>
                </a:schemeClr>
              </a:gs>
              <a:gs pos="100000">
                <a:schemeClr val="bg1">
                  <a:lumMod val="65000"/>
                </a:schemeClr>
              </a:gs>
            </a:gsLst>
            <a:path path="circle">
              <a:fillToRect l="50000" t="50000" r="50000" b="50000"/>
            </a:path>
          </a:gradFill>
        </p:grpSpPr>
        <p:sp>
          <p:nvSpPr>
            <p:cNvPr id="22" name="Down Arrow 21"/>
            <p:cNvSpPr/>
            <p:nvPr/>
          </p:nvSpPr>
          <p:spPr>
            <a:xfrm rot="4733383">
              <a:off x="3860714" y="1292272"/>
              <a:ext cx="428628" cy="1099558"/>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594330" y="1630589"/>
              <a:ext cx="3932397" cy="2119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3635628" y="2012623"/>
            <a:ext cx="4821302" cy="497519"/>
            <a:chOff x="3705426" y="2140186"/>
            <a:chExt cx="4821302" cy="497519"/>
          </a:xfrm>
          <a:gradFill>
            <a:gsLst>
              <a:gs pos="0">
                <a:schemeClr val="bg1">
                  <a:lumMod val="85000"/>
                </a:schemeClr>
              </a:gs>
              <a:gs pos="100000">
                <a:schemeClr val="bg1">
                  <a:lumMod val="65000"/>
                </a:schemeClr>
              </a:gs>
            </a:gsLst>
            <a:path path="circle">
              <a:fillToRect l="50000" t="50000" r="50000" b="50000"/>
            </a:path>
          </a:gradFill>
        </p:grpSpPr>
        <p:sp>
          <p:nvSpPr>
            <p:cNvPr id="23" name="Down Arrow 22"/>
            <p:cNvSpPr/>
            <p:nvPr/>
          </p:nvSpPr>
          <p:spPr>
            <a:xfrm rot="4149548">
              <a:off x="4005578" y="1908925"/>
              <a:ext cx="428628" cy="1028931"/>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658624" y="2140186"/>
              <a:ext cx="3868104" cy="2119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3883957" y="2505547"/>
            <a:ext cx="4572972" cy="567209"/>
            <a:chOff x="3953755" y="2633110"/>
            <a:chExt cx="4572972" cy="567209"/>
          </a:xfrm>
          <a:gradFill>
            <a:gsLst>
              <a:gs pos="0">
                <a:schemeClr val="bg1">
                  <a:lumMod val="85000"/>
                </a:schemeClr>
              </a:gs>
              <a:gs pos="100000">
                <a:schemeClr val="bg1">
                  <a:lumMod val="65000"/>
                </a:schemeClr>
              </a:gs>
            </a:gsLst>
            <a:path path="circle">
              <a:fillToRect l="50000" t="50000" r="50000" b="50000"/>
            </a:path>
          </a:gradFill>
        </p:grpSpPr>
        <p:sp>
          <p:nvSpPr>
            <p:cNvPr id="24" name="Down Arrow 23"/>
            <p:cNvSpPr/>
            <p:nvPr/>
          </p:nvSpPr>
          <p:spPr>
            <a:xfrm rot="3501180">
              <a:off x="4239507" y="2485939"/>
              <a:ext cx="428628" cy="1000132"/>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820548" y="2633110"/>
              <a:ext cx="3706179" cy="2119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4426442" y="2951080"/>
            <a:ext cx="4030488" cy="849953"/>
            <a:chOff x="4496240" y="3078643"/>
            <a:chExt cx="4030488" cy="849953"/>
          </a:xfrm>
          <a:gradFill>
            <a:gsLst>
              <a:gs pos="0">
                <a:schemeClr val="bg1">
                  <a:lumMod val="85000"/>
                </a:schemeClr>
              </a:gs>
              <a:gs pos="100000">
                <a:schemeClr val="bg1">
                  <a:lumMod val="65000"/>
                </a:schemeClr>
              </a:gs>
            </a:gsLst>
            <a:path path="circle">
              <a:fillToRect l="50000" t="50000" r="50000" b="50000"/>
            </a:path>
          </a:gradFill>
        </p:grpSpPr>
        <p:sp>
          <p:nvSpPr>
            <p:cNvPr id="25" name="Down Arrow 24"/>
            <p:cNvSpPr/>
            <p:nvPr/>
          </p:nvSpPr>
          <p:spPr>
            <a:xfrm rot="2629780">
              <a:off x="4496240" y="3078643"/>
              <a:ext cx="428628" cy="849953"/>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927700" y="3121253"/>
              <a:ext cx="3599028" cy="21194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44"/>
          <p:cNvSpPr txBox="1">
            <a:spLocks noChangeArrowheads="1"/>
          </p:cNvSpPr>
          <p:nvPr/>
        </p:nvSpPr>
        <p:spPr bwMode="auto">
          <a:xfrm>
            <a:off x="5376888" y="1457311"/>
            <a:ext cx="1962144" cy="276999"/>
          </a:xfrm>
          <a:prstGeom prst="rect">
            <a:avLst/>
          </a:prstGeom>
          <a:noFill/>
          <a:ln w="9525">
            <a:noFill/>
            <a:miter lim="800000"/>
            <a:headEnd/>
            <a:tailEnd/>
          </a:ln>
        </p:spPr>
        <p:txBody>
          <a:bodyPr wrap="square">
            <a:spAutoFit/>
          </a:bodyPr>
          <a:lstStyle/>
          <a:p>
            <a:r>
              <a:rPr lang="en-US" sz="1200" dirty="0" smtClean="0">
                <a:solidFill>
                  <a:schemeClr val="tx1">
                    <a:lumMod val="95000"/>
                    <a:lumOff val="5000"/>
                  </a:schemeClr>
                </a:solidFill>
                <a:latin typeface="Arial" pitchFamily="34" charset="0"/>
                <a:cs typeface="Arial" pitchFamily="34" charset="0"/>
              </a:rPr>
              <a:t>1. This </a:t>
            </a:r>
            <a:r>
              <a:rPr lang="en-US" sz="1200" dirty="0">
                <a:solidFill>
                  <a:schemeClr val="tx1">
                    <a:lumMod val="95000"/>
                    <a:lumOff val="5000"/>
                  </a:schemeClr>
                </a:solidFill>
                <a:latin typeface="Arial" pitchFamily="34" charset="0"/>
                <a:cs typeface="Arial" pitchFamily="34" charset="0"/>
              </a:rPr>
              <a:t>is an example text</a:t>
            </a:r>
            <a:r>
              <a:rPr lang="en-US" sz="1200" dirty="0" smtClean="0">
                <a:solidFill>
                  <a:schemeClr val="tx1">
                    <a:lumMod val="95000"/>
                    <a:lumOff val="5000"/>
                  </a:schemeClr>
                </a:solidFill>
                <a:latin typeface="Arial" pitchFamily="34" charset="0"/>
                <a:cs typeface="Arial" pitchFamily="34" charset="0"/>
              </a:rPr>
              <a:t>.</a:t>
            </a:r>
            <a:endParaRPr lang="en-US" sz="1200" b="1" dirty="0">
              <a:solidFill>
                <a:schemeClr val="tx1">
                  <a:lumMod val="95000"/>
                  <a:lumOff val="5000"/>
                </a:schemeClr>
              </a:solidFill>
              <a:latin typeface="Arial" pitchFamily="34" charset="0"/>
              <a:cs typeface="Arial" pitchFamily="34" charset="0"/>
            </a:endParaRPr>
          </a:p>
        </p:txBody>
      </p:sp>
      <p:sp>
        <p:nvSpPr>
          <p:cNvPr id="37" name="TextBox 44"/>
          <p:cNvSpPr txBox="1">
            <a:spLocks noChangeArrowheads="1"/>
          </p:cNvSpPr>
          <p:nvPr/>
        </p:nvSpPr>
        <p:spPr bwMode="auto">
          <a:xfrm>
            <a:off x="5376888" y="1971675"/>
            <a:ext cx="1962144" cy="276999"/>
          </a:xfrm>
          <a:prstGeom prst="rect">
            <a:avLst/>
          </a:prstGeom>
          <a:noFill/>
          <a:ln w="9525">
            <a:noFill/>
            <a:miter lim="800000"/>
            <a:headEnd/>
            <a:tailEnd/>
          </a:ln>
        </p:spPr>
        <p:txBody>
          <a:bodyPr wrap="square">
            <a:spAutoFit/>
          </a:bodyPr>
          <a:lstStyle/>
          <a:p>
            <a:r>
              <a:rPr lang="en-US" sz="1200" dirty="0" smtClean="0">
                <a:solidFill>
                  <a:schemeClr val="tx1">
                    <a:lumMod val="95000"/>
                    <a:lumOff val="5000"/>
                  </a:schemeClr>
                </a:solidFill>
                <a:latin typeface="Arial" pitchFamily="34" charset="0"/>
                <a:cs typeface="Arial" pitchFamily="34" charset="0"/>
              </a:rPr>
              <a:t>2. This </a:t>
            </a:r>
            <a:r>
              <a:rPr lang="en-US" sz="1200" dirty="0">
                <a:solidFill>
                  <a:schemeClr val="tx1">
                    <a:lumMod val="95000"/>
                    <a:lumOff val="5000"/>
                  </a:schemeClr>
                </a:solidFill>
                <a:latin typeface="Arial" pitchFamily="34" charset="0"/>
                <a:cs typeface="Arial" pitchFamily="34" charset="0"/>
              </a:rPr>
              <a:t>is an example text</a:t>
            </a:r>
            <a:r>
              <a:rPr lang="en-US" sz="1200" dirty="0" smtClean="0">
                <a:solidFill>
                  <a:schemeClr val="tx1">
                    <a:lumMod val="95000"/>
                    <a:lumOff val="5000"/>
                  </a:schemeClr>
                </a:solidFill>
                <a:latin typeface="Arial" pitchFamily="34" charset="0"/>
                <a:cs typeface="Arial" pitchFamily="34" charset="0"/>
              </a:rPr>
              <a:t>.</a:t>
            </a:r>
            <a:endParaRPr lang="en-US" sz="1200" b="1" dirty="0">
              <a:solidFill>
                <a:schemeClr val="tx1">
                  <a:lumMod val="95000"/>
                  <a:lumOff val="5000"/>
                </a:schemeClr>
              </a:solidFill>
              <a:latin typeface="Arial" pitchFamily="34" charset="0"/>
              <a:cs typeface="Arial" pitchFamily="34" charset="0"/>
            </a:endParaRPr>
          </a:p>
        </p:txBody>
      </p:sp>
      <p:sp>
        <p:nvSpPr>
          <p:cNvPr id="38" name="TextBox 44"/>
          <p:cNvSpPr txBox="1">
            <a:spLocks noChangeArrowheads="1"/>
          </p:cNvSpPr>
          <p:nvPr/>
        </p:nvSpPr>
        <p:spPr bwMode="auto">
          <a:xfrm>
            <a:off x="5376888" y="2471748"/>
            <a:ext cx="1962144" cy="276999"/>
          </a:xfrm>
          <a:prstGeom prst="rect">
            <a:avLst/>
          </a:prstGeom>
          <a:noFill/>
          <a:ln w="9525">
            <a:noFill/>
            <a:miter lim="800000"/>
            <a:headEnd/>
            <a:tailEnd/>
          </a:ln>
        </p:spPr>
        <p:txBody>
          <a:bodyPr wrap="square">
            <a:spAutoFit/>
          </a:bodyPr>
          <a:lstStyle/>
          <a:p>
            <a:r>
              <a:rPr lang="en-US" sz="1200" dirty="0" smtClean="0">
                <a:solidFill>
                  <a:schemeClr val="tx1">
                    <a:lumMod val="95000"/>
                    <a:lumOff val="5000"/>
                  </a:schemeClr>
                </a:solidFill>
                <a:latin typeface="Arial" pitchFamily="34" charset="0"/>
                <a:cs typeface="Arial" pitchFamily="34" charset="0"/>
              </a:rPr>
              <a:t>3. This </a:t>
            </a:r>
            <a:r>
              <a:rPr lang="en-US" sz="1200" dirty="0">
                <a:solidFill>
                  <a:schemeClr val="tx1">
                    <a:lumMod val="95000"/>
                    <a:lumOff val="5000"/>
                  </a:schemeClr>
                </a:solidFill>
                <a:latin typeface="Arial" pitchFamily="34" charset="0"/>
                <a:cs typeface="Arial" pitchFamily="34" charset="0"/>
              </a:rPr>
              <a:t>is an example text</a:t>
            </a:r>
            <a:r>
              <a:rPr lang="en-US" sz="1200" dirty="0" smtClean="0">
                <a:solidFill>
                  <a:schemeClr val="tx1">
                    <a:lumMod val="95000"/>
                    <a:lumOff val="5000"/>
                  </a:schemeClr>
                </a:solidFill>
                <a:latin typeface="Arial" pitchFamily="34" charset="0"/>
                <a:cs typeface="Arial" pitchFamily="34" charset="0"/>
              </a:rPr>
              <a:t>.</a:t>
            </a:r>
            <a:endParaRPr lang="en-US" sz="1200" b="1" dirty="0">
              <a:solidFill>
                <a:schemeClr val="tx1">
                  <a:lumMod val="95000"/>
                  <a:lumOff val="5000"/>
                </a:schemeClr>
              </a:solidFill>
              <a:latin typeface="Arial" pitchFamily="34" charset="0"/>
              <a:cs typeface="Arial" pitchFamily="34" charset="0"/>
            </a:endParaRPr>
          </a:p>
        </p:txBody>
      </p:sp>
      <p:sp>
        <p:nvSpPr>
          <p:cNvPr id="39" name="TextBox 44"/>
          <p:cNvSpPr txBox="1">
            <a:spLocks noChangeArrowheads="1"/>
          </p:cNvSpPr>
          <p:nvPr/>
        </p:nvSpPr>
        <p:spPr bwMode="auto">
          <a:xfrm>
            <a:off x="5376888" y="2957530"/>
            <a:ext cx="1962144" cy="276999"/>
          </a:xfrm>
          <a:prstGeom prst="rect">
            <a:avLst/>
          </a:prstGeom>
          <a:noFill/>
          <a:ln w="9525">
            <a:noFill/>
            <a:miter lim="800000"/>
            <a:headEnd/>
            <a:tailEnd/>
          </a:ln>
        </p:spPr>
        <p:txBody>
          <a:bodyPr wrap="square">
            <a:spAutoFit/>
          </a:bodyPr>
          <a:lstStyle/>
          <a:p>
            <a:r>
              <a:rPr lang="en-US" sz="1200" dirty="0" smtClean="0">
                <a:solidFill>
                  <a:schemeClr val="tx1">
                    <a:lumMod val="95000"/>
                    <a:lumOff val="5000"/>
                  </a:schemeClr>
                </a:solidFill>
                <a:latin typeface="Arial" pitchFamily="34" charset="0"/>
                <a:cs typeface="Arial" pitchFamily="34" charset="0"/>
              </a:rPr>
              <a:t>4. This </a:t>
            </a:r>
            <a:r>
              <a:rPr lang="en-US" sz="1200" dirty="0">
                <a:solidFill>
                  <a:schemeClr val="tx1">
                    <a:lumMod val="95000"/>
                    <a:lumOff val="5000"/>
                  </a:schemeClr>
                </a:solidFill>
                <a:latin typeface="Arial" pitchFamily="34" charset="0"/>
                <a:cs typeface="Arial" pitchFamily="34" charset="0"/>
              </a:rPr>
              <a:t>is an example text</a:t>
            </a:r>
            <a:r>
              <a:rPr lang="en-US" sz="1200" dirty="0" smtClean="0">
                <a:solidFill>
                  <a:schemeClr val="tx1">
                    <a:lumMod val="95000"/>
                    <a:lumOff val="5000"/>
                  </a:schemeClr>
                </a:solidFill>
                <a:latin typeface="Arial" pitchFamily="34" charset="0"/>
                <a:cs typeface="Arial" pitchFamily="34" charset="0"/>
              </a:rPr>
              <a:t>.</a:t>
            </a:r>
            <a:endParaRPr lang="en-US" sz="1200" b="1" dirty="0">
              <a:solidFill>
                <a:schemeClr val="tx1">
                  <a:lumMod val="95000"/>
                  <a:lumOff val="5000"/>
                </a:schemeClr>
              </a:solidFill>
              <a:latin typeface="Arial" pitchFamily="34" charset="0"/>
              <a:cs typeface="Arial" pitchFamily="34" charset="0"/>
            </a:endParaRPr>
          </a:p>
        </p:txBody>
      </p:sp>
      <p:sp>
        <p:nvSpPr>
          <p:cNvPr id="40" name="Прямоугольник 121"/>
          <p:cNvSpPr/>
          <p:nvPr/>
        </p:nvSpPr>
        <p:spPr>
          <a:xfrm>
            <a:off x="4467254" y="4714884"/>
            <a:ext cx="4138612" cy="1200329"/>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This is an example text.</a:t>
            </a:r>
          </a:p>
          <a:p>
            <a:r>
              <a:rPr lang="en-US" sz="1200" dirty="0" smtClean="0">
                <a:solidFill>
                  <a:schemeClr val="bg1"/>
                </a:solidFill>
                <a:latin typeface="Arial" pitchFamily="34" charset="0"/>
                <a:cs typeface="Arial" pitchFamily="34" charset="0"/>
              </a:rPr>
              <a:t>Go ahead and replace it with your own text. This is an example text. Go ahead and replace it with your own text. This is an example text. Go ahead and replace it with your own text. This is an example text. Go ahead and replace it with your own text. This is an example text.</a:t>
            </a:r>
            <a:endParaRPr lang="ru-RU" sz="12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44167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112</Words>
  <Application>Microsoft Office PowerPoint</Application>
  <PresentationFormat>全屏显示(4:3)</PresentationFormat>
  <Paragraphs>11</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