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10024576"/>
        <c:axId val="210025136"/>
      </c:barChart>
      <c:catAx>
        <c:axId val="21002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025136"/>
        <c:crosses val="autoZero"/>
        <c:auto val="1"/>
        <c:lblAlgn val="ctr"/>
        <c:lblOffset val="100"/>
        <c:noMultiLvlLbl val="0"/>
      </c:catAx>
      <c:valAx>
        <c:axId val="21002513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024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185921440"/>
        <c:axId val="185922000"/>
      </c:barChart>
      <c:catAx>
        <c:axId val="18592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922000"/>
        <c:crosses val="autoZero"/>
        <c:auto val="1"/>
        <c:lblAlgn val="ctr"/>
        <c:lblOffset val="100"/>
        <c:noMultiLvlLbl val="0"/>
      </c:catAx>
      <c:valAx>
        <c:axId val="18592200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59214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878000"/>
        <c:axId val="183878560"/>
      </c:lineChart>
      <c:catAx>
        <c:axId val="183878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878560"/>
        <c:crosses val="autoZero"/>
        <c:auto val="1"/>
        <c:lblAlgn val="ctr"/>
        <c:lblOffset val="100"/>
        <c:noMultiLvlLbl val="0"/>
      </c:catAx>
      <c:valAx>
        <c:axId val="183878560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3878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11867264"/>
        <c:axId val="211867824"/>
      </c:barChart>
      <c:catAx>
        <c:axId val="211867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11867824"/>
        <c:crosses val="autoZero"/>
        <c:auto val="1"/>
        <c:lblAlgn val="ctr"/>
        <c:lblOffset val="100"/>
        <c:noMultiLvlLbl val="0"/>
      </c:catAx>
      <c:valAx>
        <c:axId val="211867824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11867264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SLIDEtoME\TP模板\新建文件夹 (2)\bg\bg1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772816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564904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2)\bg\bg1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390677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988840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SLIDEtoME\TP模板\新建文件夹 (2)\bg\bg1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772816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564904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SLIDEtoME\TP模板\新建文件夹 (2)\bg\bg19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8de85a6b1c1cc4c36e72e4e0c3ce5f2574a52f3d"/>
</p:tagLst>
</file>

<file path=ppt/theme/theme1.xml><?xml version="1.0" encoding="utf-8"?>
<a:theme xmlns:a="http://schemas.openxmlformats.org/drawingml/2006/main" name="www.iloveppt.org">
  <a:themeElements>
    <a:clrScheme name="www.slideto.Me blue L5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70C0"/>
      </a:accent1>
      <a:accent2>
        <a:srgbClr val="00B0F0"/>
      </a:accent2>
      <a:accent3>
        <a:srgbClr val="00B050"/>
      </a:accent3>
      <a:accent4>
        <a:srgbClr val="92D05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11</cp:revision>
  <dcterms:created xsi:type="dcterms:W3CDTF">2011-01-26T11:20:00Z</dcterms:created>
  <dcterms:modified xsi:type="dcterms:W3CDTF">2014-04-26T02:40:02Z</dcterms:modified>
  <cp:category/>
</cp:coreProperties>
</file>