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1">
                <a:tint val="80000"/>
                <a:satMod val="300000"/>
              </a:schemeClr>
            </a:gs>
            <a:gs pos="50000">
              <a:schemeClr val="bg1">
                <a:lumMod val="85000"/>
              </a:schemeClr>
            </a:gs>
            <a:gs pos="59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4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1">
                <a:tint val="80000"/>
                <a:satMod val="300000"/>
              </a:schemeClr>
            </a:gs>
            <a:gs pos="32000">
              <a:schemeClr val="bg1">
                <a:lumMod val="85000"/>
              </a:schemeClr>
            </a:gs>
            <a:gs pos="41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609600" y="381000"/>
            <a:ext cx="4724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76" name="Freeform 6"/>
          <p:cNvSpPr>
            <a:spLocks/>
          </p:cNvSpPr>
          <p:nvPr/>
        </p:nvSpPr>
        <p:spPr bwMode="auto">
          <a:xfrm>
            <a:off x="299705" y="4549787"/>
            <a:ext cx="1619901" cy="1279524"/>
          </a:xfrm>
          <a:custGeom>
            <a:avLst/>
            <a:gdLst/>
            <a:ahLst/>
            <a:cxnLst>
              <a:cxn ang="0">
                <a:pos x="211" y="73"/>
              </a:cxn>
              <a:cxn ang="0">
                <a:pos x="192" y="80"/>
              </a:cxn>
              <a:cxn ang="0">
                <a:pos x="189" y="82"/>
              </a:cxn>
              <a:cxn ang="0">
                <a:pos x="180" y="86"/>
              </a:cxn>
              <a:cxn ang="0">
                <a:pos x="172" y="85"/>
              </a:cxn>
              <a:cxn ang="0">
                <a:pos x="172" y="0"/>
              </a:cxn>
              <a:cxn ang="0">
                <a:pos x="0" y="0"/>
              </a:cxn>
              <a:cxn ang="0">
                <a:pos x="0" y="190"/>
              </a:cxn>
              <a:cxn ang="0">
                <a:pos x="172" y="190"/>
              </a:cxn>
              <a:cxn ang="0">
                <a:pos x="172" y="117"/>
              </a:cxn>
              <a:cxn ang="0">
                <a:pos x="179" y="116"/>
              </a:cxn>
              <a:cxn ang="0">
                <a:pos x="190" y="120"/>
              </a:cxn>
              <a:cxn ang="0">
                <a:pos x="211" y="128"/>
              </a:cxn>
              <a:cxn ang="0">
                <a:pos x="241" y="101"/>
              </a:cxn>
              <a:cxn ang="0">
                <a:pos x="211" y="73"/>
              </a:cxn>
            </a:cxnLst>
            <a:rect l="0" t="0" r="r" b="b"/>
            <a:pathLst>
              <a:path w="241" h="190">
                <a:moveTo>
                  <a:pt x="211" y="73"/>
                </a:moveTo>
                <a:cubicBezTo>
                  <a:pt x="204" y="73"/>
                  <a:pt x="197" y="76"/>
                  <a:pt x="192" y="80"/>
                </a:cubicBezTo>
                <a:cubicBezTo>
                  <a:pt x="191" y="81"/>
                  <a:pt x="190" y="82"/>
                  <a:pt x="189" y="82"/>
                </a:cubicBezTo>
                <a:cubicBezTo>
                  <a:pt x="187" y="84"/>
                  <a:pt x="183" y="86"/>
                  <a:pt x="180" y="86"/>
                </a:cubicBezTo>
                <a:cubicBezTo>
                  <a:pt x="176" y="86"/>
                  <a:pt x="174" y="86"/>
                  <a:pt x="172" y="85"/>
                </a:cubicBezTo>
                <a:cubicBezTo>
                  <a:pt x="172" y="0"/>
                  <a:pt x="172" y="0"/>
                  <a:pt x="17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90"/>
                  <a:pt x="0" y="190"/>
                  <a:pt x="0" y="190"/>
                </a:cubicBezTo>
                <a:cubicBezTo>
                  <a:pt x="172" y="190"/>
                  <a:pt x="172" y="190"/>
                  <a:pt x="172" y="190"/>
                </a:cubicBezTo>
                <a:cubicBezTo>
                  <a:pt x="172" y="117"/>
                  <a:pt x="172" y="117"/>
                  <a:pt x="172" y="117"/>
                </a:cubicBezTo>
                <a:cubicBezTo>
                  <a:pt x="175" y="116"/>
                  <a:pt x="176" y="116"/>
                  <a:pt x="179" y="116"/>
                </a:cubicBezTo>
                <a:cubicBezTo>
                  <a:pt x="183" y="116"/>
                  <a:pt x="188" y="118"/>
                  <a:pt x="190" y="120"/>
                </a:cubicBezTo>
                <a:cubicBezTo>
                  <a:pt x="192" y="122"/>
                  <a:pt x="202" y="128"/>
                  <a:pt x="211" y="128"/>
                </a:cubicBezTo>
                <a:cubicBezTo>
                  <a:pt x="228" y="128"/>
                  <a:pt x="241" y="116"/>
                  <a:pt x="241" y="101"/>
                </a:cubicBezTo>
                <a:cubicBezTo>
                  <a:pt x="241" y="86"/>
                  <a:pt x="228" y="73"/>
                  <a:pt x="211" y="7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/>
          <p:cNvSpPr>
            <a:spLocks/>
          </p:cNvSpPr>
          <p:nvPr/>
        </p:nvSpPr>
        <p:spPr bwMode="auto">
          <a:xfrm>
            <a:off x="2324135" y="4549787"/>
            <a:ext cx="6486729" cy="1279524"/>
          </a:xfrm>
          <a:custGeom>
            <a:avLst/>
            <a:gdLst/>
            <a:ahLst/>
            <a:cxnLst>
              <a:cxn ang="0">
                <a:pos x="803" y="0"/>
              </a:cxn>
              <a:cxn ang="0">
                <a:pos x="792" y="0"/>
              </a:cxn>
              <a:cxn ang="0">
                <a:pos x="644" y="0"/>
              </a:cxn>
              <a:cxn ang="0">
                <a:pos x="634" y="0"/>
              </a:cxn>
              <a:cxn ang="0">
                <a:pos x="494" y="0"/>
              </a:cxn>
              <a:cxn ang="0">
                <a:pos x="476" y="0"/>
              </a:cxn>
              <a:cxn ang="0">
                <a:pos x="331" y="0"/>
              </a:cxn>
              <a:cxn ang="0">
                <a:pos x="325" y="0"/>
              </a:cxn>
              <a:cxn ang="0">
                <a:pos x="169" y="0"/>
              </a:cxn>
              <a:cxn ang="0">
                <a:pos x="163" y="0"/>
              </a:cxn>
              <a:cxn ang="0">
                <a:pos x="0" y="0"/>
              </a:cxn>
              <a:cxn ang="0">
                <a:pos x="0" y="82"/>
              </a:cxn>
              <a:cxn ang="0">
                <a:pos x="6" y="79"/>
              </a:cxn>
              <a:cxn ang="0">
                <a:pos x="9" y="77"/>
              </a:cxn>
              <a:cxn ang="0">
                <a:pos x="31" y="69"/>
              </a:cxn>
              <a:cxn ang="0">
                <a:pos x="65" y="101"/>
              </a:cxn>
              <a:cxn ang="0">
                <a:pos x="31" y="133"/>
              </a:cxn>
              <a:cxn ang="0">
                <a:pos x="7" y="123"/>
              </a:cxn>
              <a:cxn ang="0">
                <a:pos x="0" y="120"/>
              </a:cxn>
              <a:cxn ang="0">
                <a:pos x="0" y="190"/>
              </a:cxn>
              <a:cxn ang="0">
                <a:pos x="163" y="190"/>
              </a:cxn>
              <a:cxn ang="0">
                <a:pos x="169" y="190"/>
              </a:cxn>
              <a:cxn ang="0">
                <a:pos x="325" y="190"/>
              </a:cxn>
              <a:cxn ang="0">
                <a:pos x="331" y="190"/>
              </a:cxn>
              <a:cxn ang="0">
                <a:pos x="476" y="190"/>
              </a:cxn>
              <a:cxn ang="0">
                <a:pos x="494" y="190"/>
              </a:cxn>
              <a:cxn ang="0">
                <a:pos x="634" y="190"/>
              </a:cxn>
              <a:cxn ang="0">
                <a:pos x="644" y="190"/>
              </a:cxn>
              <a:cxn ang="0">
                <a:pos x="792" y="190"/>
              </a:cxn>
              <a:cxn ang="0">
                <a:pos x="803" y="190"/>
              </a:cxn>
              <a:cxn ang="0">
                <a:pos x="965" y="190"/>
              </a:cxn>
              <a:cxn ang="0">
                <a:pos x="965" y="0"/>
              </a:cxn>
              <a:cxn ang="0">
                <a:pos x="803" y="0"/>
              </a:cxn>
            </a:cxnLst>
            <a:rect l="0" t="0" r="r" b="b"/>
            <a:pathLst>
              <a:path w="965" h="190">
                <a:moveTo>
                  <a:pt x="803" y="0"/>
                </a:moveTo>
                <a:cubicBezTo>
                  <a:pt x="792" y="0"/>
                  <a:pt x="792" y="0"/>
                  <a:pt x="792" y="0"/>
                </a:cubicBezTo>
                <a:cubicBezTo>
                  <a:pt x="644" y="0"/>
                  <a:pt x="644" y="0"/>
                  <a:pt x="644" y="0"/>
                </a:cubicBezTo>
                <a:cubicBezTo>
                  <a:pt x="634" y="0"/>
                  <a:pt x="634" y="0"/>
                  <a:pt x="634" y="0"/>
                </a:cubicBezTo>
                <a:cubicBezTo>
                  <a:pt x="494" y="0"/>
                  <a:pt x="494" y="0"/>
                  <a:pt x="494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25" y="0"/>
                  <a:pt x="325" y="0"/>
                  <a:pt x="325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2"/>
                  <a:pt x="0" y="82"/>
                  <a:pt x="0" y="82"/>
                </a:cubicBezTo>
                <a:cubicBezTo>
                  <a:pt x="2" y="81"/>
                  <a:pt x="4" y="81"/>
                  <a:pt x="6" y="79"/>
                </a:cubicBezTo>
                <a:cubicBezTo>
                  <a:pt x="7" y="78"/>
                  <a:pt x="8" y="78"/>
                  <a:pt x="9" y="77"/>
                </a:cubicBezTo>
                <a:cubicBezTo>
                  <a:pt x="15" y="72"/>
                  <a:pt x="22" y="69"/>
                  <a:pt x="31" y="69"/>
                </a:cubicBezTo>
                <a:cubicBezTo>
                  <a:pt x="50" y="69"/>
                  <a:pt x="65" y="83"/>
                  <a:pt x="65" y="101"/>
                </a:cubicBezTo>
                <a:cubicBezTo>
                  <a:pt x="65" y="118"/>
                  <a:pt x="50" y="133"/>
                  <a:pt x="31" y="133"/>
                </a:cubicBezTo>
                <a:cubicBezTo>
                  <a:pt x="21" y="133"/>
                  <a:pt x="9" y="125"/>
                  <a:pt x="7" y="123"/>
                </a:cubicBezTo>
                <a:cubicBezTo>
                  <a:pt x="5" y="122"/>
                  <a:pt x="3" y="121"/>
                  <a:pt x="0" y="120"/>
                </a:cubicBezTo>
                <a:cubicBezTo>
                  <a:pt x="0" y="190"/>
                  <a:pt x="0" y="190"/>
                  <a:pt x="0" y="190"/>
                </a:cubicBezTo>
                <a:cubicBezTo>
                  <a:pt x="163" y="190"/>
                  <a:pt x="163" y="190"/>
                  <a:pt x="163" y="190"/>
                </a:cubicBezTo>
                <a:cubicBezTo>
                  <a:pt x="169" y="190"/>
                  <a:pt x="169" y="190"/>
                  <a:pt x="169" y="190"/>
                </a:cubicBezTo>
                <a:cubicBezTo>
                  <a:pt x="325" y="190"/>
                  <a:pt x="325" y="190"/>
                  <a:pt x="325" y="190"/>
                </a:cubicBezTo>
                <a:cubicBezTo>
                  <a:pt x="331" y="190"/>
                  <a:pt x="331" y="190"/>
                  <a:pt x="331" y="190"/>
                </a:cubicBezTo>
                <a:cubicBezTo>
                  <a:pt x="476" y="190"/>
                  <a:pt x="476" y="190"/>
                  <a:pt x="476" y="190"/>
                </a:cubicBezTo>
                <a:cubicBezTo>
                  <a:pt x="494" y="190"/>
                  <a:pt x="494" y="190"/>
                  <a:pt x="494" y="190"/>
                </a:cubicBezTo>
                <a:cubicBezTo>
                  <a:pt x="634" y="190"/>
                  <a:pt x="634" y="190"/>
                  <a:pt x="634" y="190"/>
                </a:cubicBezTo>
                <a:cubicBezTo>
                  <a:pt x="644" y="190"/>
                  <a:pt x="644" y="190"/>
                  <a:pt x="644" y="190"/>
                </a:cubicBezTo>
                <a:cubicBezTo>
                  <a:pt x="792" y="190"/>
                  <a:pt x="792" y="190"/>
                  <a:pt x="792" y="190"/>
                </a:cubicBezTo>
                <a:cubicBezTo>
                  <a:pt x="803" y="190"/>
                  <a:pt x="803" y="190"/>
                  <a:pt x="803" y="190"/>
                </a:cubicBezTo>
                <a:cubicBezTo>
                  <a:pt x="965" y="190"/>
                  <a:pt x="965" y="190"/>
                  <a:pt x="965" y="190"/>
                </a:cubicBezTo>
                <a:cubicBezTo>
                  <a:pt x="965" y="0"/>
                  <a:pt x="965" y="0"/>
                  <a:pt x="965" y="0"/>
                </a:cubicBezTo>
                <a:lnTo>
                  <a:pt x="803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14166" y="4968907"/>
            <a:ext cx="1283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122502" y="4802840"/>
            <a:ext cx="57311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Lorem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Ipsum</a:t>
            </a:r>
            <a:r>
              <a:rPr lang="en-US" sz="1400" dirty="0" smtClean="0">
                <a:solidFill>
                  <a:schemeClr val="bg1"/>
                </a:solidFill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chemeClr val="bg1"/>
                </a:solidFill>
              </a:rPr>
              <a:t>Lorem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Ipsum</a:t>
            </a:r>
            <a:r>
              <a:rPr lang="en-US" sz="1400" dirty="0" smtClean="0">
                <a:solidFill>
                  <a:schemeClr val="bg1"/>
                </a:solidFill>
              </a:rPr>
              <a:t> has been the industry's standard dummy text ever since the 1500s.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4" name="Freeform 6"/>
          <p:cNvSpPr>
            <a:spLocks/>
          </p:cNvSpPr>
          <p:nvPr/>
        </p:nvSpPr>
        <p:spPr bwMode="auto">
          <a:xfrm>
            <a:off x="677946" y="2940061"/>
            <a:ext cx="1475195" cy="1165224"/>
          </a:xfrm>
          <a:custGeom>
            <a:avLst/>
            <a:gdLst/>
            <a:ahLst/>
            <a:cxnLst>
              <a:cxn ang="0">
                <a:pos x="211" y="73"/>
              </a:cxn>
              <a:cxn ang="0">
                <a:pos x="192" y="80"/>
              </a:cxn>
              <a:cxn ang="0">
                <a:pos x="189" y="82"/>
              </a:cxn>
              <a:cxn ang="0">
                <a:pos x="180" y="86"/>
              </a:cxn>
              <a:cxn ang="0">
                <a:pos x="172" y="85"/>
              </a:cxn>
              <a:cxn ang="0">
                <a:pos x="172" y="0"/>
              </a:cxn>
              <a:cxn ang="0">
                <a:pos x="0" y="0"/>
              </a:cxn>
              <a:cxn ang="0">
                <a:pos x="0" y="190"/>
              </a:cxn>
              <a:cxn ang="0">
                <a:pos x="172" y="190"/>
              </a:cxn>
              <a:cxn ang="0">
                <a:pos x="172" y="117"/>
              </a:cxn>
              <a:cxn ang="0">
                <a:pos x="179" y="116"/>
              </a:cxn>
              <a:cxn ang="0">
                <a:pos x="190" y="120"/>
              </a:cxn>
              <a:cxn ang="0">
                <a:pos x="211" y="128"/>
              </a:cxn>
              <a:cxn ang="0">
                <a:pos x="241" y="101"/>
              </a:cxn>
              <a:cxn ang="0">
                <a:pos x="211" y="73"/>
              </a:cxn>
            </a:cxnLst>
            <a:rect l="0" t="0" r="r" b="b"/>
            <a:pathLst>
              <a:path w="241" h="190">
                <a:moveTo>
                  <a:pt x="211" y="73"/>
                </a:moveTo>
                <a:cubicBezTo>
                  <a:pt x="204" y="73"/>
                  <a:pt x="197" y="76"/>
                  <a:pt x="192" y="80"/>
                </a:cubicBezTo>
                <a:cubicBezTo>
                  <a:pt x="191" y="81"/>
                  <a:pt x="190" y="82"/>
                  <a:pt x="189" y="82"/>
                </a:cubicBezTo>
                <a:cubicBezTo>
                  <a:pt x="187" y="84"/>
                  <a:pt x="183" y="86"/>
                  <a:pt x="180" y="86"/>
                </a:cubicBezTo>
                <a:cubicBezTo>
                  <a:pt x="176" y="86"/>
                  <a:pt x="174" y="86"/>
                  <a:pt x="172" y="85"/>
                </a:cubicBezTo>
                <a:cubicBezTo>
                  <a:pt x="172" y="0"/>
                  <a:pt x="172" y="0"/>
                  <a:pt x="17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90"/>
                  <a:pt x="0" y="190"/>
                  <a:pt x="0" y="190"/>
                </a:cubicBezTo>
                <a:cubicBezTo>
                  <a:pt x="172" y="190"/>
                  <a:pt x="172" y="190"/>
                  <a:pt x="172" y="190"/>
                </a:cubicBezTo>
                <a:cubicBezTo>
                  <a:pt x="172" y="117"/>
                  <a:pt x="172" y="117"/>
                  <a:pt x="172" y="117"/>
                </a:cubicBezTo>
                <a:cubicBezTo>
                  <a:pt x="175" y="116"/>
                  <a:pt x="176" y="116"/>
                  <a:pt x="179" y="116"/>
                </a:cubicBezTo>
                <a:cubicBezTo>
                  <a:pt x="183" y="116"/>
                  <a:pt x="188" y="118"/>
                  <a:pt x="190" y="120"/>
                </a:cubicBezTo>
                <a:cubicBezTo>
                  <a:pt x="192" y="122"/>
                  <a:pt x="202" y="128"/>
                  <a:pt x="211" y="128"/>
                </a:cubicBezTo>
                <a:cubicBezTo>
                  <a:pt x="228" y="128"/>
                  <a:pt x="241" y="116"/>
                  <a:pt x="241" y="101"/>
                </a:cubicBezTo>
                <a:cubicBezTo>
                  <a:pt x="241" y="86"/>
                  <a:pt x="228" y="73"/>
                  <a:pt x="211" y="7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7"/>
          <p:cNvSpPr>
            <a:spLocks/>
          </p:cNvSpPr>
          <p:nvPr/>
        </p:nvSpPr>
        <p:spPr bwMode="auto">
          <a:xfrm>
            <a:off x="2521533" y="2940061"/>
            <a:ext cx="5907270" cy="1165224"/>
          </a:xfrm>
          <a:custGeom>
            <a:avLst/>
            <a:gdLst/>
            <a:ahLst/>
            <a:cxnLst>
              <a:cxn ang="0">
                <a:pos x="803" y="0"/>
              </a:cxn>
              <a:cxn ang="0">
                <a:pos x="792" y="0"/>
              </a:cxn>
              <a:cxn ang="0">
                <a:pos x="644" y="0"/>
              </a:cxn>
              <a:cxn ang="0">
                <a:pos x="634" y="0"/>
              </a:cxn>
              <a:cxn ang="0">
                <a:pos x="494" y="0"/>
              </a:cxn>
              <a:cxn ang="0">
                <a:pos x="476" y="0"/>
              </a:cxn>
              <a:cxn ang="0">
                <a:pos x="331" y="0"/>
              </a:cxn>
              <a:cxn ang="0">
                <a:pos x="325" y="0"/>
              </a:cxn>
              <a:cxn ang="0">
                <a:pos x="169" y="0"/>
              </a:cxn>
              <a:cxn ang="0">
                <a:pos x="163" y="0"/>
              </a:cxn>
              <a:cxn ang="0">
                <a:pos x="0" y="0"/>
              </a:cxn>
              <a:cxn ang="0">
                <a:pos x="0" y="82"/>
              </a:cxn>
              <a:cxn ang="0">
                <a:pos x="6" y="79"/>
              </a:cxn>
              <a:cxn ang="0">
                <a:pos x="9" y="77"/>
              </a:cxn>
              <a:cxn ang="0">
                <a:pos x="31" y="69"/>
              </a:cxn>
              <a:cxn ang="0">
                <a:pos x="65" y="101"/>
              </a:cxn>
              <a:cxn ang="0">
                <a:pos x="31" y="133"/>
              </a:cxn>
              <a:cxn ang="0">
                <a:pos x="7" y="123"/>
              </a:cxn>
              <a:cxn ang="0">
                <a:pos x="0" y="120"/>
              </a:cxn>
              <a:cxn ang="0">
                <a:pos x="0" y="190"/>
              </a:cxn>
              <a:cxn ang="0">
                <a:pos x="163" y="190"/>
              </a:cxn>
              <a:cxn ang="0">
                <a:pos x="169" y="190"/>
              </a:cxn>
              <a:cxn ang="0">
                <a:pos x="325" y="190"/>
              </a:cxn>
              <a:cxn ang="0">
                <a:pos x="331" y="190"/>
              </a:cxn>
              <a:cxn ang="0">
                <a:pos x="476" y="190"/>
              </a:cxn>
              <a:cxn ang="0">
                <a:pos x="494" y="190"/>
              </a:cxn>
              <a:cxn ang="0">
                <a:pos x="634" y="190"/>
              </a:cxn>
              <a:cxn ang="0">
                <a:pos x="644" y="190"/>
              </a:cxn>
              <a:cxn ang="0">
                <a:pos x="792" y="190"/>
              </a:cxn>
              <a:cxn ang="0">
                <a:pos x="803" y="190"/>
              </a:cxn>
              <a:cxn ang="0">
                <a:pos x="965" y="190"/>
              </a:cxn>
              <a:cxn ang="0">
                <a:pos x="965" y="0"/>
              </a:cxn>
              <a:cxn ang="0">
                <a:pos x="803" y="0"/>
              </a:cxn>
            </a:cxnLst>
            <a:rect l="0" t="0" r="r" b="b"/>
            <a:pathLst>
              <a:path w="965" h="190">
                <a:moveTo>
                  <a:pt x="803" y="0"/>
                </a:moveTo>
                <a:cubicBezTo>
                  <a:pt x="792" y="0"/>
                  <a:pt x="792" y="0"/>
                  <a:pt x="792" y="0"/>
                </a:cubicBezTo>
                <a:cubicBezTo>
                  <a:pt x="644" y="0"/>
                  <a:pt x="644" y="0"/>
                  <a:pt x="644" y="0"/>
                </a:cubicBezTo>
                <a:cubicBezTo>
                  <a:pt x="634" y="0"/>
                  <a:pt x="634" y="0"/>
                  <a:pt x="634" y="0"/>
                </a:cubicBezTo>
                <a:cubicBezTo>
                  <a:pt x="494" y="0"/>
                  <a:pt x="494" y="0"/>
                  <a:pt x="494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25" y="0"/>
                  <a:pt x="325" y="0"/>
                  <a:pt x="325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2"/>
                  <a:pt x="0" y="82"/>
                  <a:pt x="0" y="82"/>
                </a:cubicBezTo>
                <a:cubicBezTo>
                  <a:pt x="2" y="81"/>
                  <a:pt x="4" y="81"/>
                  <a:pt x="6" y="79"/>
                </a:cubicBezTo>
                <a:cubicBezTo>
                  <a:pt x="7" y="78"/>
                  <a:pt x="8" y="78"/>
                  <a:pt x="9" y="77"/>
                </a:cubicBezTo>
                <a:cubicBezTo>
                  <a:pt x="15" y="72"/>
                  <a:pt x="22" y="69"/>
                  <a:pt x="31" y="69"/>
                </a:cubicBezTo>
                <a:cubicBezTo>
                  <a:pt x="50" y="69"/>
                  <a:pt x="65" y="83"/>
                  <a:pt x="65" y="101"/>
                </a:cubicBezTo>
                <a:cubicBezTo>
                  <a:pt x="65" y="118"/>
                  <a:pt x="50" y="133"/>
                  <a:pt x="31" y="133"/>
                </a:cubicBezTo>
                <a:cubicBezTo>
                  <a:pt x="21" y="133"/>
                  <a:pt x="9" y="125"/>
                  <a:pt x="7" y="123"/>
                </a:cubicBezTo>
                <a:cubicBezTo>
                  <a:pt x="5" y="122"/>
                  <a:pt x="3" y="121"/>
                  <a:pt x="0" y="120"/>
                </a:cubicBezTo>
                <a:cubicBezTo>
                  <a:pt x="0" y="190"/>
                  <a:pt x="0" y="190"/>
                  <a:pt x="0" y="190"/>
                </a:cubicBezTo>
                <a:cubicBezTo>
                  <a:pt x="163" y="190"/>
                  <a:pt x="163" y="190"/>
                  <a:pt x="163" y="190"/>
                </a:cubicBezTo>
                <a:cubicBezTo>
                  <a:pt x="169" y="190"/>
                  <a:pt x="169" y="190"/>
                  <a:pt x="169" y="190"/>
                </a:cubicBezTo>
                <a:cubicBezTo>
                  <a:pt x="325" y="190"/>
                  <a:pt x="325" y="190"/>
                  <a:pt x="325" y="190"/>
                </a:cubicBezTo>
                <a:cubicBezTo>
                  <a:pt x="331" y="190"/>
                  <a:pt x="331" y="190"/>
                  <a:pt x="331" y="190"/>
                </a:cubicBezTo>
                <a:cubicBezTo>
                  <a:pt x="476" y="190"/>
                  <a:pt x="476" y="190"/>
                  <a:pt x="476" y="190"/>
                </a:cubicBezTo>
                <a:cubicBezTo>
                  <a:pt x="494" y="190"/>
                  <a:pt x="494" y="190"/>
                  <a:pt x="494" y="190"/>
                </a:cubicBezTo>
                <a:cubicBezTo>
                  <a:pt x="634" y="190"/>
                  <a:pt x="634" y="190"/>
                  <a:pt x="634" y="190"/>
                </a:cubicBezTo>
                <a:cubicBezTo>
                  <a:pt x="644" y="190"/>
                  <a:pt x="644" y="190"/>
                  <a:pt x="644" y="190"/>
                </a:cubicBezTo>
                <a:cubicBezTo>
                  <a:pt x="792" y="190"/>
                  <a:pt x="792" y="190"/>
                  <a:pt x="792" y="190"/>
                </a:cubicBezTo>
                <a:cubicBezTo>
                  <a:pt x="803" y="190"/>
                  <a:pt x="803" y="190"/>
                  <a:pt x="803" y="190"/>
                </a:cubicBezTo>
                <a:cubicBezTo>
                  <a:pt x="965" y="190"/>
                  <a:pt x="965" y="190"/>
                  <a:pt x="965" y="190"/>
                </a:cubicBezTo>
                <a:cubicBezTo>
                  <a:pt x="965" y="0"/>
                  <a:pt x="965" y="0"/>
                  <a:pt x="965" y="0"/>
                </a:cubicBezTo>
                <a:lnTo>
                  <a:pt x="803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00048" y="3302266"/>
            <a:ext cx="1168471" cy="471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248582" y="3189984"/>
            <a:ext cx="5219170" cy="75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has been the industry's standard dummy text ever since the 1500s.</a:t>
            </a:r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1014082" y="1524000"/>
            <a:ext cx="1346597" cy="1063648"/>
          </a:xfrm>
          <a:custGeom>
            <a:avLst/>
            <a:gdLst/>
            <a:ahLst/>
            <a:cxnLst>
              <a:cxn ang="0">
                <a:pos x="211" y="73"/>
              </a:cxn>
              <a:cxn ang="0">
                <a:pos x="192" y="80"/>
              </a:cxn>
              <a:cxn ang="0">
                <a:pos x="189" y="82"/>
              </a:cxn>
              <a:cxn ang="0">
                <a:pos x="180" y="86"/>
              </a:cxn>
              <a:cxn ang="0">
                <a:pos x="172" y="85"/>
              </a:cxn>
              <a:cxn ang="0">
                <a:pos x="172" y="0"/>
              </a:cxn>
              <a:cxn ang="0">
                <a:pos x="0" y="0"/>
              </a:cxn>
              <a:cxn ang="0">
                <a:pos x="0" y="190"/>
              </a:cxn>
              <a:cxn ang="0">
                <a:pos x="172" y="190"/>
              </a:cxn>
              <a:cxn ang="0">
                <a:pos x="172" y="117"/>
              </a:cxn>
              <a:cxn ang="0">
                <a:pos x="179" y="116"/>
              </a:cxn>
              <a:cxn ang="0">
                <a:pos x="190" y="120"/>
              </a:cxn>
              <a:cxn ang="0">
                <a:pos x="211" y="128"/>
              </a:cxn>
              <a:cxn ang="0">
                <a:pos x="241" y="101"/>
              </a:cxn>
              <a:cxn ang="0">
                <a:pos x="211" y="73"/>
              </a:cxn>
            </a:cxnLst>
            <a:rect l="0" t="0" r="r" b="b"/>
            <a:pathLst>
              <a:path w="241" h="190">
                <a:moveTo>
                  <a:pt x="211" y="73"/>
                </a:moveTo>
                <a:cubicBezTo>
                  <a:pt x="204" y="73"/>
                  <a:pt x="197" y="76"/>
                  <a:pt x="192" y="80"/>
                </a:cubicBezTo>
                <a:cubicBezTo>
                  <a:pt x="191" y="81"/>
                  <a:pt x="190" y="82"/>
                  <a:pt x="189" y="82"/>
                </a:cubicBezTo>
                <a:cubicBezTo>
                  <a:pt x="187" y="84"/>
                  <a:pt x="183" y="86"/>
                  <a:pt x="180" y="86"/>
                </a:cubicBezTo>
                <a:cubicBezTo>
                  <a:pt x="176" y="86"/>
                  <a:pt x="174" y="86"/>
                  <a:pt x="172" y="85"/>
                </a:cubicBezTo>
                <a:cubicBezTo>
                  <a:pt x="172" y="0"/>
                  <a:pt x="172" y="0"/>
                  <a:pt x="17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90"/>
                  <a:pt x="0" y="190"/>
                  <a:pt x="0" y="190"/>
                </a:cubicBezTo>
                <a:cubicBezTo>
                  <a:pt x="172" y="190"/>
                  <a:pt x="172" y="190"/>
                  <a:pt x="172" y="190"/>
                </a:cubicBezTo>
                <a:cubicBezTo>
                  <a:pt x="172" y="117"/>
                  <a:pt x="172" y="117"/>
                  <a:pt x="172" y="117"/>
                </a:cubicBezTo>
                <a:cubicBezTo>
                  <a:pt x="175" y="116"/>
                  <a:pt x="176" y="116"/>
                  <a:pt x="179" y="116"/>
                </a:cubicBezTo>
                <a:cubicBezTo>
                  <a:pt x="183" y="116"/>
                  <a:pt x="188" y="118"/>
                  <a:pt x="190" y="120"/>
                </a:cubicBezTo>
                <a:cubicBezTo>
                  <a:pt x="192" y="122"/>
                  <a:pt x="202" y="128"/>
                  <a:pt x="211" y="128"/>
                </a:cubicBezTo>
                <a:cubicBezTo>
                  <a:pt x="228" y="128"/>
                  <a:pt x="241" y="116"/>
                  <a:pt x="241" y="101"/>
                </a:cubicBezTo>
                <a:cubicBezTo>
                  <a:pt x="241" y="86"/>
                  <a:pt x="228" y="73"/>
                  <a:pt x="211" y="7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0000" endA="300" endPos="90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2696958" y="1524000"/>
            <a:ext cx="5392313" cy="1063648"/>
          </a:xfrm>
          <a:custGeom>
            <a:avLst/>
            <a:gdLst/>
            <a:ahLst/>
            <a:cxnLst>
              <a:cxn ang="0">
                <a:pos x="803" y="0"/>
              </a:cxn>
              <a:cxn ang="0">
                <a:pos x="792" y="0"/>
              </a:cxn>
              <a:cxn ang="0">
                <a:pos x="644" y="0"/>
              </a:cxn>
              <a:cxn ang="0">
                <a:pos x="634" y="0"/>
              </a:cxn>
              <a:cxn ang="0">
                <a:pos x="494" y="0"/>
              </a:cxn>
              <a:cxn ang="0">
                <a:pos x="476" y="0"/>
              </a:cxn>
              <a:cxn ang="0">
                <a:pos x="331" y="0"/>
              </a:cxn>
              <a:cxn ang="0">
                <a:pos x="325" y="0"/>
              </a:cxn>
              <a:cxn ang="0">
                <a:pos x="169" y="0"/>
              </a:cxn>
              <a:cxn ang="0">
                <a:pos x="163" y="0"/>
              </a:cxn>
              <a:cxn ang="0">
                <a:pos x="0" y="0"/>
              </a:cxn>
              <a:cxn ang="0">
                <a:pos x="0" y="82"/>
              </a:cxn>
              <a:cxn ang="0">
                <a:pos x="6" y="79"/>
              </a:cxn>
              <a:cxn ang="0">
                <a:pos x="9" y="77"/>
              </a:cxn>
              <a:cxn ang="0">
                <a:pos x="31" y="69"/>
              </a:cxn>
              <a:cxn ang="0">
                <a:pos x="65" y="101"/>
              </a:cxn>
              <a:cxn ang="0">
                <a:pos x="31" y="133"/>
              </a:cxn>
              <a:cxn ang="0">
                <a:pos x="7" y="123"/>
              </a:cxn>
              <a:cxn ang="0">
                <a:pos x="0" y="120"/>
              </a:cxn>
              <a:cxn ang="0">
                <a:pos x="0" y="190"/>
              </a:cxn>
              <a:cxn ang="0">
                <a:pos x="163" y="190"/>
              </a:cxn>
              <a:cxn ang="0">
                <a:pos x="169" y="190"/>
              </a:cxn>
              <a:cxn ang="0">
                <a:pos x="325" y="190"/>
              </a:cxn>
              <a:cxn ang="0">
                <a:pos x="331" y="190"/>
              </a:cxn>
              <a:cxn ang="0">
                <a:pos x="476" y="190"/>
              </a:cxn>
              <a:cxn ang="0">
                <a:pos x="494" y="190"/>
              </a:cxn>
              <a:cxn ang="0">
                <a:pos x="634" y="190"/>
              </a:cxn>
              <a:cxn ang="0">
                <a:pos x="644" y="190"/>
              </a:cxn>
              <a:cxn ang="0">
                <a:pos x="792" y="190"/>
              </a:cxn>
              <a:cxn ang="0">
                <a:pos x="803" y="190"/>
              </a:cxn>
              <a:cxn ang="0">
                <a:pos x="965" y="190"/>
              </a:cxn>
              <a:cxn ang="0">
                <a:pos x="965" y="0"/>
              </a:cxn>
              <a:cxn ang="0">
                <a:pos x="803" y="0"/>
              </a:cxn>
            </a:cxnLst>
            <a:rect l="0" t="0" r="r" b="b"/>
            <a:pathLst>
              <a:path w="965" h="190">
                <a:moveTo>
                  <a:pt x="803" y="0"/>
                </a:moveTo>
                <a:cubicBezTo>
                  <a:pt x="792" y="0"/>
                  <a:pt x="792" y="0"/>
                  <a:pt x="792" y="0"/>
                </a:cubicBezTo>
                <a:cubicBezTo>
                  <a:pt x="644" y="0"/>
                  <a:pt x="644" y="0"/>
                  <a:pt x="644" y="0"/>
                </a:cubicBezTo>
                <a:cubicBezTo>
                  <a:pt x="634" y="0"/>
                  <a:pt x="634" y="0"/>
                  <a:pt x="634" y="0"/>
                </a:cubicBezTo>
                <a:cubicBezTo>
                  <a:pt x="494" y="0"/>
                  <a:pt x="494" y="0"/>
                  <a:pt x="494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25" y="0"/>
                  <a:pt x="325" y="0"/>
                  <a:pt x="325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2"/>
                  <a:pt x="0" y="82"/>
                  <a:pt x="0" y="82"/>
                </a:cubicBezTo>
                <a:cubicBezTo>
                  <a:pt x="2" y="81"/>
                  <a:pt x="4" y="81"/>
                  <a:pt x="6" y="79"/>
                </a:cubicBezTo>
                <a:cubicBezTo>
                  <a:pt x="7" y="78"/>
                  <a:pt x="8" y="78"/>
                  <a:pt x="9" y="77"/>
                </a:cubicBezTo>
                <a:cubicBezTo>
                  <a:pt x="15" y="72"/>
                  <a:pt x="22" y="69"/>
                  <a:pt x="31" y="69"/>
                </a:cubicBezTo>
                <a:cubicBezTo>
                  <a:pt x="50" y="69"/>
                  <a:pt x="65" y="83"/>
                  <a:pt x="65" y="101"/>
                </a:cubicBezTo>
                <a:cubicBezTo>
                  <a:pt x="65" y="118"/>
                  <a:pt x="50" y="133"/>
                  <a:pt x="31" y="133"/>
                </a:cubicBezTo>
                <a:cubicBezTo>
                  <a:pt x="21" y="133"/>
                  <a:pt x="9" y="125"/>
                  <a:pt x="7" y="123"/>
                </a:cubicBezTo>
                <a:cubicBezTo>
                  <a:pt x="5" y="122"/>
                  <a:pt x="3" y="121"/>
                  <a:pt x="0" y="120"/>
                </a:cubicBezTo>
                <a:cubicBezTo>
                  <a:pt x="0" y="190"/>
                  <a:pt x="0" y="190"/>
                  <a:pt x="0" y="190"/>
                </a:cubicBezTo>
                <a:cubicBezTo>
                  <a:pt x="163" y="190"/>
                  <a:pt x="163" y="190"/>
                  <a:pt x="163" y="190"/>
                </a:cubicBezTo>
                <a:cubicBezTo>
                  <a:pt x="169" y="190"/>
                  <a:pt x="169" y="190"/>
                  <a:pt x="169" y="190"/>
                </a:cubicBezTo>
                <a:cubicBezTo>
                  <a:pt x="325" y="190"/>
                  <a:pt x="325" y="190"/>
                  <a:pt x="325" y="190"/>
                </a:cubicBezTo>
                <a:cubicBezTo>
                  <a:pt x="331" y="190"/>
                  <a:pt x="331" y="190"/>
                  <a:pt x="331" y="190"/>
                </a:cubicBezTo>
                <a:cubicBezTo>
                  <a:pt x="476" y="190"/>
                  <a:pt x="476" y="190"/>
                  <a:pt x="476" y="190"/>
                </a:cubicBezTo>
                <a:cubicBezTo>
                  <a:pt x="494" y="190"/>
                  <a:pt x="494" y="190"/>
                  <a:pt x="494" y="190"/>
                </a:cubicBezTo>
                <a:cubicBezTo>
                  <a:pt x="634" y="190"/>
                  <a:pt x="634" y="190"/>
                  <a:pt x="634" y="190"/>
                </a:cubicBezTo>
                <a:cubicBezTo>
                  <a:pt x="644" y="190"/>
                  <a:pt x="644" y="190"/>
                  <a:pt x="644" y="190"/>
                </a:cubicBezTo>
                <a:cubicBezTo>
                  <a:pt x="792" y="190"/>
                  <a:pt x="792" y="190"/>
                  <a:pt x="792" y="190"/>
                </a:cubicBezTo>
                <a:cubicBezTo>
                  <a:pt x="803" y="190"/>
                  <a:pt x="803" y="190"/>
                  <a:pt x="803" y="190"/>
                </a:cubicBezTo>
                <a:cubicBezTo>
                  <a:pt x="965" y="190"/>
                  <a:pt x="965" y="190"/>
                  <a:pt x="965" y="190"/>
                </a:cubicBezTo>
                <a:cubicBezTo>
                  <a:pt x="965" y="0"/>
                  <a:pt x="965" y="0"/>
                  <a:pt x="965" y="0"/>
                </a:cubicBezTo>
                <a:lnTo>
                  <a:pt x="803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942975" y="1881296"/>
            <a:ext cx="1066611" cy="43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360627" y="1707694"/>
            <a:ext cx="4764198" cy="68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Lorem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50000"/>
                  </a:schemeClr>
                </a:solidFill>
              </a:rPr>
              <a:t>Ipsum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has been the industry's standard dummy text ever since the 1500s.</a:t>
            </a:r>
            <a:endParaRPr lang="en-US" sz="1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4551943</TotalTime>
  <Words>89</Words>
  <Application>Microsoft Office PowerPoint</Application>
  <PresentationFormat>全屏显示(4:3)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451</cp:revision>
  <dcterms:created xsi:type="dcterms:W3CDTF">2010-07-23T09:33:49Z</dcterms:created>
  <dcterms:modified xsi:type="dcterms:W3CDTF">2012-07-18T18:39:56Z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