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6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>
        <p:scale>
          <a:sx n="66" d="100"/>
          <a:sy n="66" d="100"/>
        </p:scale>
        <p:origin x="204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5EF2-718D-4CD5-80D7-A6D667EC2FC5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A020-79C2-4667-B43F-52F3C0A0FA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14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3048-474E-4D98-877D-B905AB5BF9F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1D9E-A083-4CF6-8CF3-020E1140EF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24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A6A6-43E2-4A6C-8D46-179BD66AEEE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A0E9A-F0CB-4B9D-8C5B-AAC3C116E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431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6E0F-AF66-46DA-8BED-6C084495AF0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6E6BE-BA1B-444A-A480-11F7C7E1D8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0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51F6-1525-4518-AD0A-37719032A52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25AC-B929-4970-B104-03527F0EF4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82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E23E-4335-4F53-94D7-774F4B0EDB5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4C93-69F0-4AFA-BBF4-06D05614FE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66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B642-690C-4AB4-9199-1F6AE1C1487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281C-81BD-43F9-90B4-3E89BCB36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15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FFD1-52D9-4B2F-9F91-EF3023AD107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E342-DF2F-463B-9C17-BFD7A3B62A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33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97EF3-BCBD-4244-8929-742C211FD0B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0A1C-E5AE-448E-A614-263329EF35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54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434AD-80E9-41ED-B82B-1DF0EED24A0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01C7D-93D4-4D95-9B93-DD2032AD73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5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55B2-AE6E-43C4-9218-C42CB2DEBA2C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497A-DB99-433D-BEAE-D1D105A548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14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4AFC4A-A63F-4561-AD00-4DD576B0C3E5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D4F007-284A-45B9-BA98-6ED96CCED2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427984" y="2782669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4427984" y="3525381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5c3bff0196a2f2bf93d51ade39d12f3c578f2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PPTfans_0688</Template>
  <TotalTime>3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TP-人文风俗</dc:subject>
  <dc:creator>林辉强</dc:creator>
  <cp:keywords>XS-普屏 4：3;SC-多彩色;BG-浅色;DH-静态</cp:keywords>
  <dc:description>PPTfans.cn</dc:description>
  <cp:lastModifiedBy>林辉强</cp:lastModifiedBy>
  <cp:revision>1</cp:revision>
  <dcterms:created xsi:type="dcterms:W3CDTF">2014-05-07T15:45:06Z</dcterms:created>
  <dcterms:modified xsi:type="dcterms:W3CDTF">2014-05-07T15:48:12Z</dcterms:modified>
  <cp:category>UDi-主题模板</cp:category>
</cp:coreProperties>
</file>