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64000">
              <a:schemeClr val="bg1">
                <a:lumMod val="85000"/>
              </a:schemeClr>
            </a:gs>
            <a:gs pos="65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8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242867" y="3000614"/>
            <a:ext cx="4071899" cy="136775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  <a:alpha val="60000"/>
                </a:schemeClr>
              </a:gs>
              <a:gs pos="100000">
                <a:schemeClr val="bg1">
                  <a:lumMod val="50000"/>
                  <a:shade val="100000"/>
                  <a:satMod val="115000"/>
                  <a:alpha val="18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57267" y="4581605"/>
            <a:ext cx="3157498" cy="138440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  <a:alpha val="60000"/>
                </a:schemeClr>
              </a:gs>
              <a:gs pos="100000">
                <a:schemeClr val="accent6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1371600"/>
            <a:ext cx="5038165" cy="138440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  <a:alpha val="35000"/>
                </a:srgbClr>
              </a:gs>
              <a:gs pos="100000">
                <a:srgbClr val="FFC000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Pyramids and Triangles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11338" y="1832002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11338" y="3397624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25738" y="4922905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then and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63938" y="1600425"/>
            <a:ext cx="1293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40138" y="3127402"/>
            <a:ext cx="1181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40138" y="4675735"/>
            <a:ext cx="1181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gray">
          <a:xfrm rot="17983673">
            <a:off x="-216311" y="3261925"/>
            <a:ext cx="3722129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2D Pyramids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17281" y="1371599"/>
            <a:ext cx="5150119" cy="4591051"/>
            <a:chOff x="3089275" y="4133850"/>
            <a:chExt cx="3656013" cy="3259138"/>
          </a:xfrm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4381500" y="4133850"/>
              <a:ext cx="1133475" cy="979488"/>
            </a:xfrm>
            <a:custGeom>
              <a:avLst/>
              <a:gdLst/>
              <a:ahLst/>
              <a:cxnLst>
                <a:cxn ang="0">
                  <a:pos x="0" y="617"/>
                </a:cxn>
                <a:cxn ang="0">
                  <a:pos x="355" y="0"/>
                </a:cxn>
                <a:cxn ang="0">
                  <a:pos x="714" y="617"/>
                </a:cxn>
                <a:cxn ang="0">
                  <a:pos x="0" y="617"/>
                </a:cxn>
                <a:cxn ang="0">
                  <a:pos x="0" y="617"/>
                </a:cxn>
              </a:cxnLst>
              <a:rect l="0" t="0" r="r" b="b"/>
              <a:pathLst>
                <a:path w="714" h="617">
                  <a:moveTo>
                    <a:pt x="0" y="617"/>
                  </a:moveTo>
                  <a:lnTo>
                    <a:pt x="355" y="0"/>
                  </a:lnTo>
                  <a:lnTo>
                    <a:pt x="714" y="617"/>
                  </a:lnTo>
                  <a:lnTo>
                    <a:pt x="0" y="617"/>
                  </a:lnTo>
                  <a:lnTo>
                    <a:pt x="0" y="617"/>
                  </a:lnTo>
                  <a:close/>
                </a:path>
              </a:pathLst>
            </a:custGeom>
            <a:gradFill>
              <a:gsLst>
                <a:gs pos="0">
                  <a:srgbClr val="FF9900">
                    <a:shade val="30000"/>
                    <a:satMod val="115000"/>
                  </a:srgbClr>
                </a:gs>
                <a:gs pos="50000">
                  <a:srgbClr val="FF9900">
                    <a:shade val="67500"/>
                    <a:satMod val="115000"/>
                  </a:srgbClr>
                </a:gs>
                <a:gs pos="100000">
                  <a:srgbClr val="FF9900">
                    <a:shade val="100000"/>
                    <a:satMod val="11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5011738" y="5281613"/>
              <a:ext cx="1125538" cy="974725"/>
            </a:xfrm>
            <a:custGeom>
              <a:avLst/>
              <a:gdLst/>
              <a:ahLst/>
              <a:cxnLst>
                <a:cxn ang="0">
                  <a:pos x="0" y="614"/>
                </a:cxn>
                <a:cxn ang="0">
                  <a:pos x="355" y="0"/>
                </a:cxn>
                <a:cxn ang="0">
                  <a:pos x="709" y="614"/>
                </a:cxn>
                <a:cxn ang="0">
                  <a:pos x="0" y="614"/>
                </a:cxn>
                <a:cxn ang="0">
                  <a:pos x="0" y="614"/>
                </a:cxn>
              </a:cxnLst>
              <a:rect l="0" t="0" r="r" b="b"/>
              <a:pathLst>
                <a:path w="709" h="614">
                  <a:moveTo>
                    <a:pt x="0" y="614"/>
                  </a:moveTo>
                  <a:lnTo>
                    <a:pt x="355" y="0"/>
                  </a:lnTo>
                  <a:lnTo>
                    <a:pt x="709" y="614"/>
                  </a:lnTo>
                  <a:lnTo>
                    <a:pt x="0" y="614"/>
                  </a:lnTo>
                  <a:lnTo>
                    <a:pt x="0" y="614"/>
                  </a:lnTo>
                  <a:close/>
                </a:path>
              </a:pathLst>
            </a:custGeom>
            <a:gradFill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3089275" y="6413500"/>
              <a:ext cx="1687513" cy="976313"/>
            </a:xfrm>
            <a:custGeom>
              <a:avLst/>
              <a:gdLst/>
              <a:ahLst/>
              <a:cxnLst>
                <a:cxn ang="0">
                  <a:pos x="354" y="0"/>
                </a:cxn>
                <a:cxn ang="0">
                  <a:pos x="0" y="615"/>
                </a:cxn>
                <a:cxn ang="0">
                  <a:pos x="708" y="615"/>
                </a:cxn>
                <a:cxn ang="0">
                  <a:pos x="1063" y="0"/>
                </a:cxn>
                <a:cxn ang="0">
                  <a:pos x="354" y="0"/>
                </a:cxn>
              </a:cxnLst>
              <a:rect l="0" t="0" r="r" b="b"/>
              <a:pathLst>
                <a:path w="1063" h="615">
                  <a:moveTo>
                    <a:pt x="354" y="0"/>
                  </a:moveTo>
                  <a:lnTo>
                    <a:pt x="0" y="615"/>
                  </a:lnTo>
                  <a:lnTo>
                    <a:pt x="708" y="615"/>
                  </a:lnTo>
                  <a:lnTo>
                    <a:pt x="1063" y="0"/>
                  </a:lnTo>
                  <a:lnTo>
                    <a:pt x="354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3733800" y="5281613"/>
              <a:ext cx="1682750" cy="974725"/>
            </a:xfrm>
            <a:custGeom>
              <a:avLst/>
              <a:gdLst/>
              <a:ahLst/>
              <a:cxnLst>
                <a:cxn ang="0">
                  <a:pos x="1060" y="0"/>
                </a:cxn>
                <a:cxn ang="0">
                  <a:pos x="352" y="0"/>
                </a:cxn>
                <a:cxn ang="0">
                  <a:pos x="0" y="614"/>
                </a:cxn>
                <a:cxn ang="0">
                  <a:pos x="708" y="614"/>
                </a:cxn>
                <a:cxn ang="0">
                  <a:pos x="1060" y="0"/>
                </a:cxn>
              </a:cxnLst>
              <a:rect l="0" t="0" r="r" b="b"/>
              <a:pathLst>
                <a:path w="1060" h="614">
                  <a:moveTo>
                    <a:pt x="1060" y="0"/>
                  </a:moveTo>
                  <a:lnTo>
                    <a:pt x="352" y="0"/>
                  </a:lnTo>
                  <a:lnTo>
                    <a:pt x="0" y="614"/>
                  </a:lnTo>
                  <a:lnTo>
                    <a:pt x="708" y="614"/>
                  </a:lnTo>
                  <a:lnTo>
                    <a:pt x="1060" y="0"/>
                  </a:lnTo>
                  <a:close/>
                </a:path>
              </a:pathLst>
            </a:custGeom>
            <a:gradFill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4381500" y="6413500"/>
              <a:ext cx="2363788" cy="979488"/>
            </a:xfrm>
            <a:custGeom>
              <a:avLst/>
              <a:gdLst/>
              <a:ahLst/>
              <a:cxnLst>
                <a:cxn ang="0">
                  <a:pos x="1137" y="0"/>
                </a:cxn>
                <a:cxn ang="0">
                  <a:pos x="360" y="0"/>
                </a:cxn>
                <a:cxn ang="0">
                  <a:pos x="355" y="0"/>
                </a:cxn>
                <a:cxn ang="0">
                  <a:pos x="0" y="617"/>
                </a:cxn>
                <a:cxn ang="0">
                  <a:pos x="709" y="617"/>
                </a:cxn>
                <a:cxn ang="0">
                  <a:pos x="714" y="617"/>
                </a:cxn>
                <a:cxn ang="0">
                  <a:pos x="1489" y="617"/>
                </a:cxn>
                <a:cxn ang="0">
                  <a:pos x="1137" y="0"/>
                </a:cxn>
              </a:cxnLst>
              <a:rect l="0" t="0" r="r" b="b"/>
              <a:pathLst>
                <a:path w="1489" h="617">
                  <a:moveTo>
                    <a:pt x="1137" y="0"/>
                  </a:moveTo>
                  <a:lnTo>
                    <a:pt x="360" y="0"/>
                  </a:lnTo>
                  <a:lnTo>
                    <a:pt x="355" y="0"/>
                  </a:lnTo>
                  <a:lnTo>
                    <a:pt x="0" y="617"/>
                  </a:lnTo>
                  <a:lnTo>
                    <a:pt x="709" y="617"/>
                  </a:lnTo>
                  <a:lnTo>
                    <a:pt x="714" y="617"/>
                  </a:lnTo>
                  <a:lnTo>
                    <a:pt x="1489" y="617"/>
                  </a:lnTo>
                  <a:lnTo>
                    <a:pt x="1137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124200" y="1981200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81275" y="3362325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676400" y="4953000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202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4553022</TotalTime>
  <Words>95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creator>PPTfans.cn</dc:creator>
  <dc:description>PPTfans.cn</dc:description>
  <cp:revision>600</cp:revision>
  <dcterms:created xsi:type="dcterms:W3CDTF">2010-07-23T09:33:49Z</dcterms:created>
  <dcterms:modified xsi:type="dcterms:W3CDTF">2012-07-18T18:14:00Z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