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3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>
                <a:tint val="80000"/>
                <a:satMod val="300000"/>
              </a:schemeClr>
            </a:gs>
            <a:gs pos="46000">
              <a:schemeClr val="bg1">
                <a:lumMod val="85000"/>
              </a:schemeClr>
            </a:gs>
            <a:gs pos="4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457200" y="228600"/>
            <a:ext cx="4648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TEST TUBE 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1905000" y="1371600"/>
            <a:ext cx="1323028" cy="4796186"/>
            <a:chOff x="5867400" y="421420"/>
            <a:chExt cx="1649412" cy="597938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5867400" y="594359"/>
              <a:ext cx="1649412" cy="5806441"/>
            </a:xfrm>
            <a:custGeom>
              <a:avLst/>
              <a:gdLst/>
              <a:ahLst/>
              <a:cxnLst>
                <a:cxn ang="0">
                  <a:pos x="71" y="12"/>
                </a:cxn>
                <a:cxn ang="0">
                  <a:pos x="71" y="1085"/>
                </a:cxn>
                <a:cxn ang="0">
                  <a:pos x="71" y="1086"/>
                </a:cxn>
                <a:cxn ang="0">
                  <a:pos x="71" y="1087"/>
                </a:cxn>
                <a:cxn ang="0">
                  <a:pos x="54" y="1109"/>
                </a:cxn>
                <a:cxn ang="0">
                  <a:pos x="53" y="1109"/>
                </a:cxn>
                <a:cxn ang="0">
                  <a:pos x="48" y="1111"/>
                </a:cxn>
                <a:cxn ang="0">
                  <a:pos x="49" y="1111"/>
                </a:cxn>
                <a:cxn ang="0">
                  <a:pos x="0" y="1137"/>
                </a:cxn>
                <a:cxn ang="0">
                  <a:pos x="323" y="1137"/>
                </a:cxn>
                <a:cxn ang="0">
                  <a:pos x="274" y="1111"/>
                </a:cxn>
                <a:cxn ang="0">
                  <a:pos x="274" y="1111"/>
                </a:cxn>
                <a:cxn ang="0">
                  <a:pos x="270" y="1109"/>
                </a:cxn>
                <a:cxn ang="0">
                  <a:pos x="269" y="1109"/>
                </a:cxn>
                <a:cxn ang="0">
                  <a:pos x="251" y="1085"/>
                </a:cxn>
                <a:cxn ang="0">
                  <a:pos x="251" y="0"/>
                </a:cxn>
                <a:cxn ang="0">
                  <a:pos x="71" y="12"/>
                </a:cxn>
              </a:cxnLst>
              <a:rect l="0" t="0" r="r" b="b"/>
              <a:pathLst>
                <a:path w="323" h="1137">
                  <a:moveTo>
                    <a:pt x="71" y="12"/>
                  </a:moveTo>
                  <a:cubicBezTo>
                    <a:pt x="71" y="167"/>
                    <a:pt x="71" y="1085"/>
                    <a:pt x="71" y="1085"/>
                  </a:cubicBezTo>
                  <a:cubicBezTo>
                    <a:pt x="71" y="1085"/>
                    <a:pt x="71" y="1085"/>
                    <a:pt x="71" y="1086"/>
                  </a:cubicBezTo>
                  <a:cubicBezTo>
                    <a:pt x="71" y="1086"/>
                    <a:pt x="71" y="1087"/>
                    <a:pt x="71" y="1087"/>
                  </a:cubicBezTo>
                  <a:cubicBezTo>
                    <a:pt x="70" y="1097"/>
                    <a:pt x="63" y="1105"/>
                    <a:pt x="54" y="1109"/>
                  </a:cubicBezTo>
                  <a:cubicBezTo>
                    <a:pt x="54" y="1109"/>
                    <a:pt x="53" y="1109"/>
                    <a:pt x="53" y="1109"/>
                  </a:cubicBezTo>
                  <a:cubicBezTo>
                    <a:pt x="52" y="1110"/>
                    <a:pt x="50" y="1110"/>
                    <a:pt x="48" y="1111"/>
                  </a:cubicBezTo>
                  <a:cubicBezTo>
                    <a:pt x="48" y="1111"/>
                    <a:pt x="49" y="1111"/>
                    <a:pt x="49" y="1111"/>
                  </a:cubicBezTo>
                  <a:cubicBezTo>
                    <a:pt x="31" y="1118"/>
                    <a:pt x="15" y="1127"/>
                    <a:pt x="0" y="1137"/>
                  </a:cubicBezTo>
                  <a:cubicBezTo>
                    <a:pt x="323" y="1137"/>
                    <a:pt x="323" y="1137"/>
                    <a:pt x="323" y="1137"/>
                  </a:cubicBezTo>
                  <a:cubicBezTo>
                    <a:pt x="308" y="1127"/>
                    <a:pt x="292" y="1118"/>
                    <a:pt x="274" y="1111"/>
                  </a:cubicBezTo>
                  <a:cubicBezTo>
                    <a:pt x="274" y="1111"/>
                    <a:pt x="274" y="1111"/>
                    <a:pt x="274" y="1111"/>
                  </a:cubicBezTo>
                  <a:cubicBezTo>
                    <a:pt x="273" y="1110"/>
                    <a:pt x="271" y="1110"/>
                    <a:pt x="270" y="1109"/>
                  </a:cubicBezTo>
                  <a:cubicBezTo>
                    <a:pt x="269" y="1109"/>
                    <a:pt x="269" y="1109"/>
                    <a:pt x="269" y="1109"/>
                  </a:cubicBezTo>
                  <a:cubicBezTo>
                    <a:pt x="259" y="1105"/>
                    <a:pt x="251" y="1095"/>
                    <a:pt x="251" y="1085"/>
                  </a:cubicBezTo>
                  <a:cubicBezTo>
                    <a:pt x="251" y="1085"/>
                    <a:pt x="251" y="155"/>
                    <a:pt x="251" y="0"/>
                  </a:cubicBezTo>
                  <a:lnTo>
                    <a:pt x="71" y="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6219764" y="657049"/>
              <a:ext cx="925227" cy="557513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073"/>
                </a:cxn>
                <a:cxn ang="0">
                  <a:pos x="15" y="1089"/>
                </a:cxn>
                <a:cxn ang="0">
                  <a:pos x="125" y="1082"/>
                </a:cxn>
                <a:cxn ang="0">
                  <a:pos x="181" y="1023"/>
                </a:cxn>
                <a:cxn ang="0">
                  <a:pos x="181" y="0"/>
                </a:cxn>
                <a:cxn ang="0">
                  <a:pos x="3" y="0"/>
                </a:cxn>
              </a:cxnLst>
              <a:rect l="0" t="0" r="r" b="b"/>
              <a:pathLst>
                <a:path w="181" h="1092">
                  <a:moveTo>
                    <a:pt x="3" y="0"/>
                  </a:moveTo>
                  <a:cubicBezTo>
                    <a:pt x="3" y="145"/>
                    <a:pt x="3" y="991"/>
                    <a:pt x="3" y="1073"/>
                  </a:cubicBezTo>
                  <a:cubicBezTo>
                    <a:pt x="3" y="1078"/>
                    <a:pt x="0" y="1092"/>
                    <a:pt x="15" y="1089"/>
                  </a:cubicBezTo>
                  <a:cubicBezTo>
                    <a:pt x="33" y="1084"/>
                    <a:pt x="105" y="1080"/>
                    <a:pt x="125" y="1082"/>
                  </a:cubicBezTo>
                  <a:cubicBezTo>
                    <a:pt x="180" y="1087"/>
                    <a:pt x="181" y="1089"/>
                    <a:pt x="181" y="1023"/>
                  </a:cubicBezTo>
                  <a:cubicBezTo>
                    <a:pt x="181" y="956"/>
                    <a:pt x="181" y="142"/>
                    <a:pt x="181" y="0"/>
                  </a:cubicBezTo>
                  <a:lnTo>
                    <a:pt x="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6087898" y="421420"/>
              <a:ext cx="1113299" cy="1098165"/>
            </a:xfrm>
            <a:custGeom>
              <a:avLst/>
              <a:gdLst/>
              <a:ahLst/>
              <a:cxnLst>
                <a:cxn ang="0">
                  <a:pos x="201" y="1"/>
                </a:cxn>
                <a:cxn ang="0">
                  <a:pos x="49" y="1"/>
                </a:cxn>
                <a:cxn ang="0">
                  <a:pos x="1" y="19"/>
                </a:cxn>
                <a:cxn ang="0">
                  <a:pos x="0" y="20"/>
                </a:cxn>
                <a:cxn ang="0">
                  <a:pos x="27" y="55"/>
                </a:cxn>
                <a:cxn ang="0">
                  <a:pos x="28" y="58"/>
                </a:cxn>
                <a:cxn ang="0">
                  <a:pos x="29" y="215"/>
                </a:cxn>
                <a:cxn ang="0">
                  <a:pos x="65" y="73"/>
                </a:cxn>
                <a:cxn ang="0">
                  <a:pos x="207" y="139"/>
                </a:cxn>
                <a:cxn ang="0">
                  <a:pos x="208" y="19"/>
                </a:cxn>
                <a:cxn ang="0">
                  <a:pos x="201" y="1"/>
                </a:cxn>
              </a:cxnLst>
              <a:rect l="0" t="0" r="r" b="b"/>
              <a:pathLst>
                <a:path w="218" h="215">
                  <a:moveTo>
                    <a:pt x="201" y="1"/>
                  </a:moveTo>
                  <a:cubicBezTo>
                    <a:pt x="176" y="1"/>
                    <a:pt x="92" y="0"/>
                    <a:pt x="49" y="1"/>
                  </a:cubicBezTo>
                  <a:cubicBezTo>
                    <a:pt x="17" y="3"/>
                    <a:pt x="2" y="13"/>
                    <a:pt x="1" y="19"/>
                  </a:cubicBezTo>
                  <a:cubicBezTo>
                    <a:pt x="1" y="20"/>
                    <a:pt x="1" y="20"/>
                    <a:pt x="0" y="20"/>
                  </a:cubicBezTo>
                  <a:cubicBezTo>
                    <a:pt x="16" y="21"/>
                    <a:pt x="26" y="31"/>
                    <a:pt x="27" y="55"/>
                  </a:cubicBezTo>
                  <a:cubicBezTo>
                    <a:pt x="28" y="56"/>
                    <a:pt x="28" y="57"/>
                    <a:pt x="28" y="58"/>
                  </a:cubicBezTo>
                  <a:cubicBezTo>
                    <a:pt x="28" y="63"/>
                    <a:pt x="29" y="209"/>
                    <a:pt x="29" y="215"/>
                  </a:cubicBezTo>
                  <a:cubicBezTo>
                    <a:pt x="29" y="215"/>
                    <a:pt x="27" y="71"/>
                    <a:pt x="65" y="73"/>
                  </a:cubicBezTo>
                  <a:cubicBezTo>
                    <a:pt x="107" y="73"/>
                    <a:pt x="202" y="83"/>
                    <a:pt x="207" y="139"/>
                  </a:cubicBezTo>
                  <a:cubicBezTo>
                    <a:pt x="206" y="89"/>
                    <a:pt x="208" y="46"/>
                    <a:pt x="208" y="19"/>
                  </a:cubicBezTo>
                  <a:cubicBezTo>
                    <a:pt x="218" y="8"/>
                    <a:pt x="206" y="1"/>
                    <a:pt x="20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CCCCC">
                    <a:shade val="30000"/>
                    <a:satMod val="115000"/>
                  </a:srgbClr>
                </a:gs>
                <a:gs pos="50000">
                  <a:srgbClr val="CCCCCC">
                    <a:shade val="67500"/>
                    <a:satMod val="115000"/>
                  </a:srgbClr>
                </a:gs>
                <a:gs pos="100000">
                  <a:srgbClr val="CCCCCC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271646" y="1276405"/>
              <a:ext cx="832272" cy="4849855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0" y="0"/>
                </a:cxn>
                <a:cxn ang="0">
                  <a:pos x="0" y="674"/>
                </a:cxn>
                <a:cxn ang="0">
                  <a:pos x="21" y="700"/>
                </a:cxn>
                <a:cxn ang="0">
                  <a:pos x="142" y="700"/>
                </a:cxn>
                <a:cxn ang="0">
                  <a:pos x="163" y="674"/>
                </a:cxn>
                <a:cxn ang="0">
                  <a:pos x="163" y="1"/>
                </a:cxn>
                <a:cxn ang="0">
                  <a:pos x="148" y="3"/>
                </a:cxn>
                <a:cxn ang="0">
                  <a:pos x="17" y="3"/>
                </a:cxn>
              </a:cxnLst>
              <a:rect l="0" t="0" r="r" b="b"/>
              <a:pathLst>
                <a:path w="163" h="700">
                  <a:moveTo>
                    <a:pt x="17" y="3"/>
                  </a:moveTo>
                  <a:cubicBezTo>
                    <a:pt x="10" y="3"/>
                    <a:pt x="4" y="2"/>
                    <a:pt x="0" y="0"/>
                  </a:cubicBezTo>
                  <a:cubicBezTo>
                    <a:pt x="1" y="299"/>
                    <a:pt x="0" y="674"/>
                    <a:pt x="0" y="674"/>
                  </a:cubicBezTo>
                  <a:cubicBezTo>
                    <a:pt x="0" y="688"/>
                    <a:pt x="9" y="700"/>
                    <a:pt x="21" y="700"/>
                  </a:cubicBezTo>
                  <a:cubicBezTo>
                    <a:pt x="142" y="700"/>
                    <a:pt x="142" y="700"/>
                    <a:pt x="142" y="700"/>
                  </a:cubicBezTo>
                  <a:cubicBezTo>
                    <a:pt x="154" y="700"/>
                    <a:pt x="163" y="688"/>
                    <a:pt x="163" y="674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9" y="2"/>
                    <a:pt x="154" y="3"/>
                    <a:pt x="148" y="3"/>
                  </a:cubicBezTo>
                  <a:lnTo>
                    <a:pt x="17" y="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6092221" y="436552"/>
              <a:ext cx="1113299" cy="86470"/>
            </a:xfrm>
            <a:custGeom>
              <a:avLst/>
              <a:gdLst/>
              <a:ahLst/>
              <a:cxnLst>
                <a:cxn ang="0">
                  <a:pos x="201" y="1"/>
                </a:cxn>
                <a:cxn ang="0">
                  <a:pos x="48" y="1"/>
                </a:cxn>
                <a:cxn ang="0">
                  <a:pos x="0" y="17"/>
                </a:cxn>
                <a:cxn ang="0">
                  <a:pos x="1" y="17"/>
                </a:cxn>
                <a:cxn ang="0">
                  <a:pos x="48" y="7"/>
                </a:cxn>
                <a:cxn ang="0">
                  <a:pos x="200" y="8"/>
                </a:cxn>
                <a:cxn ang="0">
                  <a:pos x="208" y="17"/>
                </a:cxn>
                <a:cxn ang="0">
                  <a:pos x="201" y="1"/>
                </a:cxn>
              </a:cxnLst>
              <a:rect l="0" t="0" r="r" b="b"/>
              <a:pathLst>
                <a:path w="218" h="17">
                  <a:moveTo>
                    <a:pt x="201" y="1"/>
                  </a:moveTo>
                  <a:cubicBezTo>
                    <a:pt x="175" y="1"/>
                    <a:pt x="91" y="0"/>
                    <a:pt x="48" y="1"/>
                  </a:cubicBezTo>
                  <a:cubicBezTo>
                    <a:pt x="17" y="3"/>
                    <a:pt x="2" y="11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5" y="7"/>
                    <a:pt x="24" y="8"/>
                    <a:pt x="48" y="7"/>
                  </a:cubicBezTo>
                  <a:cubicBezTo>
                    <a:pt x="91" y="6"/>
                    <a:pt x="175" y="11"/>
                    <a:pt x="200" y="8"/>
                  </a:cubicBezTo>
                  <a:cubicBezTo>
                    <a:pt x="209" y="8"/>
                    <a:pt x="209" y="12"/>
                    <a:pt x="208" y="17"/>
                  </a:cubicBezTo>
                  <a:cubicBezTo>
                    <a:pt x="218" y="7"/>
                    <a:pt x="206" y="1"/>
                    <a:pt x="201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"/>
            <p:cNvSpPr>
              <a:spLocks noEditPoints="1"/>
            </p:cNvSpPr>
            <p:nvPr/>
          </p:nvSpPr>
          <p:spPr bwMode="auto">
            <a:xfrm>
              <a:off x="6317043" y="1141280"/>
              <a:ext cx="652847" cy="4801231"/>
            </a:xfrm>
            <a:custGeom>
              <a:avLst/>
              <a:gdLst/>
              <a:ahLst/>
              <a:cxnLst>
                <a:cxn ang="0">
                  <a:pos x="70" y="309"/>
                </a:cxn>
                <a:cxn ang="0">
                  <a:pos x="70" y="299"/>
                </a:cxn>
                <a:cxn ang="0">
                  <a:pos x="70" y="137"/>
                </a:cxn>
                <a:cxn ang="0">
                  <a:pos x="27" y="148"/>
                </a:cxn>
                <a:cxn ang="0">
                  <a:pos x="27" y="158"/>
                </a:cxn>
                <a:cxn ang="0">
                  <a:pos x="27" y="168"/>
                </a:cxn>
                <a:cxn ang="0">
                  <a:pos x="74" y="380"/>
                </a:cxn>
                <a:cxn ang="0">
                  <a:pos x="27" y="361"/>
                </a:cxn>
                <a:cxn ang="0">
                  <a:pos x="70" y="401"/>
                </a:cxn>
                <a:cxn ang="0">
                  <a:pos x="27" y="260"/>
                </a:cxn>
                <a:cxn ang="0">
                  <a:pos x="70" y="411"/>
                </a:cxn>
                <a:cxn ang="0">
                  <a:pos x="17" y="331"/>
                </a:cxn>
                <a:cxn ang="0">
                  <a:pos x="27" y="371"/>
                </a:cxn>
                <a:cxn ang="0">
                  <a:pos x="27" y="869"/>
                </a:cxn>
                <a:cxn ang="0">
                  <a:pos x="27" y="879"/>
                </a:cxn>
                <a:cxn ang="0">
                  <a:pos x="23" y="889"/>
                </a:cxn>
                <a:cxn ang="0">
                  <a:pos x="27" y="909"/>
                </a:cxn>
                <a:cxn ang="0">
                  <a:pos x="27" y="940"/>
                </a:cxn>
                <a:cxn ang="0">
                  <a:pos x="17" y="128"/>
                </a:cxn>
                <a:cxn ang="0">
                  <a:pos x="70" y="86"/>
                </a:cxn>
                <a:cxn ang="0">
                  <a:pos x="70" y="208"/>
                </a:cxn>
                <a:cxn ang="0">
                  <a:pos x="70" y="198"/>
                </a:cxn>
                <a:cxn ang="0">
                  <a:pos x="27" y="117"/>
                </a:cxn>
                <a:cxn ang="0">
                  <a:pos x="70" y="35"/>
                </a:cxn>
                <a:cxn ang="0">
                  <a:pos x="70" y="106"/>
                </a:cxn>
                <a:cxn ang="0">
                  <a:pos x="70" y="644"/>
                </a:cxn>
                <a:cxn ang="0">
                  <a:pos x="17" y="433"/>
                </a:cxn>
                <a:cxn ang="0">
                  <a:pos x="27" y="676"/>
                </a:cxn>
                <a:cxn ang="0">
                  <a:pos x="70" y="817"/>
                </a:cxn>
                <a:cxn ang="0">
                  <a:pos x="70" y="705"/>
                </a:cxn>
                <a:cxn ang="0">
                  <a:pos x="74" y="685"/>
                </a:cxn>
                <a:cxn ang="0">
                  <a:pos x="27" y="767"/>
                </a:cxn>
                <a:cxn ang="0">
                  <a:pos x="70" y="746"/>
                </a:cxn>
                <a:cxn ang="0">
                  <a:pos x="70" y="797"/>
                </a:cxn>
                <a:cxn ang="0">
                  <a:pos x="74" y="786"/>
                </a:cxn>
                <a:cxn ang="0">
                  <a:pos x="17" y="737"/>
                </a:cxn>
                <a:cxn ang="0">
                  <a:pos x="70" y="441"/>
                </a:cxn>
                <a:cxn ang="0">
                  <a:pos x="74" y="482"/>
                </a:cxn>
                <a:cxn ang="0">
                  <a:pos x="70" y="492"/>
                </a:cxn>
                <a:cxn ang="0">
                  <a:pos x="27" y="574"/>
                </a:cxn>
                <a:cxn ang="0">
                  <a:pos x="70" y="512"/>
                </a:cxn>
                <a:cxn ang="0">
                  <a:pos x="27" y="554"/>
                </a:cxn>
                <a:cxn ang="0">
                  <a:pos x="74" y="583"/>
                </a:cxn>
                <a:cxn ang="0">
                  <a:pos x="70" y="594"/>
                </a:cxn>
                <a:cxn ang="0">
                  <a:pos x="27" y="625"/>
                </a:cxn>
                <a:cxn ang="0">
                  <a:pos x="95" y="806"/>
                </a:cxn>
                <a:cxn ang="0">
                  <a:pos x="108" y="806"/>
                </a:cxn>
                <a:cxn ang="0">
                  <a:pos x="77" y="810"/>
                </a:cxn>
                <a:cxn ang="0">
                  <a:pos x="108" y="625"/>
                </a:cxn>
                <a:cxn ang="0">
                  <a:pos x="81" y="604"/>
                </a:cxn>
                <a:cxn ang="0">
                  <a:pos x="78" y="622"/>
                </a:cxn>
                <a:cxn ang="0">
                  <a:pos x="98" y="614"/>
                </a:cxn>
                <a:cxn ang="0">
                  <a:pos x="98" y="413"/>
                </a:cxn>
                <a:cxn ang="0">
                  <a:pos x="111" y="413"/>
                </a:cxn>
                <a:cxn ang="0">
                  <a:pos x="80" y="413"/>
                </a:cxn>
                <a:cxn ang="0">
                  <a:pos x="108" y="221"/>
                </a:cxn>
                <a:cxn ang="0">
                  <a:pos x="76" y="214"/>
                </a:cxn>
                <a:cxn ang="0">
                  <a:pos x="83" y="214"/>
                </a:cxn>
                <a:cxn ang="0">
                  <a:pos x="92" y="211"/>
                </a:cxn>
                <a:cxn ang="0">
                  <a:pos x="111" y="10"/>
                </a:cxn>
                <a:cxn ang="0">
                  <a:pos x="79" y="9"/>
                </a:cxn>
                <a:cxn ang="0">
                  <a:pos x="95" y="21"/>
                </a:cxn>
              </a:cxnLst>
              <a:rect l="0" t="0" r="r" b="b"/>
              <a:pathLst>
                <a:path w="128" h="940">
                  <a:moveTo>
                    <a:pt x="27" y="321"/>
                  </a:moveTo>
                  <a:cubicBezTo>
                    <a:pt x="70" y="321"/>
                    <a:pt x="70" y="321"/>
                    <a:pt x="70" y="321"/>
                  </a:cubicBezTo>
                  <a:cubicBezTo>
                    <a:pt x="70" y="319"/>
                    <a:pt x="70" y="319"/>
                    <a:pt x="70" y="319"/>
                  </a:cubicBezTo>
                  <a:cubicBezTo>
                    <a:pt x="27" y="319"/>
                    <a:pt x="27" y="319"/>
                    <a:pt x="27" y="319"/>
                  </a:cubicBezTo>
                  <a:lnTo>
                    <a:pt x="27" y="321"/>
                  </a:lnTo>
                  <a:close/>
                  <a:moveTo>
                    <a:pt x="70" y="309"/>
                  </a:moveTo>
                  <a:cubicBezTo>
                    <a:pt x="27" y="309"/>
                    <a:pt x="27" y="309"/>
                    <a:pt x="27" y="309"/>
                  </a:cubicBezTo>
                  <a:cubicBezTo>
                    <a:pt x="27" y="310"/>
                    <a:pt x="27" y="310"/>
                    <a:pt x="27" y="310"/>
                  </a:cubicBezTo>
                  <a:cubicBezTo>
                    <a:pt x="70" y="310"/>
                    <a:pt x="70" y="310"/>
                    <a:pt x="70" y="310"/>
                  </a:cubicBezTo>
                  <a:lnTo>
                    <a:pt x="70" y="309"/>
                  </a:lnTo>
                  <a:close/>
                  <a:moveTo>
                    <a:pt x="74" y="279"/>
                  </a:moveTo>
                  <a:cubicBezTo>
                    <a:pt x="23" y="279"/>
                    <a:pt x="23" y="279"/>
                    <a:pt x="23" y="279"/>
                  </a:cubicBezTo>
                  <a:cubicBezTo>
                    <a:pt x="23" y="280"/>
                    <a:pt x="23" y="280"/>
                    <a:pt x="23" y="280"/>
                  </a:cubicBezTo>
                  <a:cubicBezTo>
                    <a:pt x="74" y="280"/>
                    <a:pt x="74" y="280"/>
                    <a:pt x="74" y="280"/>
                  </a:cubicBezTo>
                  <a:lnTo>
                    <a:pt x="74" y="279"/>
                  </a:lnTo>
                  <a:close/>
                  <a:moveTo>
                    <a:pt x="70" y="299"/>
                  </a:moveTo>
                  <a:cubicBezTo>
                    <a:pt x="27" y="299"/>
                    <a:pt x="27" y="299"/>
                    <a:pt x="27" y="299"/>
                  </a:cubicBezTo>
                  <a:cubicBezTo>
                    <a:pt x="27" y="300"/>
                    <a:pt x="27" y="300"/>
                    <a:pt x="27" y="300"/>
                  </a:cubicBezTo>
                  <a:cubicBezTo>
                    <a:pt x="70" y="300"/>
                    <a:pt x="70" y="300"/>
                    <a:pt x="70" y="300"/>
                  </a:cubicBezTo>
                  <a:lnTo>
                    <a:pt x="70" y="299"/>
                  </a:lnTo>
                  <a:close/>
                  <a:moveTo>
                    <a:pt x="70" y="289"/>
                  </a:moveTo>
                  <a:cubicBezTo>
                    <a:pt x="27" y="289"/>
                    <a:pt x="27" y="289"/>
                    <a:pt x="27" y="289"/>
                  </a:cubicBezTo>
                  <a:cubicBezTo>
                    <a:pt x="27" y="290"/>
                    <a:pt x="27" y="290"/>
                    <a:pt x="27" y="290"/>
                  </a:cubicBezTo>
                  <a:cubicBezTo>
                    <a:pt x="70" y="290"/>
                    <a:pt x="70" y="290"/>
                    <a:pt x="70" y="290"/>
                  </a:cubicBezTo>
                  <a:lnTo>
                    <a:pt x="70" y="289"/>
                  </a:lnTo>
                  <a:close/>
                  <a:moveTo>
                    <a:pt x="70" y="137"/>
                  </a:moveTo>
                  <a:cubicBezTo>
                    <a:pt x="27" y="137"/>
                    <a:pt x="27" y="137"/>
                    <a:pt x="27" y="137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70" y="138"/>
                    <a:pt x="70" y="138"/>
                    <a:pt x="70" y="138"/>
                  </a:cubicBezTo>
                  <a:lnTo>
                    <a:pt x="70" y="137"/>
                  </a:lnTo>
                  <a:close/>
                  <a:moveTo>
                    <a:pt x="27" y="249"/>
                  </a:moveTo>
                  <a:cubicBezTo>
                    <a:pt x="70" y="249"/>
                    <a:pt x="70" y="249"/>
                    <a:pt x="70" y="249"/>
                  </a:cubicBezTo>
                  <a:cubicBezTo>
                    <a:pt x="70" y="248"/>
                    <a:pt x="70" y="248"/>
                    <a:pt x="70" y="248"/>
                  </a:cubicBezTo>
                  <a:cubicBezTo>
                    <a:pt x="27" y="248"/>
                    <a:pt x="27" y="248"/>
                    <a:pt x="27" y="248"/>
                  </a:cubicBezTo>
                  <a:lnTo>
                    <a:pt x="27" y="249"/>
                  </a:lnTo>
                  <a:close/>
                  <a:moveTo>
                    <a:pt x="27" y="148"/>
                  </a:moveTo>
                  <a:cubicBezTo>
                    <a:pt x="70" y="148"/>
                    <a:pt x="70" y="148"/>
                    <a:pt x="70" y="148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27" y="147"/>
                    <a:pt x="27" y="147"/>
                    <a:pt x="27" y="147"/>
                  </a:cubicBezTo>
                  <a:lnTo>
                    <a:pt x="27" y="148"/>
                  </a:lnTo>
                  <a:close/>
                  <a:moveTo>
                    <a:pt x="17" y="230"/>
                  </a:moveTo>
                  <a:cubicBezTo>
                    <a:pt x="80" y="230"/>
                    <a:pt x="80" y="230"/>
                    <a:pt x="80" y="230"/>
                  </a:cubicBezTo>
                  <a:cubicBezTo>
                    <a:pt x="80" y="228"/>
                    <a:pt x="80" y="228"/>
                    <a:pt x="80" y="228"/>
                  </a:cubicBezTo>
                  <a:cubicBezTo>
                    <a:pt x="17" y="228"/>
                    <a:pt x="17" y="228"/>
                    <a:pt x="17" y="228"/>
                  </a:cubicBezTo>
                  <a:lnTo>
                    <a:pt x="17" y="230"/>
                  </a:lnTo>
                  <a:close/>
                  <a:moveTo>
                    <a:pt x="27" y="158"/>
                  </a:moveTo>
                  <a:cubicBezTo>
                    <a:pt x="70" y="158"/>
                    <a:pt x="70" y="158"/>
                    <a:pt x="70" y="158"/>
                  </a:cubicBezTo>
                  <a:cubicBezTo>
                    <a:pt x="70" y="157"/>
                    <a:pt x="70" y="157"/>
                    <a:pt x="70" y="157"/>
                  </a:cubicBezTo>
                  <a:cubicBezTo>
                    <a:pt x="27" y="157"/>
                    <a:pt x="27" y="157"/>
                    <a:pt x="27" y="157"/>
                  </a:cubicBezTo>
                  <a:lnTo>
                    <a:pt x="27" y="158"/>
                  </a:lnTo>
                  <a:close/>
                  <a:moveTo>
                    <a:pt x="74" y="177"/>
                  </a:moveTo>
                  <a:cubicBezTo>
                    <a:pt x="23" y="177"/>
                    <a:pt x="23" y="177"/>
                    <a:pt x="23" y="177"/>
                  </a:cubicBezTo>
                  <a:cubicBezTo>
                    <a:pt x="23" y="179"/>
                    <a:pt x="23" y="179"/>
                    <a:pt x="23" y="179"/>
                  </a:cubicBezTo>
                  <a:cubicBezTo>
                    <a:pt x="74" y="179"/>
                    <a:pt x="74" y="179"/>
                    <a:pt x="74" y="179"/>
                  </a:cubicBezTo>
                  <a:lnTo>
                    <a:pt x="74" y="177"/>
                  </a:lnTo>
                  <a:close/>
                  <a:moveTo>
                    <a:pt x="27" y="168"/>
                  </a:moveTo>
                  <a:cubicBezTo>
                    <a:pt x="70" y="168"/>
                    <a:pt x="70" y="168"/>
                    <a:pt x="70" y="168"/>
                  </a:cubicBezTo>
                  <a:cubicBezTo>
                    <a:pt x="70" y="167"/>
                    <a:pt x="70" y="167"/>
                    <a:pt x="70" y="167"/>
                  </a:cubicBezTo>
                  <a:cubicBezTo>
                    <a:pt x="27" y="167"/>
                    <a:pt x="27" y="167"/>
                    <a:pt x="27" y="167"/>
                  </a:cubicBezTo>
                  <a:lnTo>
                    <a:pt x="27" y="168"/>
                  </a:lnTo>
                  <a:close/>
                  <a:moveTo>
                    <a:pt x="27" y="351"/>
                  </a:moveTo>
                  <a:cubicBezTo>
                    <a:pt x="70" y="351"/>
                    <a:pt x="70" y="351"/>
                    <a:pt x="70" y="351"/>
                  </a:cubicBezTo>
                  <a:cubicBezTo>
                    <a:pt x="70" y="350"/>
                    <a:pt x="70" y="350"/>
                    <a:pt x="70" y="350"/>
                  </a:cubicBezTo>
                  <a:cubicBezTo>
                    <a:pt x="27" y="350"/>
                    <a:pt x="27" y="350"/>
                    <a:pt x="27" y="350"/>
                  </a:cubicBezTo>
                  <a:lnTo>
                    <a:pt x="27" y="351"/>
                  </a:lnTo>
                  <a:close/>
                  <a:moveTo>
                    <a:pt x="74" y="380"/>
                  </a:moveTo>
                  <a:cubicBezTo>
                    <a:pt x="23" y="380"/>
                    <a:pt x="23" y="380"/>
                    <a:pt x="23" y="380"/>
                  </a:cubicBezTo>
                  <a:cubicBezTo>
                    <a:pt x="23" y="382"/>
                    <a:pt x="23" y="382"/>
                    <a:pt x="23" y="382"/>
                  </a:cubicBezTo>
                  <a:cubicBezTo>
                    <a:pt x="74" y="382"/>
                    <a:pt x="74" y="382"/>
                    <a:pt x="74" y="382"/>
                  </a:cubicBezTo>
                  <a:lnTo>
                    <a:pt x="74" y="380"/>
                  </a:lnTo>
                  <a:close/>
                  <a:moveTo>
                    <a:pt x="70" y="391"/>
                  </a:moveTo>
                  <a:cubicBezTo>
                    <a:pt x="27" y="391"/>
                    <a:pt x="27" y="391"/>
                    <a:pt x="27" y="391"/>
                  </a:cubicBezTo>
                  <a:cubicBezTo>
                    <a:pt x="27" y="392"/>
                    <a:pt x="27" y="392"/>
                    <a:pt x="27" y="392"/>
                  </a:cubicBezTo>
                  <a:cubicBezTo>
                    <a:pt x="70" y="392"/>
                    <a:pt x="70" y="392"/>
                    <a:pt x="70" y="392"/>
                  </a:cubicBezTo>
                  <a:lnTo>
                    <a:pt x="70" y="391"/>
                  </a:lnTo>
                  <a:close/>
                  <a:moveTo>
                    <a:pt x="27" y="361"/>
                  </a:moveTo>
                  <a:cubicBezTo>
                    <a:pt x="70" y="361"/>
                    <a:pt x="70" y="361"/>
                    <a:pt x="70" y="361"/>
                  </a:cubicBezTo>
                  <a:cubicBezTo>
                    <a:pt x="70" y="360"/>
                    <a:pt x="70" y="360"/>
                    <a:pt x="70" y="360"/>
                  </a:cubicBezTo>
                  <a:cubicBezTo>
                    <a:pt x="27" y="360"/>
                    <a:pt x="27" y="360"/>
                    <a:pt x="27" y="360"/>
                  </a:cubicBezTo>
                  <a:lnTo>
                    <a:pt x="27" y="361"/>
                  </a:lnTo>
                  <a:close/>
                  <a:moveTo>
                    <a:pt x="70" y="238"/>
                  </a:moveTo>
                  <a:cubicBezTo>
                    <a:pt x="27" y="238"/>
                    <a:pt x="27" y="238"/>
                    <a:pt x="27" y="238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70" y="239"/>
                    <a:pt x="70" y="239"/>
                    <a:pt x="70" y="239"/>
                  </a:cubicBezTo>
                  <a:lnTo>
                    <a:pt x="70" y="238"/>
                  </a:lnTo>
                  <a:close/>
                  <a:moveTo>
                    <a:pt x="70" y="401"/>
                  </a:moveTo>
                  <a:cubicBezTo>
                    <a:pt x="27" y="401"/>
                    <a:pt x="27" y="401"/>
                    <a:pt x="27" y="401"/>
                  </a:cubicBezTo>
                  <a:cubicBezTo>
                    <a:pt x="27" y="402"/>
                    <a:pt x="27" y="402"/>
                    <a:pt x="27" y="402"/>
                  </a:cubicBezTo>
                  <a:cubicBezTo>
                    <a:pt x="70" y="402"/>
                    <a:pt x="70" y="402"/>
                    <a:pt x="70" y="402"/>
                  </a:cubicBezTo>
                  <a:lnTo>
                    <a:pt x="70" y="401"/>
                  </a:lnTo>
                  <a:close/>
                  <a:moveTo>
                    <a:pt x="70" y="340"/>
                  </a:moveTo>
                  <a:cubicBezTo>
                    <a:pt x="27" y="340"/>
                    <a:pt x="27" y="340"/>
                    <a:pt x="27" y="340"/>
                  </a:cubicBezTo>
                  <a:cubicBezTo>
                    <a:pt x="27" y="341"/>
                    <a:pt x="27" y="341"/>
                    <a:pt x="27" y="341"/>
                  </a:cubicBezTo>
                  <a:cubicBezTo>
                    <a:pt x="70" y="341"/>
                    <a:pt x="70" y="341"/>
                    <a:pt x="70" y="341"/>
                  </a:cubicBezTo>
                  <a:lnTo>
                    <a:pt x="70" y="340"/>
                  </a:lnTo>
                  <a:close/>
                  <a:moveTo>
                    <a:pt x="27" y="260"/>
                  </a:moveTo>
                  <a:cubicBezTo>
                    <a:pt x="70" y="260"/>
                    <a:pt x="70" y="260"/>
                    <a:pt x="70" y="260"/>
                  </a:cubicBezTo>
                  <a:cubicBezTo>
                    <a:pt x="70" y="259"/>
                    <a:pt x="70" y="259"/>
                    <a:pt x="70" y="259"/>
                  </a:cubicBezTo>
                  <a:cubicBezTo>
                    <a:pt x="27" y="259"/>
                    <a:pt x="27" y="259"/>
                    <a:pt x="27" y="259"/>
                  </a:cubicBezTo>
                  <a:lnTo>
                    <a:pt x="27" y="260"/>
                  </a:lnTo>
                  <a:close/>
                  <a:moveTo>
                    <a:pt x="27" y="270"/>
                  </a:moveTo>
                  <a:cubicBezTo>
                    <a:pt x="70" y="270"/>
                    <a:pt x="70" y="270"/>
                    <a:pt x="70" y="270"/>
                  </a:cubicBezTo>
                  <a:cubicBezTo>
                    <a:pt x="70" y="269"/>
                    <a:pt x="70" y="269"/>
                    <a:pt x="70" y="269"/>
                  </a:cubicBezTo>
                  <a:cubicBezTo>
                    <a:pt x="27" y="269"/>
                    <a:pt x="27" y="269"/>
                    <a:pt x="27" y="269"/>
                  </a:cubicBezTo>
                  <a:lnTo>
                    <a:pt x="27" y="270"/>
                  </a:lnTo>
                  <a:close/>
                  <a:moveTo>
                    <a:pt x="70" y="411"/>
                  </a:moveTo>
                  <a:cubicBezTo>
                    <a:pt x="27" y="411"/>
                    <a:pt x="27" y="411"/>
                    <a:pt x="27" y="411"/>
                  </a:cubicBezTo>
                  <a:cubicBezTo>
                    <a:pt x="27" y="412"/>
                    <a:pt x="27" y="412"/>
                    <a:pt x="27" y="412"/>
                  </a:cubicBezTo>
                  <a:cubicBezTo>
                    <a:pt x="70" y="412"/>
                    <a:pt x="70" y="412"/>
                    <a:pt x="70" y="412"/>
                  </a:cubicBezTo>
                  <a:lnTo>
                    <a:pt x="70" y="411"/>
                  </a:lnTo>
                  <a:close/>
                  <a:moveTo>
                    <a:pt x="27" y="919"/>
                  </a:moveTo>
                  <a:cubicBezTo>
                    <a:pt x="70" y="919"/>
                    <a:pt x="70" y="919"/>
                    <a:pt x="70" y="919"/>
                  </a:cubicBezTo>
                  <a:cubicBezTo>
                    <a:pt x="70" y="918"/>
                    <a:pt x="70" y="918"/>
                    <a:pt x="70" y="918"/>
                  </a:cubicBezTo>
                  <a:cubicBezTo>
                    <a:pt x="27" y="918"/>
                    <a:pt x="27" y="918"/>
                    <a:pt x="27" y="918"/>
                  </a:cubicBezTo>
                  <a:lnTo>
                    <a:pt x="27" y="919"/>
                  </a:lnTo>
                  <a:close/>
                  <a:moveTo>
                    <a:pt x="17" y="331"/>
                  </a:moveTo>
                  <a:cubicBezTo>
                    <a:pt x="80" y="331"/>
                    <a:pt x="80" y="331"/>
                    <a:pt x="80" y="331"/>
                  </a:cubicBezTo>
                  <a:cubicBezTo>
                    <a:pt x="80" y="329"/>
                    <a:pt x="80" y="329"/>
                    <a:pt x="80" y="329"/>
                  </a:cubicBezTo>
                  <a:cubicBezTo>
                    <a:pt x="17" y="329"/>
                    <a:pt x="17" y="329"/>
                    <a:pt x="17" y="329"/>
                  </a:cubicBezTo>
                  <a:lnTo>
                    <a:pt x="17" y="331"/>
                  </a:lnTo>
                  <a:close/>
                  <a:moveTo>
                    <a:pt x="27" y="422"/>
                  </a:moveTo>
                  <a:cubicBezTo>
                    <a:pt x="70" y="422"/>
                    <a:pt x="70" y="422"/>
                    <a:pt x="70" y="422"/>
                  </a:cubicBezTo>
                  <a:cubicBezTo>
                    <a:pt x="70" y="421"/>
                    <a:pt x="70" y="421"/>
                    <a:pt x="70" y="421"/>
                  </a:cubicBezTo>
                  <a:cubicBezTo>
                    <a:pt x="27" y="421"/>
                    <a:pt x="27" y="421"/>
                    <a:pt x="27" y="421"/>
                  </a:cubicBezTo>
                  <a:lnTo>
                    <a:pt x="27" y="422"/>
                  </a:lnTo>
                  <a:close/>
                  <a:moveTo>
                    <a:pt x="27" y="371"/>
                  </a:moveTo>
                  <a:cubicBezTo>
                    <a:pt x="70" y="371"/>
                    <a:pt x="70" y="371"/>
                    <a:pt x="70" y="371"/>
                  </a:cubicBezTo>
                  <a:cubicBezTo>
                    <a:pt x="70" y="370"/>
                    <a:pt x="70" y="370"/>
                    <a:pt x="70" y="370"/>
                  </a:cubicBezTo>
                  <a:cubicBezTo>
                    <a:pt x="27" y="370"/>
                    <a:pt x="27" y="370"/>
                    <a:pt x="27" y="370"/>
                  </a:cubicBezTo>
                  <a:lnTo>
                    <a:pt x="27" y="371"/>
                  </a:lnTo>
                  <a:close/>
                  <a:moveTo>
                    <a:pt x="27" y="859"/>
                  </a:moveTo>
                  <a:cubicBezTo>
                    <a:pt x="70" y="859"/>
                    <a:pt x="70" y="859"/>
                    <a:pt x="70" y="859"/>
                  </a:cubicBezTo>
                  <a:cubicBezTo>
                    <a:pt x="70" y="857"/>
                    <a:pt x="70" y="857"/>
                    <a:pt x="70" y="857"/>
                  </a:cubicBezTo>
                  <a:cubicBezTo>
                    <a:pt x="27" y="857"/>
                    <a:pt x="27" y="857"/>
                    <a:pt x="27" y="857"/>
                  </a:cubicBezTo>
                  <a:lnTo>
                    <a:pt x="27" y="859"/>
                  </a:lnTo>
                  <a:close/>
                  <a:moveTo>
                    <a:pt x="27" y="869"/>
                  </a:moveTo>
                  <a:cubicBezTo>
                    <a:pt x="70" y="869"/>
                    <a:pt x="70" y="869"/>
                    <a:pt x="70" y="869"/>
                  </a:cubicBezTo>
                  <a:cubicBezTo>
                    <a:pt x="70" y="868"/>
                    <a:pt x="70" y="868"/>
                    <a:pt x="70" y="868"/>
                  </a:cubicBezTo>
                  <a:cubicBezTo>
                    <a:pt x="27" y="868"/>
                    <a:pt x="27" y="868"/>
                    <a:pt x="27" y="868"/>
                  </a:cubicBezTo>
                  <a:lnTo>
                    <a:pt x="27" y="869"/>
                  </a:lnTo>
                  <a:close/>
                  <a:moveTo>
                    <a:pt x="70" y="847"/>
                  </a:moveTo>
                  <a:cubicBezTo>
                    <a:pt x="27" y="847"/>
                    <a:pt x="27" y="847"/>
                    <a:pt x="27" y="847"/>
                  </a:cubicBezTo>
                  <a:cubicBezTo>
                    <a:pt x="27" y="848"/>
                    <a:pt x="27" y="848"/>
                    <a:pt x="27" y="848"/>
                  </a:cubicBezTo>
                  <a:cubicBezTo>
                    <a:pt x="70" y="848"/>
                    <a:pt x="70" y="848"/>
                    <a:pt x="70" y="848"/>
                  </a:cubicBezTo>
                  <a:lnTo>
                    <a:pt x="70" y="847"/>
                  </a:lnTo>
                  <a:close/>
                  <a:moveTo>
                    <a:pt x="27" y="879"/>
                  </a:moveTo>
                  <a:cubicBezTo>
                    <a:pt x="70" y="879"/>
                    <a:pt x="70" y="879"/>
                    <a:pt x="70" y="879"/>
                  </a:cubicBezTo>
                  <a:cubicBezTo>
                    <a:pt x="70" y="878"/>
                    <a:pt x="70" y="878"/>
                    <a:pt x="70" y="878"/>
                  </a:cubicBezTo>
                  <a:cubicBezTo>
                    <a:pt x="27" y="878"/>
                    <a:pt x="27" y="878"/>
                    <a:pt x="27" y="878"/>
                  </a:cubicBezTo>
                  <a:lnTo>
                    <a:pt x="27" y="879"/>
                  </a:lnTo>
                  <a:close/>
                  <a:moveTo>
                    <a:pt x="17" y="839"/>
                  </a:moveTo>
                  <a:cubicBezTo>
                    <a:pt x="80" y="839"/>
                    <a:pt x="80" y="839"/>
                    <a:pt x="80" y="839"/>
                  </a:cubicBezTo>
                  <a:cubicBezTo>
                    <a:pt x="80" y="837"/>
                    <a:pt x="80" y="837"/>
                    <a:pt x="80" y="837"/>
                  </a:cubicBezTo>
                  <a:cubicBezTo>
                    <a:pt x="17" y="837"/>
                    <a:pt x="17" y="837"/>
                    <a:pt x="17" y="837"/>
                  </a:cubicBezTo>
                  <a:lnTo>
                    <a:pt x="17" y="839"/>
                  </a:lnTo>
                  <a:close/>
                  <a:moveTo>
                    <a:pt x="23" y="889"/>
                  </a:moveTo>
                  <a:cubicBezTo>
                    <a:pt x="74" y="889"/>
                    <a:pt x="74" y="889"/>
                    <a:pt x="74" y="889"/>
                  </a:cubicBezTo>
                  <a:cubicBezTo>
                    <a:pt x="74" y="888"/>
                    <a:pt x="74" y="888"/>
                    <a:pt x="74" y="888"/>
                  </a:cubicBezTo>
                  <a:cubicBezTo>
                    <a:pt x="23" y="888"/>
                    <a:pt x="23" y="888"/>
                    <a:pt x="23" y="888"/>
                  </a:cubicBezTo>
                  <a:lnTo>
                    <a:pt x="23" y="889"/>
                  </a:lnTo>
                  <a:close/>
                  <a:moveTo>
                    <a:pt x="27" y="930"/>
                  </a:moveTo>
                  <a:cubicBezTo>
                    <a:pt x="70" y="930"/>
                    <a:pt x="70" y="930"/>
                    <a:pt x="70" y="930"/>
                  </a:cubicBezTo>
                  <a:cubicBezTo>
                    <a:pt x="70" y="929"/>
                    <a:pt x="70" y="929"/>
                    <a:pt x="70" y="929"/>
                  </a:cubicBezTo>
                  <a:cubicBezTo>
                    <a:pt x="27" y="929"/>
                    <a:pt x="27" y="929"/>
                    <a:pt x="27" y="929"/>
                  </a:cubicBezTo>
                  <a:lnTo>
                    <a:pt x="27" y="930"/>
                  </a:lnTo>
                  <a:close/>
                  <a:moveTo>
                    <a:pt x="27" y="909"/>
                  </a:moveTo>
                  <a:cubicBezTo>
                    <a:pt x="70" y="909"/>
                    <a:pt x="70" y="909"/>
                    <a:pt x="70" y="909"/>
                  </a:cubicBezTo>
                  <a:cubicBezTo>
                    <a:pt x="70" y="908"/>
                    <a:pt x="70" y="908"/>
                    <a:pt x="70" y="908"/>
                  </a:cubicBezTo>
                  <a:cubicBezTo>
                    <a:pt x="27" y="908"/>
                    <a:pt x="27" y="908"/>
                    <a:pt x="27" y="908"/>
                  </a:cubicBezTo>
                  <a:lnTo>
                    <a:pt x="27" y="909"/>
                  </a:lnTo>
                  <a:close/>
                  <a:moveTo>
                    <a:pt x="27" y="899"/>
                  </a:moveTo>
                  <a:cubicBezTo>
                    <a:pt x="70" y="899"/>
                    <a:pt x="70" y="899"/>
                    <a:pt x="70" y="899"/>
                  </a:cubicBezTo>
                  <a:cubicBezTo>
                    <a:pt x="70" y="898"/>
                    <a:pt x="70" y="898"/>
                    <a:pt x="70" y="898"/>
                  </a:cubicBezTo>
                  <a:cubicBezTo>
                    <a:pt x="27" y="898"/>
                    <a:pt x="27" y="898"/>
                    <a:pt x="27" y="898"/>
                  </a:cubicBezTo>
                  <a:lnTo>
                    <a:pt x="27" y="899"/>
                  </a:lnTo>
                  <a:close/>
                  <a:moveTo>
                    <a:pt x="27" y="940"/>
                  </a:moveTo>
                  <a:cubicBezTo>
                    <a:pt x="70" y="940"/>
                    <a:pt x="70" y="940"/>
                    <a:pt x="70" y="940"/>
                  </a:cubicBezTo>
                  <a:cubicBezTo>
                    <a:pt x="70" y="939"/>
                    <a:pt x="70" y="939"/>
                    <a:pt x="70" y="939"/>
                  </a:cubicBezTo>
                  <a:cubicBezTo>
                    <a:pt x="27" y="939"/>
                    <a:pt x="27" y="939"/>
                    <a:pt x="27" y="939"/>
                  </a:cubicBezTo>
                  <a:lnTo>
                    <a:pt x="27" y="940"/>
                  </a:lnTo>
                  <a:close/>
                  <a:moveTo>
                    <a:pt x="27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27" y="45"/>
                    <a:pt x="27" y="45"/>
                    <a:pt x="27" y="45"/>
                  </a:cubicBezTo>
                  <a:lnTo>
                    <a:pt x="27" y="46"/>
                  </a:lnTo>
                  <a:close/>
                  <a:moveTo>
                    <a:pt x="17" y="128"/>
                  </a:moveTo>
                  <a:cubicBezTo>
                    <a:pt x="80" y="128"/>
                    <a:pt x="80" y="128"/>
                    <a:pt x="80" y="128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17" y="126"/>
                    <a:pt x="17" y="126"/>
                    <a:pt x="17" y="126"/>
                  </a:cubicBezTo>
                  <a:lnTo>
                    <a:pt x="17" y="128"/>
                  </a:lnTo>
                  <a:close/>
                  <a:moveTo>
                    <a:pt x="70" y="187"/>
                  </a:moveTo>
                  <a:cubicBezTo>
                    <a:pt x="27" y="187"/>
                    <a:pt x="27" y="187"/>
                    <a:pt x="27" y="187"/>
                  </a:cubicBezTo>
                  <a:cubicBezTo>
                    <a:pt x="27" y="189"/>
                    <a:pt x="27" y="189"/>
                    <a:pt x="27" y="189"/>
                  </a:cubicBezTo>
                  <a:cubicBezTo>
                    <a:pt x="70" y="189"/>
                    <a:pt x="70" y="189"/>
                    <a:pt x="70" y="189"/>
                  </a:cubicBezTo>
                  <a:lnTo>
                    <a:pt x="70" y="187"/>
                  </a:lnTo>
                  <a:close/>
                  <a:moveTo>
                    <a:pt x="70" y="86"/>
                  </a:moveTo>
                  <a:cubicBezTo>
                    <a:pt x="27" y="86"/>
                    <a:pt x="27" y="86"/>
                    <a:pt x="27" y="86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70" y="87"/>
                    <a:pt x="70" y="87"/>
                    <a:pt x="70" y="87"/>
                  </a:cubicBezTo>
                  <a:lnTo>
                    <a:pt x="70" y="86"/>
                  </a:lnTo>
                  <a:close/>
                  <a:moveTo>
                    <a:pt x="70" y="96"/>
                  </a:moveTo>
                  <a:cubicBezTo>
                    <a:pt x="27" y="96"/>
                    <a:pt x="27" y="96"/>
                    <a:pt x="27" y="96"/>
                  </a:cubicBezTo>
                  <a:cubicBezTo>
                    <a:pt x="27" y="97"/>
                    <a:pt x="27" y="97"/>
                    <a:pt x="27" y="97"/>
                  </a:cubicBezTo>
                  <a:cubicBezTo>
                    <a:pt x="70" y="97"/>
                    <a:pt x="70" y="97"/>
                    <a:pt x="70" y="97"/>
                  </a:cubicBezTo>
                  <a:lnTo>
                    <a:pt x="70" y="96"/>
                  </a:lnTo>
                  <a:close/>
                  <a:moveTo>
                    <a:pt x="70" y="208"/>
                  </a:moveTo>
                  <a:cubicBezTo>
                    <a:pt x="27" y="208"/>
                    <a:pt x="27" y="208"/>
                    <a:pt x="27" y="208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70" y="209"/>
                    <a:pt x="70" y="209"/>
                    <a:pt x="70" y="209"/>
                  </a:cubicBezTo>
                  <a:lnTo>
                    <a:pt x="70" y="208"/>
                  </a:lnTo>
                  <a:close/>
                  <a:moveTo>
                    <a:pt x="27" y="219"/>
                  </a:moveTo>
                  <a:cubicBezTo>
                    <a:pt x="70" y="219"/>
                    <a:pt x="70" y="219"/>
                    <a:pt x="70" y="219"/>
                  </a:cubicBezTo>
                  <a:cubicBezTo>
                    <a:pt x="70" y="218"/>
                    <a:pt x="70" y="218"/>
                    <a:pt x="70" y="218"/>
                  </a:cubicBezTo>
                  <a:cubicBezTo>
                    <a:pt x="27" y="218"/>
                    <a:pt x="27" y="218"/>
                    <a:pt x="27" y="218"/>
                  </a:cubicBezTo>
                  <a:lnTo>
                    <a:pt x="27" y="219"/>
                  </a:lnTo>
                  <a:close/>
                  <a:moveTo>
                    <a:pt x="70" y="198"/>
                  </a:moveTo>
                  <a:cubicBezTo>
                    <a:pt x="27" y="198"/>
                    <a:pt x="27" y="198"/>
                    <a:pt x="27" y="198"/>
                  </a:cubicBezTo>
                  <a:cubicBezTo>
                    <a:pt x="27" y="199"/>
                    <a:pt x="27" y="199"/>
                    <a:pt x="27" y="199"/>
                  </a:cubicBezTo>
                  <a:cubicBezTo>
                    <a:pt x="70" y="199"/>
                    <a:pt x="70" y="199"/>
                    <a:pt x="70" y="199"/>
                  </a:cubicBezTo>
                  <a:lnTo>
                    <a:pt x="70" y="198"/>
                  </a:lnTo>
                  <a:close/>
                  <a:moveTo>
                    <a:pt x="27" y="57"/>
                  </a:moveTo>
                  <a:cubicBezTo>
                    <a:pt x="70" y="57"/>
                    <a:pt x="70" y="57"/>
                    <a:pt x="70" y="57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27" y="56"/>
                    <a:pt x="27" y="56"/>
                    <a:pt x="27" y="56"/>
                  </a:cubicBezTo>
                  <a:lnTo>
                    <a:pt x="27" y="57"/>
                  </a:lnTo>
                  <a:close/>
                  <a:moveTo>
                    <a:pt x="27" y="117"/>
                  </a:moveTo>
                  <a:cubicBezTo>
                    <a:pt x="70" y="117"/>
                    <a:pt x="70" y="117"/>
                    <a:pt x="70" y="117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27" y="116"/>
                    <a:pt x="27" y="116"/>
                    <a:pt x="27" y="116"/>
                  </a:cubicBezTo>
                  <a:lnTo>
                    <a:pt x="27" y="117"/>
                  </a:lnTo>
                  <a:close/>
                  <a:moveTo>
                    <a:pt x="27" y="67"/>
                  </a:moveTo>
                  <a:cubicBezTo>
                    <a:pt x="70" y="67"/>
                    <a:pt x="70" y="67"/>
                    <a:pt x="70" y="67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27" y="66"/>
                    <a:pt x="27" y="66"/>
                    <a:pt x="27" y="66"/>
                  </a:cubicBezTo>
                  <a:lnTo>
                    <a:pt x="27" y="67"/>
                  </a:lnTo>
                  <a:close/>
                  <a:moveTo>
                    <a:pt x="70" y="35"/>
                  </a:moveTo>
                  <a:cubicBezTo>
                    <a:pt x="27" y="35"/>
                    <a:pt x="27" y="35"/>
                    <a:pt x="27" y="3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70" y="36"/>
                    <a:pt x="70" y="36"/>
                    <a:pt x="70" y="36"/>
                  </a:cubicBezTo>
                  <a:lnTo>
                    <a:pt x="70" y="35"/>
                  </a:lnTo>
                  <a:close/>
                  <a:moveTo>
                    <a:pt x="23" y="77"/>
                  </a:moveTo>
                  <a:cubicBezTo>
                    <a:pt x="74" y="77"/>
                    <a:pt x="74" y="77"/>
                    <a:pt x="74" y="77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23" y="75"/>
                    <a:pt x="23" y="75"/>
                    <a:pt x="23" y="75"/>
                  </a:cubicBezTo>
                  <a:lnTo>
                    <a:pt x="23" y="77"/>
                  </a:lnTo>
                  <a:close/>
                  <a:moveTo>
                    <a:pt x="70" y="106"/>
                  </a:moveTo>
                  <a:cubicBezTo>
                    <a:pt x="27" y="106"/>
                    <a:pt x="27" y="106"/>
                    <a:pt x="27" y="106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70" y="106"/>
                  </a:lnTo>
                  <a:close/>
                  <a:moveTo>
                    <a:pt x="70" y="695"/>
                  </a:moveTo>
                  <a:cubicBezTo>
                    <a:pt x="27" y="695"/>
                    <a:pt x="27" y="695"/>
                    <a:pt x="27" y="695"/>
                  </a:cubicBezTo>
                  <a:cubicBezTo>
                    <a:pt x="27" y="696"/>
                    <a:pt x="27" y="696"/>
                    <a:pt x="27" y="696"/>
                  </a:cubicBezTo>
                  <a:cubicBezTo>
                    <a:pt x="70" y="696"/>
                    <a:pt x="70" y="696"/>
                    <a:pt x="70" y="696"/>
                  </a:cubicBezTo>
                  <a:lnTo>
                    <a:pt x="70" y="695"/>
                  </a:lnTo>
                  <a:close/>
                  <a:moveTo>
                    <a:pt x="70" y="644"/>
                  </a:moveTo>
                  <a:cubicBezTo>
                    <a:pt x="27" y="644"/>
                    <a:pt x="27" y="644"/>
                    <a:pt x="27" y="644"/>
                  </a:cubicBezTo>
                  <a:cubicBezTo>
                    <a:pt x="27" y="645"/>
                    <a:pt x="27" y="645"/>
                    <a:pt x="27" y="645"/>
                  </a:cubicBezTo>
                  <a:cubicBezTo>
                    <a:pt x="70" y="645"/>
                    <a:pt x="70" y="645"/>
                    <a:pt x="70" y="645"/>
                  </a:cubicBezTo>
                  <a:lnTo>
                    <a:pt x="70" y="644"/>
                  </a:lnTo>
                  <a:close/>
                  <a:moveTo>
                    <a:pt x="27" y="666"/>
                  </a:moveTo>
                  <a:cubicBezTo>
                    <a:pt x="70" y="666"/>
                    <a:pt x="70" y="666"/>
                    <a:pt x="70" y="666"/>
                  </a:cubicBezTo>
                  <a:cubicBezTo>
                    <a:pt x="70" y="665"/>
                    <a:pt x="70" y="665"/>
                    <a:pt x="70" y="665"/>
                  </a:cubicBezTo>
                  <a:cubicBezTo>
                    <a:pt x="27" y="665"/>
                    <a:pt x="27" y="665"/>
                    <a:pt x="27" y="665"/>
                  </a:cubicBezTo>
                  <a:lnTo>
                    <a:pt x="27" y="666"/>
                  </a:lnTo>
                  <a:close/>
                  <a:moveTo>
                    <a:pt x="17" y="433"/>
                  </a:moveTo>
                  <a:cubicBezTo>
                    <a:pt x="80" y="433"/>
                    <a:pt x="80" y="433"/>
                    <a:pt x="80" y="433"/>
                  </a:cubicBezTo>
                  <a:cubicBezTo>
                    <a:pt x="80" y="431"/>
                    <a:pt x="80" y="431"/>
                    <a:pt x="80" y="431"/>
                  </a:cubicBezTo>
                  <a:cubicBezTo>
                    <a:pt x="17" y="431"/>
                    <a:pt x="17" y="431"/>
                    <a:pt x="17" y="431"/>
                  </a:cubicBezTo>
                  <a:lnTo>
                    <a:pt x="17" y="433"/>
                  </a:lnTo>
                  <a:close/>
                  <a:moveTo>
                    <a:pt x="27" y="656"/>
                  </a:moveTo>
                  <a:cubicBezTo>
                    <a:pt x="70" y="656"/>
                    <a:pt x="70" y="656"/>
                    <a:pt x="70" y="656"/>
                  </a:cubicBezTo>
                  <a:cubicBezTo>
                    <a:pt x="70" y="654"/>
                    <a:pt x="70" y="654"/>
                    <a:pt x="70" y="654"/>
                  </a:cubicBezTo>
                  <a:cubicBezTo>
                    <a:pt x="27" y="654"/>
                    <a:pt x="27" y="654"/>
                    <a:pt x="27" y="654"/>
                  </a:cubicBezTo>
                  <a:lnTo>
                    <a:pt x="27" y="656"/>
                  </a:lnTo>
                  <a:close/>
                  <a:moveTo>
                    <a:pt x="27" y="676"/>
                  </a:moveTo>
                  <a:cubicBezTo>
                    <a:pt x="70" y="676"/>
                    <a:pt x="70" y="676"/>
                    <a:pt x="70" y="676"/>
                  </a:cubicBezTo>
                  <a:cubicBezTo>
                    <a:pt x="70" y="675"/>
                    <a:pt x="70" y="675"/>
                    <a:pt x="70" y="675"/>
                  </a:cubicBezTo>
                  <a:cubicBezTo>
                    <a:pt x="27" y="675"/>
                    <a:pt x="27" y="675"/>
                    <a:pt x="27" y="675"/>
                  </a:cubicBezTo>
                  <a:lnTo>
                    <a:pt x="27" y="676"/>
                  </a:lnTo>
                  <a:close/>
                  <a:moveTo>
                    <a:pt x="70" y="715"/>
                  </a:moveTo>
                  <a:cubicBezTo>
                    <a:pt x="27" y="715"/>
                    <a:pt x="27" y="715"/>
                    <a:pt x="27" y="715"/>
                  </a:cubicBezTo>
                  <a:cubicBezTo>
                    <a:pt x="27" y="716"/>
                    <a:pt x="27" y="716"/>
                    <a:pt x="27" y="716"/>
                  </a:cubicBezTo>
                  <a:cubicBezTo>
                    <a:pt x="70" y="716"/>
                    <a:pt x="70" y="716"/>
                    <a:pt x="70" y="716"/>
                  </a:cubicBezTo>
                  <a:lnTo>
                    <a:pt x="70" y="715"/>
                  </a:lnTo>
                  <a:close/>
                  <a:moveTo>
                    <a:pt x="70" y="817"/>
                  </a:moveTo>
                  <a:cubicBezTo>
                    <a:pt x="27" y="817"/>
                    <a:pt x="27" y="817"/>
                    <a:pt x="27" y="817"/>
                  </a:cubicBezTo>
                  <a:cubicBezTo>
                    <a:pt x="27" y="818"/>
                    <a:pt x="27" y="818"/>
                    <a:pt x="27" y="818"/>
                  </a:cubicBezTo>
                  <a:cubicBezTo>
                    <a:pt x="70" y="818"/>
                    <a:pt x="70" y="818"/>
                    <a:pt x="70" y="818"/>
                  </a:cubicBezTo>
                  <a:lnTo>
                    <a:pt x="70" y="817"/>
                  </a:lnTo>
                  <a:close/>
                  <a:moveTo>
                    <a:pt x="27" y="727"/>
                  </a:moveTo>
                  <a:cubicBezTo>
                    <a:pt x="70" y="727"/>
                    <a:pt x="70" y="727"/>
                    <a:pt x="70" y="727"/>
                  </a:cubicBezTo>
                  <a:cubicBezTo>
                    <a:pt x="70" y="725"/>
                    <a:pt x="70" y="725"/>
                    <a:pt x="70" y="725"/>
                  </a:cubicBezTo>
                  <a:cubicBezTo>
                    <a:pt x="27" y="725"/>
                    <a:pt x="27" y="725"/>
                    <a:pt x="27" y="725"/>
                  </a:cubicBezTo>
                  <a:lnTo>
                    <a:pt x="27" y="727"/>
                  </a:lnTo>
                  <a:close/>
                  <a:moveTo>
                    <a:pt x="70" y="705"/>
                  </a:moveTo>
                  <a:cubicBezTo>
                    <a:pt x="27" y="705"/>
                    <a:pt x="27" y="705"/>
                    <a:pt x="27" y="705"/>
                  </a:cubicBezTo>
                  <a:cubicBezTo>
                    <a:pt x="27" y="706"/>
                    <a:pt x="27" y="706"/>
                    <a:pt x="27" y="706"/>
                  </a:cubicBezTo>
                  <a:cubicBezTo>
                    <a:pt x="70" y="706"/>
                    <a:pt x="70" y="706"/>
                    <a:pt x="70" y="706"/>
                  </a:cubicBezTo>
                  <a:lnTo>
                    <a:pt x="70" y="705"/>
                  </a:lnTo>
                  <a:close/>
                  <a:moveTo>
                    <a:pt x="17" y="636"/>
                  </a:moveTo>
                  <a:cubicBezTo>
                    <a:pt x="80" y="636"/>
                    <a:pt x="80" y="636"/>
                    <a:pt x="80" y="636"/>
                  </a:cubicBezTo>
                  <a:cubicBezTo>
                    <a:pt x="80" y="634"/>
                    <a:pt x="80" y="634"/>
                    <a:pt x="80" y="634"/>
                  </a:cubicBezTo>
                  <a:cubicBezTo>
                    <a:pt x="17" y="634"/>
                    <a:pt x="17" y="634"/>
                    <a:pt x="17" y="634"/>
                  </a:cubicBezTo>
                  <a:lnTo>
                    <a:pt x="17" y="636"/>
                  </a:lnTo>
                  <a:close/>
                  <a:moveTo>
                    <a:pt x="74" y="685"/>
                  </a:moveTo>
                  <a:cubicBezTo>
                    <a:pt x="23" y="685"/>
                    <a:pt x="23" y="685"/>
                    <a:pt x="23" y="685"/>
                  </a:cubicBezTo>
                  <a:cubicBezTo>
                    <a:pt x="23" y="686"/>
                    <a:pt x="23" y="686"/>
                    <a:pt x="23" y="686"/>
                  </a:cubicBezTo>
                  <a:cubicBezTo>
                    <a:pt x="74" y="686"/>
                    <a:pt x="74" y="686"/>
                    <a:pt x="74" y="686"/>
                  </a:cubicBezTo>
                  <a:lnTo>
                    <a:pt x="74" y="685"/>
                  </a:lnTo>
                  <a:close/>
                  <a:moveTo>
                    <a:pt x="27" y="777"/>
                  </a:moveTo>
                  <a:cubicBezTo>
                    <a:pt x="70" y="777"/>
                    <a:pt x="70" y="777"/>
                    <a:pt x="70" y="777"/>
                  </a:cubicBezTo>
                  <a:cubicBezTo>
                    <a:pt x="70" y="776"/>
                    <a:pt x="70" y="776"/>
                    <a:pt x="70" y="776"/>
                  </a:cubicBezTo>
                  <a:cubicBezTo>
                    <a:pt x="27" y="776"/>
                    <a:pt x="27" y="776"/>
                    <a:pt x="27" y="776"/>
                  </a:cubicBezTo>
                  <a:lnTo>
                    <a:pt x="27" y="777"/>
                  </a:lnTo>
                  <a:close/>
                  <a:moveTo>
                    <a:pt x="27" y="767"/>
                  </a:moveTo>
                  <a:cubicBezTo>
                    <a:pt x="70" y="767"/>
                    <a:pt x="70" y="767"/>
                    <a:pt x="70" y="767"/>
                  </a:cubicBezTo>
                  <a:cubicBezTo>
                    <a:pt x="70" y="766"/>
                    <a:pt x="70" y="766"/>
                    <a:pt x="70" y="766"/>
                  </a:cubicBezTo>
                  <a:cubicBezTo>
                    <a:pt x="27" y="766"/>
                    <a:pt x="27" y="766"/>
                    <a:pt x="27" y="766"/>
                  </a:cubicBezTo>
                  <a:lnTo>
                    <a:pt x="27" y="767"/>
                  </a:lnTo>
                  <a:close/>
                  <a:moveTo>
                    <a:pt x="80" y="25"/>
                  </a:moveTo>
                  <a:cubicBezTo>
                    <a:pt x="80" y="25"/>
                    <a:pt x="80" y="25"/>
                    <a:pt x="80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8" y="25"/>
                    <a:pt x="128" y="25"/>
                    <a:pt x="128" y="25"/>
                  </a:cubicBezTo>
                  <a:lnTo>
                    <a:pt x="80" y="25"/>
                  </a:lnTo>
                  <a:close/>
                  <a:moveTo>
                    <a:pt x="70" y="746"/>
                  </a:moveTo>
                  <a:cubicBezTo>
                    <a:pt x="27" y="746"/>
                    <a:pt x="27" y="746"/>
                    <a:pt x="27" y="746"/>
                  </a:cubicBezTo>
                  <a:cubicBezTo>
                    <a:pt x="27" y="747"/>
                    <a:pt x="27" y="747"/>
                    <a:pt x="27" y="747"/>
                  </a:cubicBezTo>
                  <a:cubicBezTo>
                    <a:pt x="70" y="747"/>
                    <a:pt x="70" y="747"/>
                    <a:pt x="70" y="747"/>
                  </a:cubicBezTo>
                  <a:lnTo>
                    <a:pt x="70" y="746"/>
                  </a:lnTo>
                  <a:close/>
                  <a:moveTo>
                    <a:pt x="27" y="757"/>
                  </a:moveTo>
                  <a:cubicBezTo>
                    <a:pt x="70" y="757"/>
                    <a:pt x="70" y="757"/>
                    <a:pt x="70" y="757"/>
                  </a:cubicBezTo>
                  <a:cubicBezTo>
                    <a:pt x="70" y="756"/>
                    <a:pt x="70" y="756"/>
                    <a:pt x="70" y="756"/>
                  </a:cubicBezTo>
                  <a:cubicBezTo>
                    <a:pt x="27" y="756"/>
                    <a:pt x="27" y="756"/>
                    <a:pt x="27" y="756"/>
                  </a:cubicBezTo>
                  <a:lnTo>
                    <a:pt x="27" y="757"/>
                  </a:lnTo>
                  <a:close/>
                  <a:moveTo>
                    <a:pt x="70" y="797"/>
                  </a:moveTo>
                  <a:cubicBezTo>
                    <a:pt x="27" y="797"/>
                    <a:pt x="27" y="797"/>
                    <a:pt x="27" y="797"/>
                  </a:cubicBezTo>
                  <a:cubicBezTo>
                    <a:pt x="27" y="798"/>
                    <a:pt x="27" y="798"/>
                    <a:pt x="27" y="798"/>
                  </a:cubicBezTo>
                  <a:cubicBezTo>
                    <a:pt x="70" y="798"/>
                    <a:pt x="70" y="798"/>
                    <a:pt x="70" y="798"/>
                  </a:cubicBezTo>
                  <a:lnTo>
                    <a:pt x="70" y="797"/>
                  </a:lnTo>
                  <a:close/>
                  <a:moveTo>
                    <a:pt x="70" y="807"/>
                  </a:moveTo>
                  <a:cubicBezTo>
                    <a:pt x="27" y="807"/>
                    <a:pt x="27" y="807"/>
                    <a:pt x="27" y="807"/>
                  </a:cubicBezTo>
                  <a:cubicBezTo>
                    <a:pt x="27" y="808"/>
                    <a:pt x="27" y="808"/>
                    <a:pt x="27" y="808"/>
                  </a:cubicBezTo>
                  <a:cubicBezTo>
                    <a:pt x="70" y="808"/>
                    <a:pt x="70" y="808"/>
                    <a:pt x="70" y="808"/>
                  </a:cubicBezTo>
                  <a:lnTo>
                    <a:pt x="70" y="807"/>
                  </a:lnTo>
                  <a:close/>
                  <a:moveTo>
                    <a:pt x="74" y="786"/>
                  </a:moveTo>
                  <a:cubicBezTo>
                    <a:pt x="23" y="786"/>
                    <a:pt x="23" y="786"/>
                    <a:pt x="23" y="786"/>
                  </a:cubicBezTo>
                  <a:cubicBezTo>
                    <a:pt x="23" y="788"/>
                    <a:pt x="23" y="788"/>
                    <a:pt x="23" y="788"/>
                  </a:cubicBezTo>
                  <a:cubicBezTo>
                    <a:pt x="74" y="788"/>
                    <a:pt x="74" y="788"/>
                    <a:pt x="74" y="788"/>
                  </a:cubicBezTo>
                  <a:lnTo>
                    <a:pt x="74" y="786"/>
                  </a:lnTo>
                  <a:close/>
                  <a:moveTo>
                    <a:pt x="27" y="828"/>
                  </a:moveTo>
                  <a:cubicBezTo>
                    <a:pt x="70" y="828"/>
                    <a:pt x="70" y="828"/>
                    <a:pt x="70" y="828"/>
                  </a:cubicBezTo>
                  <a:cubicBezTo>
                    <a:pt x="70" y="827"/>
                    <a:pt x="70" y="827"/>
                    <a:pt x="70" y="827"/>
                  </a:cubicBezTo>
                  <a:cubicBezTo>
                    <a:pt x="27" y="827"/>
                    <a:pt x="27" y="827"/>
                    <a:pt x="27" y="827"/>
                  </a:cubicBezTo>
                  <a:lnTo>
                    <a:pt x="27" y="828"/>
                  </a:lnTo>
                  <a:close/>
                  <a:moveTo>
                    <a:pt x="17" y="737"/>
                  </a:moveTo>
                  <a:cubicBezTo>
                    <a:pt x="80" y="737"/>
                    <a:pt x="80" y="737"/>
                    <a:pt x="80" y="737"/>
                  </a:cubicBezTo>
                  <a:cubicBezTo>
                    <a:pt x="80" y="735"/>
                    <a:pt x="80" y="735"/>
                    <a:pt x="80" y="735"/>
                  </a:cubicBezTo>
                  <a:cubicBezTo>
                    <a:pt x="17" y="735"/>
                    <a:pt x="17" y="735"/>
                    <a:pt x="17" y="735"/>
                  </a:cubicBezTo>
                  <a:lnTo>
                    <a:pt x="17" y="737"/>
                  </a:lnTo>
                  <a:close/>
                  <a:moveTo>
                    <a:pt x="27" y="452"/>
                  </a:moveTo>
                  <a:cubicBezTo>
                    <a:pt x="70" y="452"/>
                    <a:pt x="70" y="452"/>
                    <a:pt x="70" y="452"/>
                  </a:cubicBezTo>
                  <a:cubicBezTo>
                    <a:pt x="70" y="451"/>
                    <a:pt x="70" y="451"/>
                    <a:pt x="70" y="451"/>
                  </a:cubicBezTo>
                  <a:cubicBezTo>
                    <a:pt x="27" y="451"/>
                    <a:pt x="27" y="451"/>
                    <a:pt x="27" y="451"/>
                  </a:cubicBezTo>
                  <a:lnTo>
                    <a:pt x="27" y="452"/>
                  </a:lnTo>
                  <a:close/>
                  <a:moveTo>
                    <a:pt x="70" y="441"/>
                  </a:moveTo>
                  <a:cubicBezTo>
                    <a:pt x="27" y="441"/>
                    <a:pt x="27" y="441"/>
                    <a:pt x="27" y="441"/>
                  </a:cubicBezTo>
                  <a:cubicBezTo>
                    <a:pt x="27" y="442"/>
                    <a:pt x="27" y="442"/>
                    <a:pt x="27" y="442"/>
                  </a:cubicBezTo>
                  <a:cubicBezTo>
                    <a:pt x="70" y="442"/>
                    <a:pt x="70" y="442"/>
                    <a:pt x="70" y="442"/>
                  </a:cubicBezTo>
                  <a:lnTo>
                    <a:pt x="70" y="441"/>
                  </a:lnTo>
                  <a:close/>
                  <a:moveTo>
                    <a:pt x="27" y="463"/>
                  </a:moveTo>
                  <a:cubicBezTo>
                    <a:pt x="70" y="463"/>
                    <a:pt x="70" y="463"/>
                    <a:pt x="70" y="463"/>
                  </a:cubicBezTo>
                  <a:cubicBezTo>
                    <a:pt x="70" y="462"/>
                    <a:pt x="70" y="462"/>
                    <a:pt x="70" y="462"/>
                  </a:cubicBezTo>
                  <a:cubicBezTo>
                    <a:pt x="27" y="462"/>
                    <a:pt x="27" y="462"/>
                    <a:pt x="27" y="462"/>
                  </a:cubicBezTo>
                  <a:lnTo>
                    <a:pt x="27" y="463"/>
                  </a:lnTo>
                  <a:close/>
                  <a:moveTo>
                    <a:pt x="74" y="482"/>
                  </a:moveTo>
                  <a:cubicBezTo>
                    <a:pt x="23" y="482"/>
                    <a:pt x="23" y="482"/>
                    <a:pt x="23" y="482"/>
                  </a:cubicBezTo>
                  <a:cubicBezTo>
                    <a:pt x="23" y="483"/>
                    <a:pt x="23" y="483"/>
                    <a:pt x="23" y="483"/>
                  </a:cubicBezTo>
                  <a:cubicBezTo>
                    <a:pt x="74" y="483"/>
                    <a:pt x="74" y="483"/>
                    <a:pt x="74" y="483"/>
                  </a:cubicBezTo>
                  <a:lnTo>
                    <a:pt x="74" y="482"/>
                  </a:lnTo>
                  <a:close/>
                  <a:moveTo>
                    <a:pt x="27" y="473"/>
                  </a:moveTo>
                  <a:cubicBezTo>
                    <a:pt x="70" y="473"/>
                    <a:pt x="70" y="473"/>
                    <a:pt x="70" y="473"/>
                  </a:cubicBezTo>
                  <a:cubicBezTo>
                    <a:pt x="70" y="472"/>
                    <a:pt x="70" y="472"/>
                    <a:pt x="70" y="472"/>
                  </a:cubicBezTo>
                  <a:cubicBezTo>
                    <a:pt x="27" y="472"/>
                    <a:pt x="27" y="472"/>
                    <a:pt x="27" y="472"/>
                  </a:cubicBezTo>
                  <a:lnTo>
                    <a:pt x="27" y="473"/>
                  </a:lnTo>
                  <a:close/>
                  <a:moveTo>
                    <a:pt x="70" y="492"/>
                  </a:moveTo>
                  <a:cubicBezTo>
                    <a:pt x="27" y="492"/>
                    <a:pt x="27" y="492"/>
                    <a:pt x="27" y="492"/>
                  </a:cubicBezTo>
                  <a:cubicBezTo>
                    <a:pt x="27" y="493"/>
                    <a:pt x="27" y="493"/>
                    <a:pt x="27" y="493"/>
                  </a:cubicBezTo>
                  <a:cubicBezTo>
                    <a:pt x="70" y="493"/>
                    <a:pt x="70" y="493"/>
                    <a:pt x="70" y="493"/>
                  </a:cubicBezTo>
                  <a:lnTo>
                    <a:pt x="70" y="492"/>
                  </a:lnTo>
                  <a:close/>
                  <a:moveTo>
                    <a:pt x="27" y="524"/>
                  </a:moveTo>
                  <a:cubicBezTo>
                    <a:pt x="70" y="524"/>
                    <a:pt x="70" y="524"/>
                    <a:pt x="70" y="524"/>
                  </a:cubicBezTo>
                  <a:cubicBezTo>
                    <a:pt x="70" y="522"/>
                    <a:pt x="70" y="522"/>
                    <a:pt x="70" y="522"/>
                  </a:cubicBezTo>
                  <a:cubicBezTo>
                    <a:pt x="27" y="522"/>
                    <a:pt x="27" y="522"/>
                    <a:pt x="27" y="522"/>
                  </a:cubicBezTo>
                  <a:lnTo>
                    <a:pt x="27" y="524"/>
                  </a:lnTo>
                  <a:close/>
                  <a:moveTo>
                    <a:pt x="27" y="574"/>
                  </a:moveTo>
                  <a:cubicBezTo>
                    <a:pt x="70" y="574"/>
                    <a:pt x="70" y="574"/>
                    <a:pt x="70" y="574"/>
                  </a:cubicBezTo>
                  <a:cubicBezTo>
                    <a:pt x="70" y="573"/>
                    <a:pt x="70" y="573"/>
                    <a:pt x="70" y="573"/>
                  </a:cubicBezTo>
                  <a:cubicBezTo>
                    <a:pt x="27" y="573"/>
                    <a:pt x="27" y="573"/>
                    <a:pt x="27" y="573"/>
                  </a:cubicBezTo>
                  <a:lnTo>
                    <a:pt x="27" y="574"/>
                  </a:lnTo>
                  <a:close/>
                  <a:moveTo>
                    <a:pt x="70" y="502"/>
                  </a:moveTo>
                  <a:cubicBezTo>
                    <a:pt x="27" y="502"/>
                    <a:pt x="27" y="502"/>
                    <a:pt x="27" y="502"/>
                  </a:cubicBezTo>
                  <a:cubicBezTo>
                    <a:pt x="27" y="503"/>
                    <a:pt x="27" y="503"/>
                    <a:pt x="27" y="503"/>
                  </a:cubicBezTo>
                  <a:cubicBezTo>
                    <a:pt x="70" y="503"/>
                    <a:pt x="70" y="503"/>
                    <a:pt x="70" y="503"/>
                  </a:cubicBezTo>
                  <a:lnTo>
                    <a:pt x="70" y="502"/>
                  </a:lnTo>
                  <a:close/>
                  <a:moveTo>
                    <a:pt x="70" y="512"/>
                  </a:moveTo>
                  <a:cubicBezTo>
                    <a:pt x="27" y="512"/>
                    <a:pt x="27" y="512"/>
                    <a:pt x="27" y="512"/>
                  </a:cubicBezTo>
                  <a:cubicBezTo>
                    <a:pt x="27" y="513"/>
                    <a:pt x="27" y="513"/>
                    <a:pt x="27" y="513"/>
                  </a:cubicBezTo>
                  <a:cubicBezTo>
                    <a:pt x="70" y="513"/>
                    <a:pt x="70" y="513"/>
                    <a:pt x="70" y="513"/>
                  </a:cubicBezTo>
                  <a:lnTo>
                    <a:pt x="70" y="512"/>
                  </a:lnTo>
                  <a:close/>
                  <a:moveTo>
                    <a:pt x="17" y="534"/>
                  </a:moveTo>
                  <a:cubicBezTo>
                    <a:pt x="80" y="534"/>
                    <a:pt x="80" y="534"/>
                    <a:pt x="80" y="534"/>
                  </a:cubicBezTo>
                  <a:cubicBezTo>
                    <a:pt x="80" y="532"/>
                    <a:pt x="80" y="532"/>
                    <a:pt x="80" y="532"/>
                  </a:cubicBezTo>
                  <a:cubicBezTo>
                    <a:pt x="17" y="532"/>
                    <a:pt x="17" y="532"/>
                    <a:pt x="17" y="532"/>
                  </a:cubicBezTo>
                  <a:lnTo>
                    <a:pt x="17" y="534"/>
                  </a:lnTo>
                  <a:close/>
                  <a:moveTo>
                    <a:pt x="27" y="554"/>
                  </a:moveTo>
                  <a:cubicBezTo>
                    <a:pt x="70" y="554"/>
                    <a:pt x="70" y="554"/>
                    <a:pt x="70" y="554"/>
                  </a:cubicBezTo>
                  <a:cubicBezTo>
                    <a:pt x="70" y="553"/>
                    <a:pt x="70" y="553"/>
                    <a:pt x="70" y="553"/>
                  </a:cubicBezTo>
                  <a:cubicBezTo>
                    <a:pt x="27" y="553"/>
                    <a:pt x="27" y="553"/>
                    <a:pt x="27" y="553"/>
                  </a:cubicBezTo>
                  <a:lnTo>
                    <a:pt x="27" y="554"/>
                  </a:lnTo>
                  <a:close/>
                  <a:moveTo>
                    <a:pt x="27" y="564"/>
                  </a:moveTo>
                  <a:cubicBezTo>
                    <a:pt x="70" y="564"/>
                    <a:pt x="70" y="564"/>
                    <a:pt x="70" y="564"/>
                  </a:cubicBezTo>
                  <a:cubicBezTo>
                    <a:pt x="70" y="563"/>
                    <a:pt x="70" y="563"/>
                    <a:pt x="70" y="563"/>
                  </a:cubicBezTo>
                  <a:cubicBezTo>
                    <a:pt x="27" y="563"/>
                    <a:pt x="27" y="563"/>
                    <a:pt x="27" y="563"/>
                  </a:cubicBezTo>
                  <a:lnTo>
                    <a:pt x="27" y="564"/>
                  </a:lnTo>
                  <a:close/>
                  <a:moveTo>
                    <a:pt x="74" y="583"/>
                  </a:moveTo>
                  <a:cubicBezTo>
                    <a:pt x="23" y="583"/>
                    <a:pt x="23" y="583"/>
                    <a:pt x="23" y="583"/>
                  </a:cubicBezTo>
                  <a:cubicBezTo>
                    <a:pt x="23" y="585"/>
                    <a:pt x="23" y="585"/>
                    <a:pt x="23" y="585"/>
                  </a:cubicBezTo>
                  <a:cubicBezTo>
                    <a:pt x="74" y="585"/>
                    <a:pt x="74" y="585"/>
                    <a:pt x="74" y="585"/>
                  </a:cubicBezTo>
                  <a:lnTo>
                    <a:pt x="74" y="583"/>
                  </a:lnTo>
                  <a:close/>
                  <a:moveTo>
                    <a:pt x="70" y="543"/>
                  </a:moveTo>
                  <a:cubicBezTo>
                    <a:pt x="27" y="543"/>
                    <a:pt x="27" y="543"/>
                    <a:pt x="27" y="543"/>
                  </a:cubicBezTo>
                  <a:cubicBezTo>
                    <a:pt x="27" y="544"/>
                    <a:pt x="27" y="544"/>
                    <a:pt x="27" y="544"/>
                  </a:cubicBezTo>
                  <a:cubicBezTo>
                    <a:pt x="70" y="544"/>
                    <a:pt x="70" y="544"/>
                    <a:pt x="70" y="544"/>
                  </a:cubicBezTo>
                  <a:lnTo>
                    <a:pt x="70" y="543"/>
                  </a:lnTo>
                  <a:close/>
                  <a:moveTo>
                    <a:pt x="70" y="594"/>
                  </a:moveTo>
                  <a:cubicBezTo>
                    <a:pt x="27" y="594"/>
                    <a:pt x="27" y="594"/>
                    <a:pt x="27" y="594"/>
                  </a:cubicBezTo>
                  <a:cubicBezTo>
                    <a:pt x="27" y="595"/>
                    <a:pt x="27" y="595"/>
                    <a:pt x="27" y="595"/>
                  </a:cubicBezTo>
                  <a:cubicBezTo>
                    <a:pt x="70" y="595"/>
                    <a:pt x="70" y="595"/>
                    <a:pt x="70" y="595"/>
                  </a:cubicBezTo>
                  <a:lnTo>
                    <a:pt x="70" y="594"/>
                  </a:lnTo>
                  <a:close/>
                  <a:moveTo>
                    <a:pt x="70" y="614"/>
                  </a:moveTo>
                  <a:cubicBezTo>
                    <a:pt x="27" y="614"/>
                    <a:pt x="27" y="614"/>
                    <a:pt x="27" y="614"/>
                  </a:cubicBezTo>
                  <a:cubicBezTo>
                    <a:pt x="27" y="615"/>
                    <a:pt x="27" y="615"/>
                    <a:pt x="27" y="615"/>
                  </a:cubicBezTo>
                  <a:cubicBezTo>
                    <a:pt x="70" y="615"/>
                    <a:pt x="70" y="615"/>
                    <a:pt x="70" y="615"/>
                  </a:cubicBezTo>
                  <a:lnTo>
                    <a:pt x="70" y="614"/>
                  </a:lnTo>
                  <a:close/>
                  <a:moveTo>
                    <a:pt x="27" y="625"/>
                  </a:moveTo>
                  <a:cubicBezTo>
                    <a:pt x="70" y="625"/>
                    <a:pt x="70" y="625"/>
                    <a:pt x="70" y="625"/>
                  </a:cubicBezTo>
                  <a:cubicBezTo>
                    <a:pt x="70" y="624"/>
                    <a:pt x="70" y="624"/>
                    <a:pt x="70" y="624"/>
                  </a:cubicBezTo>
                  <a:cubicBezTo>
                    <a:pt x="27" y="624"/>
                    <a:pt x="27" y="624"/>
                    <a:pt x="27" y="624"/>
                  </a:cubicBezTo>
                  <a:lnTo>
                    <a:pt x="27" y="625"/>
                  </a:lnTo>
                  <a:close/>
                  <a:moveTo>
                    <a:pt x="70" y="604"/>
                  </a:moveTo>
                  <a:cubicBezTo>
                    <a:pt x="27" y="604"/>
                    <a:pt x="27" y="604"/>
                    <a:pt x="27" y="604"/>
                  </a:cubicBezTo>
                  <a:cubicBezTo>
                    <a:pt x="27" y="605"/>
                    <a:pt x="27" y="605"/>
                    <a:pt x="27" y="605"/>
                  </a:cubicBezTo>
                  <a:cubicBezTo>
                    <a:pt x="70" y="605"/>
                    <a:pt x="70" y="605"/>
                    <a:pt x="70" y="605"/>
                  </a:cubicBezTo>
                  <a:lnTo>
                    <a:pt x="70" y="604"/>
                  </a:lnTo>
                  <a:close/>
                  <a:moveTo>
                    <a:pt x="95" y="806"/>
                  </a:moveTo>
                  <a:cubicBezTo>
                    <a:pt x="90" y="806"/>
                    <a:pt x="89" y="812"/>
                    <a:pt x="89" y="816"/>
                  </a:cubicBezTo>
                  <a:cubicBezTo>
                    <a:pt x="89" y="821"/>
                    <a:pt x="90" y="826"/>
                    <a:pt x="95" y="826"/>
                  </a:cubicBezTo>
                  <a:cubicBezTo>
                    <a:pt x="100" y="826"/>
                    <a:pt x="100" y="821"/>
                    <a:pt x="100" y="816"/>
                  </a:cubicBezTo>
                  <a:cubicBezTo>
                    <a:pt x="100" y="812"/>
                    <a:pt x="100" y="806"/>
                    <a:pt x="95" y="806"/>
                  </a:cubicBezTo>
                  <a:close/>
                  <a:moveTo>
                    <a:pt x="95" y="824"/>
                  </a:moveTo>
                  <a:cubicBezTo>
                    <a:pt x="92" y="824"/>
                    <a:pt x="92" y="820"/>
                    <a:pt x="92" y="816"/>
                  </a:cubicBezTo>
                  <a:cubicBezTo>
                    <a:pt x="92" y="813"/>
                    <a:pt x="92" y="808"/>
                    <a:pt x="95" y="808"/>
                  </a:cubicBezTo>
                  <a:cubicBezTo>
                    <a:pt x="98" y="808"/>
                    <a:pt x="98" y="813"/>
                    <a:pt x="98" y="816"/>
                  </a:cubicBezTo>
                  <a:cubicBezTo>
                    <a:pt x="98" y="820"/>
                    <a:pt x="98" y="824"/>
                    <a:pt x="95" y="824"/>
                  </a:cubicBezTo>
                  <a:close/>
                  <a:moveTo>
                    <a:pt x="108" y="806"/>
                  </a:moveTo>
                  <a:cubicBezTo>
                    <a:pt x="103" y="806"/>
                    <a:pt x="103" y="812"/>
                    <a:pt x="103" y="816"/>
                  </a:cubicBezTo>
                  <a:cubicBezTo>
                    <a:pt x="103" y="821"/>
                    <a:pt x="103" y="826"/>
                    <a:pt x="108" y="826"/>
                  </a:cubicBezTo>
                  <a:cubicBezTo>
                    <a:pt x="113" y="826"/>
                    <a:pt x="114" y="821"/>
                    <a:pt x="114" y="816"/>
                  </a:cubicBezTo>
                  <a:cubicBezTo>
                    <a:pt x="114" y="812"/>
                    <a:pt x="113" y="806"/>
                    <a:pt x="108" y="806"/>
                  </a:cubicBezTo>
                  <a:close/>
                  <a:moveTo>
                    <a:pt x="108" y="824"/>
                  </a:moveTo>
                  <a:cubicBezTo>
                    <a:pt x="105" y="824"/>
                    <a:pt x="105" y="820"/>
                    <a:pt x="105" y="816"/>
                  </a:cubicBezTo>
                  <a:cubicBezTo>
                    <a:pt x="105" y="813"/>
                    <a:pt x="105" y="808"/>
                    <a:pt x="108" y="808"/>
                  </a:cubicBezTo>
                  <a:cubicBezTo>
                    <a:pt x="111" y="808"/>
                    <a:pt x="111" y="813"/>
                    <a:pt x="111" y="816"/>
                  </a:cubicBezTo>
                  <a:cubicBezTo>
                    <a:pt x="111" y="820"/>
                    <a:pt x="111" y="824"/>
                    <a:pt x="108" y="824"/>
                  </a:cubicBezTo>
                  <a:close/>
                  <a:moveTo>
                    <a:pt x="77" y="810"/>
                  </a:moveTo>
                  <a:cubicBezTo>
                    <a:pt x="77" y="811"/>
                    <a:pt x="77" y="811"/>
                    <a:pt x="77" y="811"/>
                  </a:cubicBezTo>
                  <a:cubicBezTo>
                    <a:pt x="81" y="811"/>
                    <a:pt x="81" y="811"/>
                    <a:pt x="81" y="811"/>
                  </a:cubicBezTo>
                  <a:cubicBezTo>
                    <a:pt x="81" y="826"/>
                    <a:pt x="81" y="826"/>
                    <a:pt x="81" y="826"/>
                  </a:cubicBezTo>
                  <a:cubicBezTo>
                    <a:pt x="83" y="826"/>
                    <a:pt x="83" y="826"/>
                    <a:pt x="83" y="826"/>
                  </a:cubicBezTo>
                  <a:cubicBezTo>
                    <a:pt x="83" y="806"/>
                    <a:pt x="83" y="806"/>
                    <a:pt x="83" y="806"/>
                  </a:cubicBezTo>
                  <a:cubicBezTo>
                    <a:pt x="82" y="806"/>
                    <a:pt x="82" y="806"/>
                    <a:pt x="82" y="806"/>
                  </a:cubicBezTo>
                  <a:cubicBezTo>
                    <a:pt x="81" y="809"/>
                    <a:pt x="80" y="810"/>
                    <a:pt x="77" y="810"/>
                  </a:cubicBezTo>
                  <a:close/>
                  <a:moveTo>
                    <a:pt x="108" y="604"/>
                  </a:moveTo>
                  <a:cubicBezTo>
                    <a:pt x="103" y="604"/>
                    <a:pt x="103" y="610"/>
                    <a:pt x="103" y="614"/>
                  </a:cubicBezTo>
                  <a:cubicBezTo>
                    <a:pt x="103" y="619"/>
                    <a:pt x="103" y="625"/>
                    <a:pt x="108" y="625"/>
                  </a:cubicBezTo>
                  <a:cubicBezTo>
                    <a:pt x="113" y="625"/>
                    <a:pt x="114" y="619"/>
                    <a:pt x="114" y="614"/>
                  </a:cubicBezTo>
                  <a:cubicBezTo>
                    <a:pt x="114" y="610"/>
                    <a:pt x="113" y="604"/>
                    <a:pt x="108" y="604"/>
                  </a:cubicBezTo>
                  <a:close/>
                  <a:moveTo>
                    <a:pt x="108" y="623"/>
                  </a:moveTo>
                  <a:cubicBezTo>
                    <a:pt x="105" y="623"/>
                    <a:pt x="105" y="619"/>
                    <a:pt x="105" y="614"/>
                  </a:cubicBezTo>
                  <a:cubicBezTo>
                    <a:pt x="105" y="611"/>
                    <a:pt x="105" y="606"/>
                    <a:pt x="108" y="606"/>
                  </a:cubicBezTo>
                  <a:cubicBezTo>
                    <a:pt x="111" y="606"/>
                    <a:pt x="111" y="611"/>
                    <a:pt x="111" y="614"/>
                  </a:cubicBezTo>
                  <a:cubicBezTo>
                    <a:pt x="111" y="619"/>
                    <a:pt x="111" y="623"/>
                    <a:pt x="108" y="623"/>
                  </a:cubicBezTo>
                  <a:close/>
                  <a:moveTo>
                    <a:pt x="83" y="616"/>
                  </a:moveTo>
                  <a:cubicBezTo>
                    <a:pt x="85" y="615"/>
                    <a:pt x="87" y="613"/>
                    <a:pt x="87" y="610"/>
                  </a:cubicBezTo>
                  <a:cubicBezTo>
                    <a:pt x="87" y="607"/>
                    <a:pt x="85" y="604"/>
                    <a:pt x="81" y="604"/>
                  </a:cubicBezTo>
                  <a:cubicBezTo>
                    <a:pt x="78" y="604"/>
                    <a:pt x="76" y="607"/>
                    <a:pt x="76" y="610"/>
                  </a:cubicBezTo>
                  <a:cubicBezTo>
                    <a:pt x="76" y="611"/>
                    <a:pt x="76" y="611"/>
                    <a:pt x="76" y="611"/>
                  </a:cubicBezTo>
                  <a:cubicBezTo>
                    <a:pt x="78" y="611"/>
                    <a:pt x="78" y="611"/>
                    <a:pt x="78" y="611"/>
                  </a:cubicBezTo>
                  <a:cubicBezTo>
                    <a:pt x="78" y="608"/>
                    <a:pt x="79" y="606"/>
                    <a:pt x="81" y="606"/>
                  </a:cubicBezTo>
                  <a:cubicBezTo>
                    <a:pt x="84" y="606"/>
                    <a:pt x="84" y="608"/>
                    <a:pt x="84" y="610"/>
                  </a:cubicBezTo>
                  <a:cubicBezTo>
                    <a:pt x="84" y="612"/>
                    <a:pt x="83" y="614"/>
                    <a:pt x="81" y="615"/>
                  </a:cubicBezTo>
                  <a:cubicBezTo>
                    <a:pt x="77" y="619"/>
                    <a:pt x="76" y="621"/>
                    <a:pt x="76" y="624"/>
                  </a:cubicBezTo>
                  <a:cubicBezTo>
                    <a:pt x="87" y="624"/>
                    <a:pt x="87" y="624"/>
                    <a:pt x="87" y="624"/>
                  </a:cubicBezTo>
                  <a:cubicBezTo>
                    <a:pt x="87" y="622"/>
                    <a:pt x="87" y="622"/>
                    <a:pt x="87" y="622"/>
                  </a:cubicBezTo>
                  <a:cubicBezTo>
                    <a:pt x="78" y="622"/>
                    <a:pt x="78" y="622"/>
                    <a:pt x="78" y="622"/>
                  </a:cubicBezTo>
                  <a:cubicBezTo>
                    <a:pt x="79" y="620"/>
                    <a:pt x="79" y="620"/>
                    <a:pt x="83" y="616"/>
                  </a:cubicBezTo>
                  <a:close/>
                  <a:moveTo>
                    <a:pt x="95" y="604"/>
                  </a:moveTo>
                  <a:cubicBezTo>
                    <a:pt x="90" y="604"/>
                    <a:pt x="89" y="610"/>
                    <a:pt x="89" y="614"/>
                  </a:cubicBezTo>
                  <a:cubicBezTo>
                    <a:pt x="89" y="619"/>
                    <a:pt x="90" y="625"/>
                    <a:pt x="95" y="625"/>
                  </a:cubicBezTo>
                  <a:cubicBezTo>
                    <a:pt x="100" y="625"/>
                    <a:pt x="100" y="619"/>
                    <a:pt x="100" y="614"/>
                  </a:cubicBezTo>
                  <a:cubicBezTo>
                    <a:pt x="100" y="610"/>
                    <a:pt x="100" y="604"/>
                    <a:pt x="95" y="604"/>
                  </a:cubicBezTo>
                  <a:close/>
                  <a:moveTo>
                    <a:pt x="95" y="623"/>
                  </a:moveTo>
                  <a:cubicBezTo>
                    <a:pt x="92" y="623"/>
                    <a:pt x="92" y="619"/>
                    <a:pt x="92" y="614"/>
                  </a:cubicBezTo>
                  <a:cubicBezTo>
                    <a:pt x="92" y="611"/>
                    <a:pt x="92" y="606"/>
                    <a:pt x="95" y="606"/>
                  </a:cubicBezTo>
                  <a:cubicBezTo>
                    <a:pt x="98" y="606"/>
                    <a:pt x="98" y="611"/>
                    <a:pt x="98" y="614"/>
                  </a:cubicBezTo>
                  <a:cubicBezTo>
                    <a:pt x="98" y="619"/>
                    <a:pt x="98" y="623"/>
                    <a:pt x="95" y="623"/>
                  </a:cubicBezTo>
                  <a:close/>
                  <a:moveTo>
                    <a:pt x="95" y="402"/>
                  </a:moveTo>
                  <a:cubicBezTo>
                    <a:pt x="90" y="402"/>
                    <a:pt x="89" y="409"/>
                    <a:pt x="89" y="413"/>
                  </a:cubicBezTo>
                  <a:cubicBezTo>
                    <a:pt x="89" y="417"/>
                    <a:pt x="90" y="423"/>
                    <a:pt x="95" y="423"/>
                  </a:cubicBezTo>
                  <a:cubicBezTo>
                    <a:pt x="100" y="423"/>
                    <a:pt x="100" y="417"/>
                    <a:pt x="100" y="413"/>
                  </a:cubicBezTo>
                  <a:cubicBezTo>
                    <a:pt x="100" y="409"/>
                    <a:pt x="100" y="402"/>
                    <a:pt x="95" y="402"/>
                  </a:cubicBezTo>
                  <a:close/>
                  <a:moveTo>
                    <a:pt x="95" y="421"/>
                  </a:moveTo>
                  <a:cubicBezTo>
                    <a:pt x="92" y="421"/>
                    <a:pt x="92" y="417"/>
                    <a:pt x="92" y="413"/>
                  </a:cubicBezTo>
                  <a:cubicBezTo>
                    <a:pt x="92" y="409"/>
                    <a:pt x="92" y="404"/>
                    <a:pt x="95" y="404"/>
                  </a:cubicBezTo>
                  <a:cubicBezTo>
                    <a:pt x="98" y="404"/>
                    <a:pt x="98" y="409"/>
                    <a:pt x="98" y="413"/>
                  </a:cubicBezTo>
                  <a:cubicBezTo>
                    <a:pt x="98" y="417"/>
                    <a:pt x="98" y="421"/>
                    <a:pt x="95" y="421"/>
                  </a:cubicBezTo>
                  <a:close/>
                  <a:moveTo>
                    <a:pt x="108" y="402"/>
                  </a:moveTo>
                  <a:cubicBezTo>
                    <a:pt x="103" y="402"/>
                    <a:pt x="103" y="409"/>
                    <a:pt x="103" y="413"/>
                  </a:cubicBezTo>
                  <a:cubicBezTo>
                    <a:pt x="103" y="417"/>
                    <a:pt x="103" y="423"/>
                    <a:pt x="108" y="423"/>
                  </a:cubicBezTo>
                  <a:cubicBezTo>
                    <a:pt x="113" y="423"/>
                    <a:pt x="114" y="417"/>
                    <a:pt x="114" y="413"/>
                  </a:cubicBezTo>
                  <a:cubicBezTo>
                    <a:pt x="114" y="409"/>
                    <a:pt x="113" y="402"/>
                    <a:pt x="108" y="402"/>
                  </a:cubicBezTo>
                  <a:close/>
                  <a:moveTo>
                    <a:pt x="108" y="421"/>
                  </a:moveTo>
                  <a:cubicBezTo>
                    <a:pt x="105" y="421"/>
                    <a:pt x="105" y="417"/>
                    <a:pt x="105" y="413"/>
                  </a:cubicBezTo>
                  <a:cubicBezTo>
                    <a:pt x="105" y="409"/>
                    <a:pt x="105" y="404"/>
                    <a:pt x="108" y="404"/>
                  </a:cubicBezTo>
                  <a:cubicBezTo>
                    <a:pt x="111" y="404"/>
                    <a:pt x="111" y="409"/>
                    <a:pt x="111" y="413"/>
                  </a:cubicBezTo>
                  <a:cubicBezTo>
                    <a:pt x="111" y="417"/>
                    <a:pt x="111" y="421"/>
                    <a:pt x="108" y="421"/>
                  </a:cubicBezTo>
                  <a:close/>
                  <a:moveTo>
                    <a:pt x="83" y="412"/>
                  </a:moveTo>
                  <a:cubicBezTo>
                    <a:pt x="85" y="411"/>
                    <a:pt x="86" y="410"/>
                    <a:pt x="86" y="407"/>
                  </a:cubicBezTo>
                  <a:cubicBezTo>
                    <a:pt x="86" y="404"/>
                    <a:pt x="84" y="402"/>
                    <a:pt x="81" y="402"/>
                  </a:cubicBezTo>
                  <a:cubicBezTo>
                    <a:pt x="78" y="402"/>
                    <a:pt x="76" y="405"/>
                    <a:pt x="76" y="408"/>
                  </a:cubicBezTo>
                  <a:cubicBezTo>
                    <a:pt x="78" y="408"/>
                    <a:pt x="78" y="408"/>
                    <a:pt x="78" y="408"/>
                  </a:cubicBezTo>
                  <a:cubicBezTo>
                    <a:pt x="78" y="406"/>
                    <a:pt x="79" y="404"/>
                    <a:pt x="81" y="404"/>
                  </a:cubicBezTo>
                  <a:cubicBezTo>
                    <a:pt x="83" y="404"/>
                    <a:pt x="84" y="406"/>
                    <a:pt x="84" y="408"/>
                  </a:cubicBezTo>
                  <a:cubicBezTo>
                    <a:pt x="84" y="410"/>
                    <a:pt x="83" y="411"/>
                    <a:pt x="80" y="411"/>
                  </a:cubicBezTo>
                  <a:cubicBezTo>
                    <a:pt x="80" y="413"/>
                    <a:pt x="80" y="413"/>
                    <a:pt x="80" y="413"/>
                  </a:cubicBezTo>
                  <a:cubicBezTo>
                    <a:pt x="83" y="413"/>
                    <a:pt x="85" y="414"/>
                    <a:pt x="85" y="417"/>
                  </a:cubicBezTo>
                  <a:cubicBezTo>
                    <a:pt x="85" y="419"/>
                    <a:pt x="84" y="421"/>
                    <a:pt x="81" y="421"/>
                  </a:cubicBezTo>
                  <a:cubicBezTo>
                    <a:pt x="79" y="421"/>
                    <a:pt x="78" y="419"/>
                    <a:pt x="78" y="416"/>
                  </a:cubicBezTo>
                  <a:cubicBezTo>
                    <a:pt x="76" y="416"/>
                    <a:pt x="76" y="416"/>
                    <a:pt x="76" y="416"/>
                  </a:cubicBezTo>
                  <a:cubicBezTo>
                    <a:pt x="76" y="420"/>
                    <a:pt x="78" y="423"/>
                    <a:pt x="81" y="423"/>
                  </a:cubicBezTo>
                  <a:cubicBezTo>
                    <a:pt x="85" y="423"/>
                    <a:pt x="87" y="420"/>
                    <a:pt x="87" y="417"/>
                  </a:cubicBezTo>
                  <a:cubicBezTo>
                    <a:pt x="87" y="414"/>
                    <a:pt x="86" y="412"/>
                    <a:pt x="83" y="412"/>
                  </a:cubicBezTo>
                  <a:close/>
                  <a:moveTo>
                    <a:pt x="108" y="201"/>
                  </a:moveTo>
                  <a:cubicBezTo>
                    <a:pt x="103" y="201"/>
                    <a:pt x="103" y="207"/>
                    <a:pt x="103" y="211"/>
                  </a:cubicBezTo>
                  <a:cubicBezTo>
                    <a:pt x="103" y="215"/>
                    <a:pt x="103" y="221"/>
                    <a:pt x="108" y="221"/>
                  </a:cubicBezTo>
                  <a:cubicBezTo>
                    <a:pt x="113" y="221"/>
                    <a:pt x="114" y="215"/>
                    <a:pt x="114" y="211"/>
                  </a:cubicBezTo>
                  <a:cubicBezTo>
                    <a:pt x="114" y="207"/>
                    <a:pt x="113" y="201"/>
                    <a:pt x="108" y="201"/>
                  </a:cubicBezTo>
                  <a:close/>
                  <a:moveTo>
                    <a:pt x="108" y="219"/>
                  </a:moveTo>
                  <a:cubicBezTo>
                    <a:pt x="105" y="219"/>
                    <a:pt x="105" y="215"/>
                    <a:pt x="105" y="211"/>
                  </a:cubicBezTo>
                  <a:cubicBezTo>
                    <a:pt x="105" y="207"/>
                    <a:pt x="105" y="203"/>
                    <a:pt x="108" y="203"/>
                  </a:cubicBezTo>
                  <a:cubicBezTo>
                    <a:pt x="111" y="203"/>
                    <a:pt x="111" y="207"/>
                    <a:pt x="111" y="211"/>
                  </a:cubicBezTo>
                  <a:cubicBezTo>
                    <a:pt x="111" y="215"/>
                    <a:pt x="111" y="219"/>
                    <a:pt x="108" y="219"/>
                  </a:cubicBezTo>
                  <a:close/>
                  <a:moveTo>
                    <a:pt x="85" y="201"/>
                  </a:moveTo>
                  <a:cubicBezTo>
                    <a:pt x="83" y="201"/>
                    <a:pt x="83" y="201"/>
                    <a:pt x="83" y="201"/>
                  </a:cubicBezTo>
                  <a:cubicBezTo>
                    <a:pt x="76" y="214"/>
                    <a:pt x="76" y="214"/>
                    <a:pt x="76" y="214"/>
                  </a:cubicBezTo>
                  <a:cubicBezTo>
                    <a:pt x="76" y="216"/>
                    <a:pt x="76" y="216"/>
                    <a:pt x="76" y="216"/>
                  </a:cubicBezTo>
                  <a:cubicBezTo>
                    <a:pt x="83" y="216"/>
                    <a:pt x="83" y="216"/>
                    <a:pt x="83" y="216"/>
                  </a:cubicBezTo>
                  <a:cubicBezTo>
                    <a:pt x="83" y="221"/>
                    <a:pt x="83" y="221"/>
                    <a:pt x="83" y="221"/>
                  </a:cubicBezTo>
                  <a:cubicBezTo>
                    <a:pt x="85" y="221"/>
                    <a:pt x="85" y="221"/>
                    <a:pt x="85" y="221"/>
                  </a:cubicBezTo>
                  <a:cubicBezTo>
                    <a:pt x="85" y="216"/>
                    <a:pt x="85" y="216"/>
                    <a:pt x="85" y="216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87" y="214"/>
                    <a:pt x="87" y="214"/>
                    <a:pt x="87" y="214"/>
                  </a:cubicBezTo>
                  <a:cubicBezTo>
                    <a:pt x="85" y="214"/>
                    <a:pt x="85" y="214"/>
                    <a:pt x="85" y="214"/>
                  </a:cubicBezTo>
                  <a:lnTo>
                    <a:pt x="85" y="201"/>
                  </a:lnTo>
                  <a:close/>
                  <a:moveTo>
                    <a:pt x="83" y="214"/>
                  </a:moveTo>
                  <a:cubicBezTo>
                    <a:pt x="77" y="214"/>
                    <a:pt x="77" y="214"/>
                    <a:pt x="77" y="214"/>
                  </a:cubicBezTo>
                  <a:cubicBezTo>
                    <a:pt x="83" y="204"/>
                    <a:pt x="83" y="204"/>
                    <a:pt x="83" y="204"/>
                  </a:cubicBezTo>
                  <a:lnTo>
                    <a:pt x="83" y="214"/>
                  </a:lnTo>
                  <a:close/>
                  <a:moveTo>
                    <a:pt x="95" y="201"/>
                  </a:moveTo>
                  <a:cubicBezTo>
                    <a:pt x="90" y="201"/>
                    <a:pt x="89" y="207"/>
                    <a:pt x="89" y="211"/>
                  </a:cubicBezTo>
                  <a:cubicBezTo>
                    <a:pt x="89" y="215"/>
                    <a:pt x="90" y="221"/>
                    <a:pt x="95" y="221"/>
                  </a:cubicBezTo>
                  <a:cubicBezTo>
                    <a:pt x="100" y="221"/>
                    <a:pt x="100" y="215"/>
                    <a:pt x="100" y="211"/>
                  </a:cubicBezTo>
                  <a:cubicBezTo>
                    <a:pt x="100" y="207"/>
                    <a:pt x="100" y="201"/>
                    <a:pt x="95" y="201"/>
                  </a:cubicBezTo>
                  <a:close/>
                  <a:moveTo>
                    <a:pt x="95" y="219"/>
                  </a:moveTo>
                  <a:cubicBezTo>
                    <a:pt x="92" y="219"/>
                    <a:pt x="92" y="215"/>
                    <a:pt x="92" y="211"/>
                  </a:cubicBezTo>
                  <a:cubicBezTo>
                    <a:pt x="92" y="207"/>
                    <a:pt x="92" y="203"/>
                    <a:pt x="95" y="203"/>
                  </a:cubicBezTo>
                  <a:cubicBezTo>
                    <a:pt x="98" y="203"/>
                    <a:pt x="98" y="207"/>
                    <a:pt x="98" y="211"/>
                  </a:cubicBezTo>
                  <a:cubicBezTo>
                    <a:pt x="98" y="215"/>
                    <a:pt x="98" y="219"/>
                    <a:pt x="95" y="219"/>
                  </a:cubicBezTo>
                  <a:close/>
                  <a:moveTo>
                    <a:pt x="108" y="21"/>
                  </a:moveTo>
                  <a:cubicBezTo>
                    <a:pt x="113" y="21"/>
                    <a:pt x="114" y="15"/>
                    <a:pt x="114" y="10"/>
                  </a:cubicBezTo>
                  <a:cubicBezTo>
                    <a:pt x="114" y="6"/>
                    <a:pt x="113" y="0"/>
                    <a:pt x="108" y="0"/>
                  </a:cubicBezTo>
                  <a:cubicBezTo>
                    <a:pt x="103" y="0"/>
                    <a:pt x="103" y="7"/>
                    <a:pt x="103" y="10"/>
                  </a:cubicBezTo>
                  <a:cubicBezTo>
                    <a:pt x="103" y="15"/>
                    <a:pt x="103" y="21"/>
                    <a:pt x="108" y="21"/>
                  </a:cubicBezTo>
                  <a:close/>
                  <a:moveTo>
                    <a:pt x="108" y="2"/>
                  </a:moveTo>
                  <a:cubicBezTo>
                    <a:pt x="111" y="2"/>
                    <a:pt x="111" y="7"/>
                    <a:pt x="111" y="10"/>
                  </a:cubicBezTo>
                  <a:cubicBezTo>
                    <a:pt x="111" y="15"/>
                    <a:pt x="111" y="19"/>
                    <a:pt x="108" y="19"/>
                  </a:cubicBezTo>
                  <a:cubicBezTo>
                    <a:pt x="105" y="19"/>
                    <a:pt x="105" y="15"/>
                    <a:pt x="105" y="10"/>
                  </a:cubicBezTo>
                  <a:cubicBezTo>
                    <a:pt x="105" y="7"/>
                    <a:pt x="105" y="2"/>
                    <a:pt x="108" y="2"/>
                  </a:cubicBezTo>
                  <a:close/>
                  <a:moveTo>
                    <a:pt x="81" y="19"/>
                  </a:moveTo>
                  <a:cubicBezTo>
                    <a:pt x="79" y="19"/>
                    <a:pt x="79" y="17"/>
                    <a:pt x="79" y="15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6" y="19"/>
                    <a:pt x="78" y="21"/>
                    <a:pt x="81" y="21"/>
                  </a:cubicBezTo>
                  <a:cubicBezTo>
                    <a:pt x="86" y="21"/>
                    <a:pt x="87" y="17"/>
                    <a:pt x="87" y="13"/>
                  </a:cubicBezTo>
                  <a:cubicBezTo>
                    <a:pt x="87" y="10"/>
                    <a:pt x="86" y="7"/>
                    <a:pt x="82" y="7"/>
                  </a:cubicBezTo>
                  <a:cubicBezTo>
                    <a:pt x="80" y="7"/>
                    <a:pt x="80" y="8"/>
                    <a:pt x="79" y="9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0"/>
                    <a:pt x="80" y="9"/>
                    <a:pt x="81" y="9"/>
                  </a:cubicBezTo>
                  <a:cubicBezTo>
                    <a:pt x="84" y="9"/>
                    <a:pt x="85" y="12"/>
                    <a:pt x="85" y="14"/>
                  </a:cubicBezTo>
                  <a:cubicBezTo>
                    <a:pt x="85" y="16"/>
                    <a:pt x="84" y="19"/>
                    <a:pt x="81" y="19"/>
                  </a:cubicBezTo>
                  <a:close/>
                  <a:moveTo>
                    <a:pt x="95" y="21"/>
                  </a:moveTo>
                  <a:cubicBezTo>
                    <a:pt x="100" y="21"/>
                    <a:pt x="100" y="15"/>
                    <a:pt x="100" y="10"/>
                  </a:cubicBezTo>
                  <a:cubicBezTo>
                    <a:pt x="100" y="6"/>
                    <a:pt x="100" y="0"/>
                    <a:pt x="95" y="0"/>
                  </a:cubicBezTo>
                  <a:cubicBezTo>
                    <a:pt x="90" y="0"/>
                    <a:pt x="89" y="7"/>
                    <a:pt x="89" y="10"/>
                  </a:cubicBezTo>
                  <a:cubicBezTo>
                    <a:pt x="89" y="15"/>
                    <a:pt x="90" y="21"/>
                    <a:pt x="95" y="21"/>
                  </a:cubicBezTo>
                  <a:close/>
                  <a:moveTo>
                    <a:pt x="95" y="2"/>
                  </a:moveTo>
                  <a:cubicBezTo>
                    <a:pt x="98" y="2"/>
                    <a:pt x="98" y="7"/>
                    <a:pt x="98" y="10"/>
                  </a:cubicBezTo>
                  <a:cubicBezTo>
                    <a:pt x="98" y="15"/>
                    <a:pt x="98" y="19"/>
                    <a:pt x="95" y="19"/>
                  </a:cubicBezTo>
                  <a:cubicBezTo>
                    <a:pt x="92" y="19"/>
                    <a:pt x="92" y="15"/>
                    <a:pt x="92" y="10"/>
                  </a:cubicBezTo>
                  <a:cubicBezTo>
                    <a:pt x="92" y="7"/>
                    <a:pt x="92" y="2"/>
                    <a:pt x="95" y="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6297587" y="1324195"/>
              <a:ext cx="304807" cy="47091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1"/>
                </a:cxn>
                <a:cxn ang="0">
                  <a:pos x="3" y="122"/>
                </a:cxn>
                <a:cxn ang="0">
                  <a:pos x="12" y="229"/>
                </a:cxn>
                <a:cxn ang="0">
                  <a:pos x="5" y="325"/>
                </a:cxn>
                <a:cxn ang="0">
                  <a:pos x="13" y="500"/>
                </a:cxn>
                <a:cxn ang="0">
                  <a:pos x="12" y="624"/>
                </a:cxn>
                <a:cxn ang="0">
                  <a:pos x="11" y="670"/>
                </a:cxn>
                <a:cxn ang="0">
                  <a:pos x="16" y="680"/>
                </a:cxn>
                <a:cxn ang="0">
                  <a:pos x="47" y="679"/>
                </a:cxn>
                <a:cxn ang="0">
                  <a:pos x="52" y="670"/>
                </a:cxn>
                <a:cxn ang="0">
                  <a:pos x="55" y="637"/>
                </a:cxn>
                <a:cxn ang="0">
                  <a:pos x="48" y="550"/>
                </a:cxn>
                <a:cxn ang="0">
                  <a:pos x="51" y="414"/>
                </a:cxn>
                <a:cxn ang="0">
                  <a:pos x="49" y="251"/>
                </a:cxn>
                <a:cxn ang="0">
                  <a:pos x="48" y="74"/>
                </a:cxn>
                <a:cxn ang="0">
                  <a:pos x="52" y="1"/>
                </a:cxn>
                <a:cxn ang="0">
                  <a:pos x="12" y="1"/>
                </a:cxn>
                <a:cxn ang="0">
                  <a:pos x="4" y="0"/>
                </a:cxn>
              </a:cxnLst>
              <a:rect l="0" t="0" r="r" b="b"/>
              <a:pathLst>
                <a:path w="60" h="680">
                  <a:moveTo>
                    <a:pt x="4" y="0"/>
                  </a:moveTo>
                  <a:cubicBezTo>
                    <a:pt x="3" y="7"/>
                    <a:pt x="3" y="14"/>
                    <a:pt x="2" y="21"/>
                  </a:cubicBezTo>
                  <a:cubicBezTo>
                    <a:pt x="0" y="55"/>
                    <a:pt x="2" y="89"/>
                    <a:pt x="3" y="122"/>
                  </a:cubicBezTo>
                  <a:cubicBezTo>
                    <a:pt x="3" y="157"/>
                    <a:pt x="16" y="195"/>
                    <a:pt x="12" y="229"/>
                  </a:cubicBezTo>
                  <a:cubicBezTo>
                    <a:pt x="7" y="261"/>
                    <a:pt x="5" y="293"/>
                    <a:pt x="5" y="325"/>
                  </a:cubicBezTo>
                  <a:cubicBezTo>
                    <a:pt x="6" y="390"/>
                    <a:pt x="17" y="449"/>
                    <a:pt x="13" y="500"/>
                  </a:cubicBezTo>
                  <a:cubicBezTo>
                    <a:pt x="9" y="552"/>
                    <a:pt x="12" y="594"/>
                    <a:pt x="12" y="624"/>
                  </a:cubicBezTo>
                  <a:cubicBezTo>
                    <a:pt x="12" y="653"/>
                    <a:pt x="11" y="670"/>
                    <a:pt x="11" y="670"/>
                  </a:cubicBezTo>
                  <a:cubicBezTo>
                    <a:pt x="11" y="676"/>
                    <a:pt x="13" y="680"/>
                    <a:pt x="16" y="680"/>
                  </a:cubicBezTo>
                  <a:cubicBezTo>
                    <a:pt x="26" y="680"/>
                    <a:pt x="36" y="679"/>
                    <a:pt x="47" y="679"/>
                  </a:cubicBezTo>
                  <a:cubicBezTo>
                    <a:pt x="50" y="679"/>
                    <a:pt x="52" y="675"/>
                    <a:pt x="52" y="670"/>
                  </a:cubicBezTo>
                  <a:cubicBezTo>
                    <a:pt x="52" y="670"/>
                    <a:pt x="53" y="658"/>
                    <a:pt x="55" y="637"/>
                  </a:cubicBezTo>
                  <a:cubicBezTo>
                    <a:pt x="56" y="616"/>
                    <a:pt x="42" y="585"/>
                    <a:pt x="48" y="550"/>
                  </a:cubicBezTo>
                  <a:cubicBezTo>
                    <a:pt x="56" y="510"/>
                    <a:pt x="43" y="465"/>
                    <a:pt x="51" y="414"/>
                  </a:cubicBezTo>
                  <a:cubicBezTo>
                    <a:pt x="60" y="367"/>
                    <a:pt x="55" y="309"/>
                    <a:pt x="49" y="251"/>
                  </a:cubicBezTo>
                  <a:cubicBezTo>
                    <a:pt x="43" y="195"/>
                    <a:pt x="45" y="135"/>
                    <a:pt x="48" y="74"/>
                  </a:cubicBezTo>
                  <a:cubicBezTo>
                    <a:pt x="49" y="50"/>
                    <a:pt x="51" y="25"/>
                    <a:pt x="5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9" y="1"/>
                    <a:pt x="6" y="1"/>
                    <a:pt x="4" y="0"/>
                  </a:cubicBezTo>
                </a:path>
              </a:pathLst>
            </a:custGeom>
            <a:solidFill>
              <a:schemeClr val="bg1">
                <a:alpha val="48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29"/>
          <p:cNvGrpSpPr/>
          <p:nvPr/>
        </p:nvGrpSpPr>
        <p:grpSpPr>
          <a:xfrm>
            <a:off x="4544372" y="1371600"/>
            <a:ext cx="1323028" cy="4796186"/>
            <a:chOff x="5867400" y="421420"/>
            <a:chExt cx="1649412" cy="597938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867400" y="594359"/>
              <a:ext cx="1649412" cy="5806441"/>
            </a:xfrm>
            <a:custGeom>
              <a:avLst/>
              <a:gdLst/>
              <a:ahLst/>
              <a:cxnLst>
                <a:cxn ang="0">
                  <a:pos x="71" y="12"/>
                </a:cxn>
                <a:cxn ang="0">
                  <a:pos x="71" y="1085"/>
                </a:cxn>
                <a:cxn ang="0">
                  <a:pos x="71" y="1086"/>
                </a:cxn>
                <a:cxn ang="0">
                  <a:pos x="71" y="1087"/>
                </a:cxn>
                <a:cxn ang="0">
                  <a:pos x="54" y="1109"/>
                </a:cxn>
                <a:cxn ang="0">
                  <a:pos x="53" y="1109"/>
                </a:cxn>
                <a:cxn ang="0">
                  <a:pos x="48" y="1111"/>
                </a:cxn>
                <a:cxn ang="0">
                  <a:pos x="49" y="1111"/>
                </a:cxn>
                <a:cxn ang="0">
                  <a:pos x="0" y="1137"/>
                </a:cxn>
                <a:cxn ang="0">
                  <a:pos x="323" y="1137"/>
                </a:cxn>
                <a:cxn ang="0">
                  <a:pos x="274" y="1111"/>
                </a:cxn>
                <a:cxn ang="0">
                  <a:pos x="274" y="1111"/>
                </a:cxn>
                <a:cxn ang="0">
                  <a:pos x="270" y="1109"/>
                </a:cxn>
                <a:cxn ang="0">
                  <a:pos x="269" y="1109"/>
                </a:cxn>
                <a:cxn ang="0">
                  <a:pos x="251" y="1085"/>
                </a:cxn>
                <a:cxn ang="0">
                  <a:pos x="251" y="0"/>
                </a:cxn>
                <a:cxn ang="0">
                  <a:pos x="71" y="12"/>
                </a:cxn>
              </a:cxnLst>
              <a:rect l="0" t="0" r="r" b="b"/>
              <a:pathLst>
                <a:path w="323" h="1137">
                  <a:moveTo>
                    <a:pt x="71" y="12"/>
                  </a:moveTo>
                  <a:cubicBezTo>
                    <a:pt x="71" y="167"/>
                    <a:pt x="71" y="1085"/>
                    <a:pt x="71" y="1085"/>
                  </a:cubicBezTo>
                  <a:cubicBezTo>
                    <a:pt x="71" y="1085"/>
                    <a:pt x="71" y="1085"/>
                    <a:pt x="71" y="1086"/>
                  </a:cubicBezTo>
                  <a:cubicBezTo>
                    <a:pt x="71" y="1086"/>
                    <a:pt x="71" y="1087"/>
                    <a:pt x="71" y="1087"/>
                  </a:cubicBezTo>
                  <a:cubicBezTo>
                    <a:pt x="70" y="1097"/>
                    <a:pt x="63" y="1105"/>
                    <a:pt x="54" y="1109"/>
                  </a:cubicBezTo>
                  <a:cubicBezTo>
                    <a:pt x="54" y="1109"/>
                    <a:pt x="53" y="1109"/>
                    <a:pt x="53" y="1109"/>
                  </a:cubicBezTo>
                  <a:cubicBezTo>
                    <a:pt x="52" y="1110"/>
                    <a:pt x="50" y="1110"/>
                    <a:pt x="48" y="1111"/>
                  </a:cubicBezTo>
                  <a:cubicBezTo>
                    <a:pt x="48" y="1111"/>
                    <a:pt x="49" y="1111"/>
                    <a:pt x="49" y="1111"/>
                  </a:cubicBezTo>
                  <a:cubicBezTo>
                    <a:pt x="31" y="1118"/>
                    <a:pt x="15" y="1127"/>
                    <a:pt x="0" y="1137"/>
                  </a:cubicBezTo>
                  <a:cubicBezTo>
                    <a:pt x="323" y="1137"/>
                    <a:pt x="323" y="1137"/>
                    <a:pt x="323" y="1137"/>
                  </a:cubicBezTo>
                  <a:cubicBezTo>
                    <a:pt x="308" y="1127"/>
                    <a:pt x="292" y="1118"/>
                    <a:pt x="274" y="1111"/>
                  </a:cubicBezTo>
                  <a:cubicBezTo>
                    <a:pt x="274" y="1111"/>
                    <a:pt x="274" y="1111"/>
                    <a:pt x="274" y="1111"/>
                  </a:cubicBezTo>
                  <a:cubicBezTo>
                    <a:pt x="273" y="1110"/>
                    <a:pt x="271" y="1110"/>
                    <a:pt x="270" y="1109"/>
                  </a:cubicBezTo>
                  <a:cubicBezTo>
                    <a:pt x="269" y="1109"/>
                    <a:pt x="269" y="1109"/>
                    <a:pt x="269" y="1109"/>
                  </a:cubicBezTo>
                  <a:cubicBezTo>
                    <a:pt x="259" y="1105"/>
                    <a:pt x="251" y="1095"/>
                    <a:pt x="251" y="1085"/>
                  </a:cubicBezTo>
                  <a:cubicBezTo>
                    <a:pt x="251" y="1085"/>
                    <a:pt x="251" y="155"/>
                    <a:pt x="251" y="0"/>
                  </a:cubicBezTo>
                  <a:lnTo>
                    <a:pt x="71" y="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219764" y="657049"/>
              <a:ext cx="925227" cy="557513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073"/>
                </a:cxn>
                <a:cxn ang="0">
                  <a:pos x="15" y="1089"/>
                </a:cxn>
                <a:cxn ang="0">
                  <a:pos x="125" y="1082"/>
                </a:cxn>
                <a:cxn ang="0">
                  <a:pos x="181" y="1023"/>
                </a:cxn>
                <a:cxn ang="0">
                  <a:pos x="181" y="0"/>
                </a:cxn>
                <a:cxn ang="0">
                  <a:pos x="3" y="0"/>
                </a:cxn>
              </a:cxnLst>
              <a:rect l="0" t="0" r="r" b="b"/>
              <a:pathLst>
                <a:path w="181" h="1092">
                  <a:moveTo>
                    <a:pt x="3" y="0"/>
                  </a:moveTo>
                  <a:cubicBezTo>
                    <a:pt x="3" y="145"/>
                    <a:pt x="3" y="991"/>
                    <a:pt x="3" y="1073"/>
                  </a:cubicBezTo>
                  <a:cubicBezTo>
                    <a:pt x="3" y="1078"/>
                    <a:pt x="0" y="1092"/>
                    <a:pt x="15" y="1089"/>
                  </a:cubicBezTo>
                  <a:cubicBezTo>
                    <a:pt x="33" y="1084"/>
                    <a:pt x="105" y="1080"/>
                    <a:pt x="125" y="1082"/>
                  </a:cubicBezTo>
                  <a:cubicBezTo>
                    <a:pt x="180" y="1087"/>
                    <a:pt x="181" y="1089"/>
                    <a:pt x="181" y="1023"/>
                  </a:cubicBezTo>
                  <a:cubicBezTo>
                    <a:pt x="181" y="956"/>
                    <a:pt x="181" y="142"/>
                    <a:pt x="181" y="0"/>
                  </a:cubicBezTo>
                  <a:lnTo>
                    <a:pt x="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6087898" y="421420"/>
              <a:ext cx="1113299" cy="1098165"/>
            </a:xfrm>
            <a:custGeom>
              <a:avLst/>
              <a:gdLst/>
              <a:ahLst/>
              <a:cxnLst>
                <a:cxn ang="0">
                  <a:pos x="201" y="1"/>
                </a:cxn>
                <a:cxn ang="0">
                  <a:pos x="49" y="1"/>
                </a:cxn>
                <a:cxn ang="0">
                  <a:pos x="1" y="19"/>
                </a:cxn>
                <a:cxn ang="0">
                  <a:pos x="0" y="20"/>
                </a:cxn>
                <a:cxn ang="0">
                  <a:pos x="27" y="55"/>
                </a:cxn>
                <a:cxn ang="0">
                  <a:pos x="28" y="58"/>
                </a:cxn>
                <a:cxn ang="0">
                  <a:pos x="29" y="215"/>
                </a:cxn>
                <a:cxn ang="0">
                  <a:pos x="65" y="73"/>
                </a:cxn>
                <a:cxn ang="0">
                  <a:pos x="207" y="139"/>
                </a:cxn>
                <a:cxn ang="0">
                  <a:pos x="208" y="19"/>
                </a:cxn>
                <a:cxn ang="0">
                  <a:pos x="201" y="1"/>
                </a:cxn>
              </a:cxnLst>
              <a:rect l="0" t="0" r="r" b="b"/>
              <a:pathLst>
                <a:path w="218" h="215">
                  <a:moveTo>
                    <a:pt x="201" y="1"/>
                  </a:moveTo>
                  <a:cubicBezTo>
                    <a:pt x="176" y="1"/>
                    <a:pt x="92" y="0"/>
                    <a:pt x="49" y="1"/>
                  </a:cubicBezTo>
                  <a:cubicBezTo>
                    <a:pt x="17" y="3"/>
                    <a:pt x="2" y="13"/>
                    <a:pt x="1" y="19"/>
                  </a:cubicBezTo>
                  <a:cubicBezTo>
                    <a:pt x="1" y="20"/>
                    <a:pt x="1" y="20"/>
                    <a:pt x="0" y="20"/>
                  </a:cubicBezTo>
                  <a:cubicBezTo>
                    <a:pt x="16" y="21"/>
                    <a:pt x="26" y="31"/>
                    <a:pt x="27" y="55"/>
                  </a:cubicBezTo>
                  <a:cubicBezTo>
                    <a:pt x="28" y="56"/>
                    <a:pt x="28" y="57"/>
                    <a:pt x="28" y="58"/>
                  </a:cubicBezTo>
                  <a:cubicBezTo>
                    <a:pt x="28" y="63"/>
                    <a:pt x="29" y="209"/>
                    <a:pt x="29" y="215"/>
                  </a:cubicBezTo>
                  <a:cubicBezTo>
                    <a:pt x="29" y="215"/>
                    <a:pt x="27" y="71"/>
                    <a:pt x="65" y="73"/>
                  </a:cubicBezTo>
                  <a:cubicBezTo>
                    <a:pt x="107" y="73"/>
                    <a:pt x="202" y="83"/>
                    <a:pt x="207" y="139"/>
                  </a:cubicBezTo>
                  <a:cubicBezTo>
                    <a:pt x="206" y="89"/>
                    <a:pt x="208" y="46"/>
                    <a:pt x="208" y="19"/>
                  </a:cubicBezTo>
                  <a:cubicBezTo>
                    <a:pt x="218" y="8"/>
                    <a:pt x="206" y="1"/>
                    <a:pt x="20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CCCCC">
                    <a:shade val="30000"/>
                    <a:satMod val="115000"/>
                  </a:srgbClr>
                </a:gs>
                <a:gs pos="50000">
                  <a:srgbClr val="CCCCCC">
                    <a:shade val="67500"/>
                    <a:satMod val="115000"/>
                  </a:srgbClr>
                </a:gs>
                <a:gs pos="100000">
                  <a:srgbClr val="CCCCCC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6271646" y="3328842"/>
              <a:ext cx="832272" cy="2797416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0" y="0"/>
                </a:cxn>
                <a:cxn ang="0">
                  <a:pos x="0" y="674"/>
                </a:cxn>
                <a:cxn ang="0">
                  <a:pos x="21" y="700"/>
                </a:cxn>
                <a:cxn ang="0">
                  <a:pos x="142" y="700"/>
                </a:cxn>
                <a:cxn ang="0">
                  <a:pos x="163" y="674"/>
                </a:cxn>
                <a:cxn ang="0">
                  <a:pos x="163" y="1"/>
                </a:cxn>
                <a:cxn ang="0">
                  <a:pos x="148" y="3"/>
                </a:cxn>
                <a:cxn ang="0">
                  <a:pos x="17" y="3"/>
                </a:cxn>
              </a:cxnLst>
              <a:rect l="0" t="0" r="r" b="b"/>
              <a:pathLst>
                <a:path w="163" h="700">
                  <a:moveTo>
                    <a:pt x="17" y="3"/>
                  </a:moveTo>
                  <a:cubicBezTo>
                    <a:pt x="10" y="3"/>
                    <a:pt x="4" y="2"/>
                    <a:pt x="0" y="0"/>
                  </a:cubicBezTo>
                  <a:cubicBezTo>
                    <a:pt x="1" y="299"/>
                    <a:pt x="0" y="674"/>
                    <a:pt x="0" y="674"/>
                  </a:cubicBezTo>
                  <a:cubicBezTo>
                    <a:pt x="0" y="688"/>
                    <a:pt x="9" y="700"/>
                    <a:pt x="21" y="700"/>
                  </a:cubicBezTo>
                  <a:cubicBezTo>
                    <a:pt x="142" y="700"/>
                    <a:pt x="142" y="700"/>
                    <a:pt x="142" y="700"/>
                  </a:cubicBezTo>
                  <a:cubicBezTo>
                    <a:pt x="154" y="700"/>
                    <a:pt x="163" y="688"/>
                    <a:pt x="163" y="674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9" y="2"/>
                    <a:pt x="154" y="3"/>
                    <a:pt x="148" y="3"/>
                  </a:cubicBezTo>
                  <a:lnTo>
                    <a:pt x="17" y="3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6092221" y="436552"/>
              <a:ext cx="1113299" cy="86470"/>
            </a:xfrm>
            <a:custGeom>
              <a:avLst/>
              <a:gdLst/>
              <a:ahLst/>
              <a:cxnLst>
                <a:cxn ang="0">
                  <a:pos x="201" y="1"/>
                </a:cxn>
                <a:cxn ang="0">
                  <a:pos x="48" y="1"/>
                </a:cxn>
                <a:cxn ang="0">
                  <a:pos x="0" y="17"/>
                </a:cxn>
                <a:cxn ang="0">
                  <a:pos x="1" y="17"/>
                </a:cxn>
                <a:cxn ang="0">
                  <a:pos x="48" y="7"/>
                </a:cxn>
                <a:cxn ang="0">
                  <a:pos x="200" y="8"/>
                </a:cxn>
                <a:cxn ang="0">
                  <a:pos x="208" y="17"/>
                </a:cxn>
                <a:cxn ang="0">
                  <a:pos x="201" y="1"/>
                </a:cxn>
              </a:cxnLst>
              <a:rect l="0" t="0" r="r" b="b"/>
              <a:pathLst>
                <a:path w="218" h="17">
                  <a:moveTo>
                    <a:pt x="201" y="1"/>
                  </a:moveTo>
                  <a:cubicBezTo>
                    <a:pt x="175" y="1"/>
                    <a:pt x="91" y="0"/>
                    <a:pt x="48" y="1"/>
                  </a:cubicBezTo>
                  <a:cubicBezTo>
                    <a:pt x="17" y="3"/>
                    <a:pt x="2" y="11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5" y="7"/>
                    <a:pt x="24" y="8"/>
                    <a:pt x="48" y="7"/>
                  </a:cubicBezTo>
                  <a:cubicBezTo>
                    <a:pt x="91" y="6"/>
                    <a:pt x="175" y="11"/>
                    <a:pt x="200" y="8"/>
                  </a:cubicBezTo>
                  <a:cubicBezTo>
                    <a:pt x="209" y="8"/>
                    <a:pt x="209" y="12"/>
                    <a:pt x="208" y="17"/>
                  </a:cubicBezTo>
                  <a:cubicBezTo>
                    <a:pt x="218" y="7"/>
                    <a:pt x="206" y="1"/>
                    <a:pt x="201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317043" y="1141280"/>
              <a:ext cx="652847" cy="4801231"/>
            </a:xfrm>
            <a:custGeom>
              <a:avLst/>
              <a:gdLst/>
              <a:ahLst/>
              <a:cxnLst>
                <a:cxn ang="0">
                  <a:pos x="70" y="309"/>
                </a:cxn>
                <a:cxn ang="0">
                  <a:pos x="70" y="299"/>
                </a:cxn>
                <a:cxn ang="0">
                  <a:pos x="70" y="137"/>
                </a:cxn>
                <a:cxn ang="0">
                  <a:pos x="27" y="148"/>
                </a:cxn>
                <a:cxn ang="0">
                  <a:pos x="27" y="158"/>
                </a:cxn>
                <a:cxn ang="0">
                  <a:pos x="27" y="168"/>
                </a:cxn>
                <a:cxn ang="0">
                  <a:pos x="74" y="380"/>
                </a:cxn>
                <a:cxn ang="0">
                  <a:pos x="27" y="361"/>
                </a:cxn>
                <a:cxn ang="0">
                  <a:pos x="70" y="401"/>
                </a:cxn>
                <a:cxn ang="0">
                  <a:pos x="27" y="260"/>
                </a:cxn>
                <a:cxn ang="0">
                  <a:pos x="70" y="411"/>
                </a:cxn>
                <a:cxn ang="0">
                  <a:pos x="17" y="331"/>
                </a:cxn>
                <a:cxn ang="0">
                  <a:pos x="27" y="371"/>
                </a:cxn>
                <a:cxn ang="0">
                  <a:pos x="27" y="869"/>
                </a:cxn>
                <a:cxn ang="0">
                  <a:pos x="27" y="879"/>
                </a:cxn>
                <a:cxn ang="0">
                  <a:pos x="23" y="889"/>
                </a:cxn>
                <a:cxn ang="0">
                  <a:pos x="27" y="909"/>
                </a:cxn>
                <a:cxn ang="0">
                  <a:pos x="27" y="940"/>
                </a:cxn>
                <a:cxn ang="0">
                  <a:pos x="17" y="128"/>
                </a:cxn>
                <a:cxn ang="0">
                  <a:pos x="70" y="86"/>
                </a:cxn>
                <a:cxn ang="0">
                  <a:pos x="70" y="208"/>
                </a:cxn>
                <a:cxn ang="0">
                  <a:pos x="70" y="198"/>
                </a:cxn>
                <a:cxn ang="0">
                  <a:pos x="27" y="117"/>
                </a:cxn>
                <a:cxn ang="0">
                  <a:pos x="70" y="35"/>
                </a:cxn>
                <a:cxn ang="0">
                  <a:pos x="70" y="106"/>
                </a:cxn>
                <a:cxn ang="0">
                  <a:pos x="70" y="644"/>
                </a:cxn>
                <a:cxn ang="0">
                  <a:pos x="17" y="433"/>
                </a:cxn>
                <a:cxn ang="0">
                  <a:pos x="27" y="676"/>
                </a:cxn>
                <a:cxn ang="0">
                  <a:pos x="70" y="817"/>
                </a:cxn>
                <a:cxn ang="0">
                  <a:pos x="70" y="705"/>
                </a:cxn>
                <a:cxn ang="0">
                  <a:pos x="74" y="685"/>
                </a:cxn>
                <a:cxn ang="0">
                  <a:pos x="27" y="767"/>
                </a:cxn>
                <a:cxn ang="0">
                  <a:pos x="70" y="746"/>
                </a:cxn>
                <a:cxn ang="0">
                  <a:pos x="70" y="797"/>
                </a:cxn>
                <a:cxn ang="0">
                  <a:pos x="74" y="786"/>
                </a:cxn>
                <a:cxn ang="0">
                  <a:pos x="17" y="737"/>
                </a:cxn>
                <a:cxn ang="0">
                  <a:pos x="70" y="441"/>
                </a:cxn>
                <a:cxn ang="0">
                  <a:pos x="74" y="482"/>
                </a:cxn>
                <a:cxn ang="0">
                  <a:pos x="70" y="492"/>
                </a:cxn>
                <a:cxn ang="0">
                  <a:pos x="27" y="574"/>
                </a:cxn>
                <a:cxn ang="0">
                  <a:pos x="70" y="512"/>
                </a:cxn>
                <a:cxn ang="0">
                  <a:pos x="27" y="554"/>
                </a:cxn>
                <a:cxn ang="0">
                  <a:pos x="74" y="583"/>
                </a:cxn>
                <a:cxn ang="0">
                  <a:pos x="70" y="594"/>
                </a:cxn>
                <a:cxn ang="0">
                  <a:pos x="27" y="625"/>
                </a:cxn>
                <a:cxn ang="0">
                  <a:pos x="95" y="806"/>
                </a:cxn>
                <a:cxn ang="0">
                  <a:pos x="108" y="806"/>
                </a:cxn>
                <a:cxn ang="0">
                  <a:pos x="77" y="810"/>
                </a:cxn>
                <a:cxn ang="0">
                  <a:pos x="108" y="625"/>
                </a:cxn>
                <a:cxn ang="0">
                  <a:pos x="81" y="604"/>
                </a:cxn>
                <a:cxn ang="0">
                  <a:pos x="78" y="622"/>
                </a:cxn>
                <a:cxn ang="0">
                  <a:pos x="98" y="614"/>
                </a:cxn>
                <a:cxn ang="0">
                  <a:pos x="98" y="413"/>
                </a:cxn>
                <a:cxn ang="0">
                  <a:pos x="111" y="413"/>
                </a:cxn>
                <a:cxn ang="0">
                  <a:pos x="80" y="413"/>
                </a:cxn>
                <a:cxn ang="0">
                  <a:pos x="108" y="221"/>
                </a:cxn>
                <a:cxn ang="0">
                  <a:pos x="76" y="214"/>
                </a:cxn>
                <a:cxn ang="0">
                  <a:pos x="83" y="214"/>
                </a:cxn>
                <a:cxn ang="0">
                  <a:pos x="92" y="211"/>
                </a:cxn>
                <a:cxn ang="0">
                  <a:pos x="111" y="10"/>
                </a:cxn>
                <a:cxn ang="0">
                  <a:pos x="79" y="9"/>
                </a:cxn>
                <a:cxn ang="0">
                  <a:pos x="95" y="21"/>
                </a:cxn>
              </a:cxnLst>
              <a:rect l="0" t="0" r="r" b="b"/>
              <a:pathLst>
                <a:path w="128" h="940">
                  <a:moveTo>
                    <a:pt x="27" y="321"/>
                  </a:moveTo>
                  <a:cubicBezTo>
                    <a:pt x="70" y="321"/>
                    <a:pt x="70" y="321"/>
                    <a:pt x="70" y="321"/>
                  </a:cubicBezTo>
                  <a:cubicBezTo>
                    <a:pt x="70" y="319"/>
                    <a:pt x="70" y="319"/>
                    <a:pt x="70" y="319"/>
                  </a:cubicBezTo>
                  <a:cubicBezTo>
                    <a:pt x="27" y="319"/>
                    <a:pt x="27" y="319"/>
                    <a:pt x="27" y="319"/>
                  </a:cubicBezTo>
                  <a:lnTo>
                    <a:pt x="27" y="321"/>
                  </a:lnTo>
                  <a:close/>
                  <a:moveTo>
                    <a:pt x="70" y="309"/>
                  </a:moveTo>
                  <a:cubicBezTo>
                    <a:pt x="27" y="309"/>
                    <a:pt x="27" y="309"/>
                    <a:pt x="27" y="309"/>
                  </a:cubicBezTo>
                  <a:cubicBezTo>
                    <a:pt x="27" y="310"/>
                    <a:pt x="27" y="310"/>
                    <a:pt x="27" y="310"/>
                  </a:cubicBezTo>
                  <a:cubicBezTo>
                    <a:pt x="70" y="310"/>
                    <a:pt x="70" y="310"/>
                    <a:pt x="70" y="310"/>
                  </a:cubicBezTo>
                  <a:lnTo>
                    <a:pt x="70" y="309"/>
                  </a:lnTo>
                  <a:close/>
                  <a:moveTo>
                    <a:pt x="74" y="279"/>
                  </a:moveTo>
                  <a:cubicBezTo>
                    <a:pt x="23" y="279"/>
                    <a:pt x="23" y="279"/>
                    <a:pt x="23" y="279"/>
                  </a:cubicBezTo>
                  <a:cubicBezTo>
                    <a:pt x="23" y="280"/>
                    <a:pt x="23" y="280"/>
                    <a:pt x="23" y="280"/>
                  </a:cubicBezTo>
                  <a:cubicBezTo>
                    <a:pt x="74" y="280"/>
                    <a:pt x="74" y="280"/>
                    <a:pt x="74" y="280"/>
                  </a:cubicBezTo>
                  <a:lnTo>
                    <a:pt x="74" y="279"/>
                  </a:lnTo>
                  <a:close/>
                  <a:moveTo>
                    <a:pt x="70" y="299"/>
                  </a:moveTo>
                  <a:cubicBezTo>
                    <a:pt x="27" y="299"/>
                    <a:pt x="27" y="299"/>
                    <a:pt x="27" y="299"/>
                  </a:cubicBezTo>
                  <a:cubicBezTo>
                    <a:pt x="27" y="300"/>
                    <a:pt x="27" y="300"/>
                    <a:pt x="27" y="300"/>
                  </a:cubicBezTo>
                  <a:cubicBezTo>
                    <a:pt x="70" y="300"/>
                    <a:pt x="70" y="300"/>
                    <a:pt x="70" y="300"/>
                  </a:cubicBezTo>
                  <a:lnTo>
                    <a:pt x="70" y="299"/>
                  </a:lnTo>
                  <a:close/>
                  <a:moveTo>
                    <a:pt x="70" y="289"/>
                  </a:moveTo>
                  <a:cubicBezTo>
                    <a:pt x="27" y="289"/>
                    <a:pt x="27" y="289"/>
                    <a:pt x="27" y="289"/>
                  </a:cubicBezTo>
                  <a:cubicBezTo>
                    <a:pt x="27" y="290"/>
                    <a:pt x="27" y="290"/>
                    <a:pt x="27" y="290"/>
                  </a:cubicBezTo>
                  <a:cubicBezTo>
                    <a:pt x="70" y="290"/>
                    <a:pt x="70" y="290"/>
                    <a:pt x="70" y="290"/>
                  </a:cubicBezTo>
                  <a:lnTo>
                    <a:pt x="70" y="289"/>
                  </a:lnTo>
                  <a:close/>
                  <a:moveTo>
                    <a:pt x="70" y="137"/>
                  </a:moveTo>
                  <a:cubicBezTo>
                    <a:pt x="27" y="137"/>
                    <a:pt x="27" y="137"/>
                    <a:pt x="27" y="137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70" y="138"/>
                    <a:pt x="70" y="138"/>
                    <a:pt x="70" y="138"/>
                  </a:cubicBezTo>
                  <a:lnTo>
                    <a:pt x="70" y="137"/>
                  </a:lnTo>
                  <a:close/>
                  <a:moveTo>
                    <a:pt x="27" y="249"/>
                  </a:moveTo>
                  <a:cubicBezTo>
                    <a:pt x="70" y="249"/>
                    <a:pt x="70" y="249"/>
                    <a:pt x="70" y="249"/>
                  </a:cubicBezTo>
                  <a:cubicBezTo>
                    <a:pt x="70" y="248"/>
                    <a:pt x="70" y="248"/>
                    <a:pt x="70" y="248"/>
                  </a:cubicBezTo>
                  <a:cubicBezTo>
                    <a:pt x="27" y="248"/>
                    <a:pt x="27" y="248"/>
                    <a:pt x="27" y="248"/>
                  </a:cubicBezTo>
                  <a:lnTo>
                    <a:pt x="27" y="249"/>
                  </a:lnTo>
                  <a:close/>
                  <a:moveTo>
                    <a:pt x="27" y="148"/>
                  </a:moveTo>
                  <a:cubicBezTo>
                    <a:pt x="70" y="148"/>
                    <a:pt x="70" y="148"/>
                    <a:pt x="70" y="148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27" y="147"/>
                    <a:pt x="27" y="147"/>
                    <a:pt x="27" y="147"/>
                  </a:cubicBezTo>
                  <a:lnTo>
                    <a:pt x="27" y="148"/>
                  </a:lnTo>
                  <a:close/>
                  <a:moveTo>
                    <a:pt x="17" y="230"/>
                  </a:moveTo>
                  <a:cubicBezTo>
                    <a:pt x="80" y="230"/>
                    <a:pt x="80" y="230"/>
                    <a:pt x="80" y="230"/>
                  </a:cubicBezTo>
                  <a:cubicBezTo>
                    <a:pt x="80" y="228"/>
                    <a:pt x="80" y="228"/>
                    <a:pt x="80" y="228"/>
                  </a:cubicBezTo>
                  <a:cubicBezTo>
                    <a:pt x="17" y="228"/>
                    <a:pt x="17" y="228"/>
                    <a:pt x="17" y="228"/>
                  </a:cubicBezTo>
                  <a:lnTo>
                    <a:pt x="17" y="230"/>
                  </a:lnTo>
                  <a:close/>
                  <a:moveTo>
                    <a:pt x="27" y="158"/>
                  </a:moveTo>
                  <a:cubicBezTo>
                    <a:pt x="70" y="158"/>
                    <a:pt x="70" y="158"/>
                    <a:pt x="70" y="158"/>
                  </a:cubicBezTo>
                  <a:cubicBezTo>
                    <a:pt x="70" y="157"/>
                    <a:pt x="70" y="157"/>
                    <a:pt x="70" y="157"/>
                  </a:cubicBezTo>
                  <a:cubicBezTo>
                    <a:pt x="27" y="157"/>
                    <a:pt x="27" y="157"/>
                    <a:pt x="27" y="157"/>
                  </a:cubicBezTo>
                  <a:lnTo>
                    <a:pt x="27" y="158"/>
                  </a:lnTo>
                  <a:close/>
                  <a:moveTo>
                    <a:pt x="74" y="177"/>
                  </a:moveTo>
                  <a:cubicBezTo>
                    <a:pt x="23" y="177"/>
                    <a:pt x="23" y="177"/>
                    <a:pt x="23" y="177"/>
                  </a:cubicBezTo>
                  <a:cubicBezTo>
                    <a:pt x="23" y="179"/>
                    <a:pt x="23" y="179"/>
                    <a:pt x="23" y="179"/>
                  </a:cubicBezTo>
                  <a:cubicBezTo>
                    <a:pt x="74" y="179"/>
                    <a:pt x="74" y="179"/>
                    <a:pt x="74" y="179"/>
                  </a:cubicBezTo>
                  <a:lnTo>
                    <a:pt x="74" y="177"/>
                  </a:lnTo>
                  <a:close/>
                  <a:moveTo>
                    <a:pt x="27" y="168"/>
                  </a:moveTo>
                  <a:cubicBezTo>
                    <a:pt x="70" y="168"/>
                    <a:pt x="70" y="168"/>
                    <a:pt x="70" y="168"/>
                  </a:cubicBezTo>
                  <a:cubicBezTo>
                    <a:pt x="70" y="167"/>
                    <a:pt x="70" y="167"/>
                    <a:pt x="70" y="167"/>
                  </a:cubicBezTo>
                  <a:cubicBezTo>
                    <a:pt x="27" y="167"/>
                    <a:pt x="27" y="167"/>
                    <a:pt x="27" y="167"/>
                  </a:cubicBezTo>
                  <a:lnTo>
                    <a:pt x="27" y="168"/>
                  </a:lnTo>
                  <a:close/>
                  <a:moveTo>
                    <a:pt x="27" y="351"/>
                  </a:moveTo>
                  <a:cubicBezTo>
                    <a:pt x="70" y="351"/>
                    <a:pt x="70" y="351"/>
                    <a:pt x="70" y="351"/>
                  </a:cubicBezTo>
                  <a:cubicBezTo>
                    <a:pt x="70" y="350"/>
                    <a:pt x="70" y="350"/>
                    <a:pt x="70" y="350"/>
                  </a:cubicBezTo>
                  <a:cubicBezTo>
                    <a:pt x="27" y="350"/>
                    <a:pt x="27" y="350"/>
                    <a:pt x="27" y="350"/>
                  </a:cubicBezTo>
                  <a:lnTo>
                    <a:pt x="27" y="351"/>
                  </a:lnTo>
                  <a:close/>
                  <a:moveTo>
                    <a:pt x="74" y="380"/>
                  </a:moveTo>
                  <a:cubicBezTo>
                    <a:pt x="23" y="380"/>
                    <a:pt x="23" y="380"/>
                    <a:pt x="23" y="380"/>
                  </a:cubicBezTo>
                  <a:cubicBezTo>
                    <a:pt x="23" y="382"/>
                    <a:pt x="23" y="382"/>
                    <a:pt x="23" y="382"/>
                  </a:cubicBezTo>
                  <a:cubicBezTo>
                    <a:pt x="74" y="382"/>
                    <a:pt x="74" y="382"/>
                    <a:pt x="74" y="382"/>
                  </a:cubicBezTo>
                  <a:lnTo>
                    <a:pt x="74" y="380"/>
                  </a:lnTo>
                  <a:close/>
                  <a:moveTo>
                    <a:pt x="70" y="391"/>
                  </a:moveTo>
                  <a:cubicBezTo>
                    <a:pt x="27" y="391"/>
                    <a:pt x="27" y="391"/>
                    <a:pt x="27" y="391"/>
                  </a:cubicBezTo>
                  <a:cubicBezTo>
                    <a:pt x="27" y="392"/>
                    <a:pt x="27" y="392"/>
                    <a:pt x="27" y="392"/>
                  </a:cubicBezTo>
                  <a:cubicBezTo>
                    <a:pt x="70" y="392"/>
                    <a:pt x="70" y="392"/>
                    <a:pt x="70" y="392"/>
                  </a:cubicBezTo>
                  <a:lnTo>
                    <a:pt x="70" y="391"/>
                  </a:lnTo>
                  <a:close/>
                  <a:moveTo>
                    <a:pt x="27" y="361"/>
                  </a:moveTo>
                  <a:cubicBezTo>
                    <a:pt x="70" y="361"/>
                    <a:pt x="70" y="361"/>
                    <a:pt x="70" y="361"/>
                  </a:cubicBezTo>
                  <a:cubicBezTo>
                    <a:pt x="70" y="360"/>
                    <a:pt x="70" y="360"/>
                    <a:pt x="70" y="360"/>
                  </a:cubicBezTo>
                  <a:cubicBezTo>
                    <a:pt x="27" y="360"/>
                    <a:pt x="27" y="360"/>
                    <a:pt x="27" y="360"/>
                  </a:cubicBezTo>
                  <a:lnTo>
                    <a:pt x="27" y="361"/>
                  </a:lnTo>
                  <a:close/>
                  <a:moveTo>
                    <a:pt x="70" y="238"/>
                  </a:moveTo>
                  <a:cubicBezTo>
                    <a:pt x="27" y="238"/>
                    <a:pt x="27" y="238"/>
                    <a:pt x="27" y="238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70" y="239"/>
                    <a:pt x="70" y="239"/>
                    <a:pt x="70" y="239"/>
                  </a:cubicBezTo>
                  <a:lnTo>
                    <a:pt x="70" y="238"/>
                  </a:lnTo>
                  <a:close/>
                  <a:moveTo>
                    <a:pt x="70" y="401"/>
                  </a:moveTo>
                  <a:cubicBezTo>
                    <a:pt x="27" y="401"/>
                    <a:pt x="27" y="401"/>
                    <a:pt x="27" y="401"/>
                  </a:cubicBezTo>
                  <a:cubicBezTo>
                    <a:pt x="27" y="402"/>
                    <a:pt x="27" y="402"/>
                    <a:pt x="27" y="402"/>
                  </a:cubicBezTo>
                  <a:cubicBezTo>
                    <a:pt x="70" y="402"/>
                    <a:pt x="70" y="402"/>
                    <a:pt x="70" y="402"/>
                  </a:cubicBezTo>
                  <a:lnTo>
                    <a:pt x="70" y="401"/>
                  </a:lnTo>
                  <a:close/>
                  <a:moveTo>
                    <a:pt x="70" y="340"/>
                  </a:moveTo>
                  <a:cubicBezTo>
                    <a:pt x="27" y="340"/>
                    <a:pt x="27" y="340"/>
                    <a:pt x="27" y="340"/>
                  </a:cubicBezTo>
                  <a:cubicBezTo>
                    <a:pt x="27" y="341"/>
                    <a:pt x="27" y="341"/>
                    <a:pt x="27" y="341"/>
                  </a:cubicBezTo>
                  <a:cubicBezTo>
                    <a:pt x="70" y="341"/>
                    <a:pt x="70" y="341"/>
                    <a:pt x="70" y="341"/>
                  </a:cubicBezTo>
                  <a:lnTo>
                    <a:pt x="70" y="340"/>
                  </a:lnTo>
                  <a:close/>
                  <a:moveTo>
                    <a:pt x="27" y="260"/>
                  </a:moveTo>
                  <a:cubicBezTo>
                    <a:pt x="70" y="260"/>
                    <a:pt x="70" y="260"/>
                    <a:pt x="70" y="260"/>
                  </a:cubicBezTo>
                  <a:cubicBezTo>
                    <a:pt x="70" y="259"/>
                    <a:pt x="70" y="259"/>
                    <a:pt x="70" y="259"/>
                  </a:cubicBezTo>
                  <a:cubicBezTo>
                    <a:pt x="27" y="259"/>
                    <a:pt x="27" y="259"/>
                    <a:pt x="27" y="259"/>
                  </a:cubicBezTo>
                  <a:lnTo>
                    <a:pt x="27" y="260"/>
                  </a:lnTo>
                  <a:close/>
                  <a:moveTo>
                    <a:pt x="27" y="270"/>
                  </a:moveTo>
                  <a:cubicBezTo>
                    <a:pt x="70" y="270"/>
                    <a:pt x="70" y="270"/>
                    <a:pt x="70" y="270"/>
                  </a:cubicBezTo>
                  <a:cubicBezTo>
                    <a:pt x="70" y="269"/>
                    <a:pt x="70" y="269"/>
                    <a:pt x="70" y="269"/>
                  </a:cubicBezTo>
                  <a:cubicBezTo>
                    <a:pt x="27" y="269"/>
                    <a:pt x="27" y="269"/>
                    <a:pt x="27" y="269"/>
                  </a:cubicBezTo>
                  <a:lnTo>
                    <a:pt x="27" y="270"/>
                  </a:lnTo>
                  <a:close/>
                  <a:moveTo>
                    <a:pt x="70" y="411"/>
                  </a:moveTo>
                  <a:cubicBezTo>
                    <a:pt x="27" y="411"/>
                    <a:pt x="27" y="411"/>
                    <a:pt x="27" y="411"/>
                  </a:cubicBezTo>
                  <a:cubicBezTo>
                    <a:pt x="27" y="412"/>
                    <a:pt x="27" y="412"/>
                    <a:pt x="27" y="412"/>
                  </a:cubicBezTo>
                  <a:cubicBezTo>
                    <a:pt x="70" y="412"/>
                    <a:pt x="70" y="412"/>
                    <a:pt x="70" y="412"/>
                  </a:cubicBezTo>
                  <a:lnTo>
                    <a:pt x="70" y="411"/>
                  </a:lnTo>
                  <a:close/>
                  <a:moveTo>
                    <a:pt x="27" y="919"/>
                  </a:moveTo>
                  <a:cubicBezTo>
                    <a:pt x="70" y="919"/>
                    <a:pt x="70" y="919"/>
                    <a:pt x="70" y="919"/>
                  </a:cubicBezTo>
                  <a:cubicBezTo>
                    <a:pt x="70" y="918"/>
                    <a:pt x="70" y="918"/>
                    <a:pt x="70" y="918"/>
                  </a:cubicBezTo>
                  <a:cubicBezTo>
                    <a:pt x="27" y="918"/>
                    <a:pt x="27" y="918"/>
                    <a:pt x="27" y="918"/>
                  </a:cubicBezTo>
                  <a:lnTo>
                    <a:pt x="27" y="919"/>
                  </a:lnTo>
                  <a:close/>
                  <a:moveTo>
                    <a:pt x="17" y="331"/>
                  </a:moveTo>
                  <a:cubicBezTo>
                    <a:pt x="80" y="331"/>
                    <a:pt x="80" y="331"/>
                    <a:pt x="80" y="331"/>
                  </a:cubicBezTo>
                  <a:cubicBezTo>
                    <a:pt x="80" y="329"/>
                    <a:pt x="80" y="329"/>
                    <a:pt x="80" y="329"/>
                  </a:cubicBezTo>
                  <a:cubicBezTo>
                    <a:pt x="17" y="329"/>
                    <a:pt x="17" y="329"/>
                    <a:pt x="17" y="329"/>
                  </a:cubicBezTo>
                  <a:lnTo>
                    <a:pt x="17" y="331"/>
                  </a:lnTo>
                  <a:close/>
                  <a:moveTo>
                    <a:pt x="27" y="422"/>
                  </a:moveTo>
                  <a:cubicBezTo>
                    <a:pt x="70" y="422"/>
                    <a:pt x="70" y="422"/>
                    <a:pt x="70" y="422"/>
                  </a:cubicBezTo>
                  <a:cubicBezTo>
                    <a:pt x="70" y="421"/>
                    <a:pt x="70" y="421"/>
                    <a:pt x="70" y="421"/>
                  </a:cubicBezTo>
                  <a:cubicBezTo>
                    <a:pt x="27" y="421"/>
                    <a:pt x="27" y="421"/>
                    <a:pt x="27" y="421"/>
                  </a:cubicBezTo>
                  <a:lnTo>
                    <a:pt x="27" y="422"/>
                  </a:lnTo>
                  <a:close/>
                  <a:moveTo>
                    <a:pt x="27" y="371"/>
                  </a:moveTo>
                  <a:cubicBezTo>
                    <a:pt x="70" y="371"/>
                    <a:pt x="70" y="371"/>
                    <a:pt x="70" y="371"/>
                  </a:cubicBezTo>
                  <a:cubicBezTo>
                    <a:pt x="70" y="370"/>
                    <a:pt x="70" y="370"/>
                    <a:pt x="70" y="370"/>
                  </a:cubicBezTo>
                  <a:cubicBezTo>
                    <a:pt x="27" y="370"/>
                    <a:pt x="27" y="370"/>
                    <a:pt x="27" y="370"/>
                  </a:cubicBezTo>
                  <a:lnTo>
                    <a:pt x="27" y="371"/>
                  </a:lnTo>
                  <a:close/>
                  <a:moveTo>
                    <a:pt x="27" y="859"/>
                  </a:moveTo>
                  <a:cubicBezTo>
                    <a:pt x="70" y="859"/>
                    <a:pt x="70" y="859"/>
                    <a:pt x="70" y="859"/>
                  </a:cubicBezTo>
                  <a:cubicBezTo>
                    <a:pt x="70" y="857"/>
                    <a:pt x="70" y="857"/>
                    <a:pt x="70" y="857"/>
                  </a:cubicBezTo>
                  <a:cubicBezTo>
                    <a:pt x="27" y="857"/>
                    <a:pt x="27" y="857"/>
                    <a:pt x="27" y="857"/>
                  </a:cubicBezTo>
                  <a:lnTo>
                    <a:pt x="27" y="859"/>
                  </a:lnTo>
                  <a:close/>
                  <a:moveTo>
                    <a:pt x="27" y="869"/>
                  </a:moveTo>
                  <a:cubicBezTo>
                    <a:pt x="70" y="869"/>
                    <a:pt x="70" y="869"/>
                    <a:pt x="70" y="869"/>
                  </a:cubicBezTo>
                  <a:cubicBezTo>
                    <a:pt x="70" y="868"/>
                    <a:pt x="70" y="868"/>
                    <a:pt x="70" y="868"/>
                  </a:cubicBezTo>
                  <a:cubicBezTo>
                    <a:pt x="27" y="868"/>
                    <a:pt x="27" y="868"/>
                    <a:pt x="27" y="868"/>
                  </a:cubicBezTo>
                  <a:lnTo>
                    <a:pt x="27" y="869"/>
                  </a:lnTo>
                  <a:close/>
                  <a:moveTo>
                    <a:pt x="70" y="847"/>
                  </a:moveTo>
                  <a:cubicBezTo>
                    <a:pt x="27" y="847"/>
                    <a:pt x="27" y="847"/>
                    <a:pt x="27" y="847"/>
                  </a:cubicBezTo>
                  <a:cubicBezTo>
                    <a:pt x="27" y="848"/>
                    <a:pt x="27" y="848"/>
                    <a:pt x="27" y="848"/>
                  </a:cubicBezTo>
                  <a:cubicBezTo>
                    <a:pt x="70" y="848"/>
                    <a:pt x="70" y="848"/>
                    <a:pt x="70" y="848"/>
                  </a:cubicBezTo>
                  <a:lnTo>
                    <a:pt x="70" y="847"/>
                  </a:lnTo>
                  <a:close/>
                  <a:moveTo>
                    <a:pt x="27" y="879"/>
                  </a:moveTo>
                  <a:cubicBezTo>
                    <a:pt x="70" y="879"/>
                    <a:pt x="70" y="879"/>
                    <a:pt x="70" y="879"/>
                  </a:cubicBezTo>
                  <a:cubicBezTo>
                    <a:pt x="70" y="878"/>
                    <a:pt x="70" y="878"/>
                    <a:pt x="70" y="878"/>
                  </a:cubicBezTo>
                  <a:cubicBezTo>
                    <a:pt x="27" y="878"/>
                    <a:pt x="27" y="878"/>
                    <a:pt x="27" y="878"/>
                  </a:cubicBezTo>
                  <a:lnTo>
                    <a:pt x="27" y="879"/>
                  </a:lnTo>
                  <a:close/>
                  <a:moveTo>
                    <a:pt x="17" y="839"/>
                  </a:moveTo>
                  <a:cubicBezTo>
                    <a:pt x="80" y="839"/>
                    <a:pt x="80" y="839"/>
                    <a:pt x="80" y="839"/>
                  </a:cubicBezTo>
                  <a:cubicBezTo>
                    <a:pt x="80" y="837"/>
                    <a:pt x="80" y="837"/>
                    <a:pt x="80" y="837"/>
                  </a:cubicBezTo>
                  <a:cubicBezTo>
                    <a:pt x="17" y="837"/>
                    <a:pt x="17" y="837"/>
                    <a:pt x="17" y="837"/>
                  </a:cubicBezTo>
                  <a:lnTo>
                    <a:pt x="17" y="839"/>
                  </a:lnTo>
                  <a:close/>
                  <a:moveTo>
                    <a:pt x="23" y="889"/>
                  </a:moveTo>
                  <a:cubicBezTo>
                    <a:pt x="74" y="889"/>
                    <a:pt x="74" y="889"/>
                    <a:pt x="74" y="889"/>
                  </a:cubicBezTo>
                  <a:cubicBezTo>
                    <a:pt x="74" y="888"/>
                    <a:pt x="74" y="888"/>
                    <a:pt x="74" y="888"/>
                  </a:cubicBezTo>
                  <a:cubicBezTo>
                    <a:pt x="23" y="888"/>
                    <a:pt x="23" y="888"/>
                    <a:pt x="23" y="888"/>
                  </a:cubicBezTo>
                  <a:lnTo>
                    <a:pt x="23" y="889"/>
                  </a:lnTo>
                  <a:close/>
                  <a:moveTo>
                    <a:pt x="27" y="930"/>
                  </a:moveTo>
                  <a:cubicBezTo>
                    <a:pt x="70" y="930"/>
                    <a:pt x="70" y="930"/>
                    <a:pt x="70" y="930"/>
                  </a:cubicBezTo>
                  <a:cubicBezTo>
                    <a:pt x="70" y="929"/>
                    <a:pt x="70" y="929"/>
                    <a:pt x="70" y="929"/>
                  </a:cubicBezTo>
                  <a:cubicBezTo>
                    <a:pt x="27" y="929"/>
                    <a:pt x="27" y="929"/>
                    <a:pt x="27" y="929"/>
                  </a:cubicBezTo>
                  <a:lnTo>
                    <a:pt x="27" y="930"/>
                  </a:lnTo>
                  <a:close/>
                  <a:moveTo>
                    <a:pt x="27" y="909"/>
                  </a:moveTo>
                  <a:cubicBezTo>
                    <a:pt x="70" y="909"/>
                    <a:pt x="70" y="909"/>
                    <a:pt x="70" y="909"/>
                  </a:cubicBezTo>
                  <a:cubicBezTo>
                    <a:pt x="70" y="908"/>
                    <a:pt x="70" y="908"/>
                    <a:pt x="70" y="908"/>
                  </a:cubicBezTo>
                  <a:cubicBezTo>
                    <a:pt x="27" y="908"/>
                    <a:pt x="27" y="908"/>
                    <a:pt x="27" y="908"/>
                  </a:cubicBezTo>
                  <a:lnTo>
                    <a:pt x="27" y="909"/>
                  </a:lnTo>
                  <a:close/>
                  <a:moveTo>
                    <a:pt x="27" y="899"/>
                  </a:moveTo>
                  <a:cubicBezTo>
                    <a:pt x="70" y="899"/>
                    <a:pt x="70" y="899"/>
                    <a:pt x="70" y="899"/>
                  </a:cubicBezTo>
                  <a:cubicBezTo>
                    <a:pt x="70" y="898"/>
                    <a:pt x="70" y="898"/>
                    <a:pt x="70" y="898"/>
                  </a:cubicBezTo>
                  <a:cubicBezTo>
                    <a:pt x="27" y="898"/>
                    <a:pt x="27" y="898"/>
                    <a:pt x="27" y="898"/>
                  </a:cubicBezTo>
                  <a:lnTo>
                    <a:pt x="27" y="899"/>
                  </a:lnTo>
                  <a:close/>
                  <a:moveTo>
                    <a:pt x="27" y="940"/>
                  </a:moveTo>
                  <a:cubicBezTo>
                    <a:pt x="70" y="940"/>
                    <a:pt x="70" y="940"/>
                    <a:pt x="70" y="940"/>
                  </a:cubicBezTo>
                  <a:cubicBezTo>
                    <a:pt x="70" y="939"/>
                    <a:pt x="70" y="939"/>
                    <a:pt x="70" y="939"/>
                  </a:cubicBezTo>
                  <a:cubicBezTo>
                    <a:pt x="27" y="939"/>
                    <a:pt x="27" y="939"/>
                    <a:pt x="27" y="939"/>
                  </a:cubicBezTo>
                  <a:lnTo>
                    <a:pt x="27" y="940"/>
                  </a:lnTo>
                  <a:close/>
                  <a:moveTo>
                    <a:pt x="27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27" y="45"/>
                    <a:pt x="27" y="45"/>
                    <a:pt x="27" y="45"/>
                  </a:cubicBezTo>
                  <a:lnTo>
                    <a:pt x="27" y="46"/>
                  </a:lnTo>
                  <a:close/>
                  <a:moveTo>
                    <a:pt x="17" y="128"/>
                  </a:moveTo>
                  <a:cubicBezTo>
                    <a:pt x="80" y="128"/>
                    <a:pt x="80" y="128"/>
                    <a:pt x="80" y="128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17" y="126"/>
                    <a:pt x="17" y="126"/>
                    <a:pt x="17" y="126"/>
                  </a:cubicBezTo>
                  <a:lnTo>
                    <a:pt x="17" y="128"/>
                  </a:lnTo>
                  <a:close/>
                  <a:moveTo>
                    <a:pt x="70" y="187"/>
                  </a:moveTo>
                  <a:cubicBezTo>
                    <a:pt x="27" y="187"/>
                    <a:pt x="27" y="187"/>
                    <a:pt x="27" y="187"/>
                  </a:cubicBezTo>
                  <a:cubicBezTo>
                    <a:pt x="27" y="189"/>
                    <a:pt x="27" y="189"/>
                    <a:pt x="27" y="189"/>
                  </a:cubicBezTo>
                  <a:cubicBezTo>
                    <a:pt x="70" y="189"/>
                    <a:pt x="70" y="189"/>
                    <a:pt x="70" y="189"/>
                  </a:cubicBezTo>
                  <a:lnTo>
                    <a:pt x="70" y="187"/>
                  </a:lnTo>
                  <a:close/>
                  <a:moveTo>
                    <a:pt x="70" y="86"/>
                  </a:moveTo>
                  <a:cubicBezTo>
                    <a:pt x="27" y="86"/>
                    <a:pt x="27" y="86"/>
                    <a:pt x="27" y="86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70" y="87"/>
                    <a:pt x="70" y="87"/>
                    <a:pt x="70" y="87"/>
                  </a:cubicBezTo>
                  <a:lnTo>
                    <a:pt x="70" y="86"/>
                  </a:lnTo>
                  <a:close/>
                  <a:moveTo>
                    <a:pt x="70" y="96"/>
                  </a:moveTo>
                  <a:cubicBezTo>
                    <a:pt x="27" y="96"/>
                    <a:pt x="27" y="96"/>
                    <a:pt x="27" y="96"/>
                  </a:cubicBezTo>
                  <a:cubicBezTo>
                    <a:pt x="27" y="97"/>
                    <a:pt x="27" y="97"/>
                    <a:pt x="27" y="97"/>
                  </a:cubicBezTo>
                  <a:cubicBezTo>
                    <a:pt x="70" y="97"/>
                    <a:pt x="70" y="97"/>
                    <a:pt x="70" y="97"/>
                  </a:cubicBezTo>
                  <a:lnTo>
                    <a:pt x="70" y="96"/>
                  </a:lnTo>
                  <a:close/>
                  <a:moveTo>
                    <a:pt x="70" y="208"/>
                  </a:moveTo>
                  <a:cubicBezTo>
                    <a:pt x="27" y="208"/>
                    <a:pt x="27" y="208"/>
                    <a:pt x="27" y="208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70" y="209"/>
                    <a:pt x="70" y="209"/>
                    <a:pt x="70" y="209"/>
                  </a:cubicBezTo>
                  <a:lnTo>
                    <a:pt x="70" y="208"/>
                  </a:lnTo>
                  <a:close/>
                  <a:moveTo>
                    <a:pt x="27" y="219"/>
                  </a:moveTo>
                  <a:cubicBezTo>
                    <a:pt x="70" y="219"/>
                    <a:pt x="70" y="219"/>
                    <a:pt x="70" y="219"/>
                  </a:cubicBezTo>
                  <a:cubicBezTo>
                    <a:pt x="70" y="218"/>
                    <a:pt x="70" y="218"/>
                    <a:pt x="70" y="218"/>
                  </a:cubicBezTo>
                  <a:cubicBezTo>
                    <a:pt x="27" y="218"/>
                    <a:pt x="27" y="218"/>
                    <a:pt x="27" y="218"/>
                  </a:cubicBezTo>
                  <a:lnTo>
                    <a:pt x="27" y="219"/>
                  </a:lnTo>
                  <a:close/>
                  <a:moveTo>
                    <a:pt x="70" y="198"/>
                  </a:moveTo>
                  <a:cubicBezTo>
                    <a:pt x="27" y="198"/>
                    <a:pt x="27" y="198"/>
                    <a:pt x="27" y="198"/>
                  </a:cubicBezTo>
                  <a:cubicBezTo>
                    <a:pt x="27" y="199"/>
                    <a:pt x="27" y="199"/>
                    <a:pt x="27" y="199"/>
                  </a:cubicBezTo>
                  <a:cubicBezTo>
                    <a:pt x="70" y="199"/>
                    <a:pt x="70" y="199"/>
                    <a:pt x="70" y="199"/>
                  </a:cubicBezTo>
                  <a:lnTo>
                    <a:pt x="70" y="198"/>
                  </a:lnTo>
                  <a:close/>
                  <a:moveTo>
                    <a:pt x="27" y="57"/>
                  </a:moveTo>
                  <a:cubicBezTo>
                    <a:pt x="70" y="57"/>
                    <a:pt x="70" y="57"/>
                    <a:pt x="70" y="57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27" y="56"/>
                    <a:pt x="27" y="56"/>
                    <a:pt x="27" y="56"/>
                  </a:cubicBezTo>
                  <a:lnTo>
                    <a:pt x="27" y="57"/>
                  </a:lnTo>
                  <a:close/>
                  <a:moveTo>
                    <a:pt x="27" y="117"/>
                  </a:moveTo>
                  <a:cubicBezTo>
                    <a:pt x="70" y="117"/>
                    <a:pt x="70" y="117"/>
                    <a:pt x="70" y="117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27" y="116"/>
                    <a:pt x="27" y="116"/>
                    <a:pt x="27" y="116"/>
                  </a:cubicBezTo>
                  <a:lnTo>
                    <a:pt x="27" y="117"/>
                  </a:lnTo>
                  <a:close/>
                  <a:moveTo>
                    <a:pt x="27" y="67"/>
                  </a:moveTo>
                  <a:cubicBezTo>
                    <a:pt x="70" y="67"/>
                    <a:pt x="70" y="67"/>
                    <a:pt x="70" y="67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27" y="66"/>
                    <a:pt x="27" y="66"/>
                    <a:pt x="27" y="66"/>
                  </a:cubicBezTo>
                  <a:lnTo>
                    <a:pt x="27" y="67"/>
                  </a:lnTo>
                  <a:close/>
                  <a:moveTo>
                    <a:pt x="70" y="35"/>
                  </a:moveTo>
                  <a:cubicBezTo>
                    <a:pt x="27" y="35"/>
                    <a:pt x="27" y="35"/>
                    <a:pt x="27" y="3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70" y="36"/>
                    <a:pt x="70" y="36"/>
                    <a:pt x="70" y="36"/>
                  </a:cubicBezTo>
                  <a:lnTo>
                    <a:pt x="70" y="35"/>
                  </a:lnTo>
                  <a:close/>
                  <a:moveTo>
                    <a:pt x="23" y="77"/>
                  </a:moveTo>
                  <a:cubicBezTo>
                    <a:pt x="74" y="77"/>
                    <a:pt x="74" y="77"/>
                    <a:pt x="74" y="77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23" y="75"/>
                    <a:pt x="23" y="75"/>
                    <a:pt x="23" y="75"/>
                  </a:cubicBezTo>
                  <a:lnTo>
                    <a:pt x="23" y="77"/>
                  </a:lnTo>
                  <a:close/>
                  <a:moveTo>
                    <a:pt x="70" y="106"/>
                  </a:moveTo>
                  <a:cubicBezTo>
                    <a:pt x="27" y="106"/>
                    <a:pt x="27" y="106"/>
                    <a:pt x="27" y="106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70" y="106"/>
                  </a:lnTo>
                  <a:close/>
                  <a:moveTo>
                    <a:pt x="70" y="695"/>
                  </a:moveTo>
                  <a:cubicBezTo>
                    <a:pt x="27" y="695"/>
                    <a:pt x="27" y="695"/>
                    <a:pt x="27" y="695"/>
                  </a:cubicBezTo>
                  <a:cubicBezTo>
                    <a:pt x="27" y="696"/>
                    <a:pt x="27" y="696"/>
                    <a:pt x="27" y="696"/>
                  </a:cubicBezTo>
                  <a:cubicBezTo>
                    <a:pt x="70" y="696"/>
                    <a:pt x="70" y="696"/>
                    <a:pt x="70" y="696"/>
                  </a:cubicBezTo>
                  <a:lnTo>
                    <a:pt x="70" y="695"/>
                  </a:lnTo>
                  <a:close/>
                  <a:moveTo>
                    <a:pt x="70" y="644"/>
                  </a:moveTo>
                  <a:cubicBezTo>
                    <a:pt x="27" y="644"/>
                    <a:pt x="27" y="644"/>
                    <a:pt x="27" y="644"/>
                  </a:cubicBezTo>
                  <a:cubicBezTo>
                    <a:pt x="27" y="645"/>
                    <a:pt x="27" y="645"/>
                    <a:pt x="27" y="645"/>
                  </a:cubicBezTo>
                  <a:cubicBezTo>
                    <a:pt x="70" y="645"/>
                    <a:pt x="70" y="645"/>
                    <a:pt x="70" y="645"/>
                  </a:cubicBezTo>
                  <a:lnTo>
                    <a:pt x="70" y="644"/>
                  </a:lnTo>
                  <a:close/>
                  <a:moveTo>
                    <a:pt x="27" y="666"/>
                  </a:moveTo>
                  <a:cubicBezTo>
                    <a:pt x="70" y="666"/>
                    <a:pt x="70" y="666"/>
                    <a:pt x="70" y="666"/>
                  </a:cubicBezTo>
                  <a:cubicBezTo>
                    <a:pt x="70" y="665"/>
                    <a:pt x="70" y="665"/>
                    <a:pt x="70" y="665"/>
                  </a:cubicBezTo>
                  <a:cubicBezTo>
                    <a:pt x="27" y="665"/>
                    <a:pt x="27" y="665"/>
                    <a:pt x="27" y="665"/>
                  </a:cubicBezTo>
                  <a:lnTo>
                    <a:pt x="27" y="666"/>
                  </a:lnTo>
                  <a:close/>
                  <a:moveTo>
                    <a:pt x="17" y="433"/>
                  </a:moveTo>
                  <a:cubicBezTo>
                    <a:pt x="80" y="433"/>
                    <a:pt x="80" y="433"/>
                    <a:pt x="80" y="433"/>
                  </a:cubicBezTo>
                  <a:cubicBezTo>
                    <a:pt x="80" y="431"/>
                    <a:pt x="80" y="431"/>
                    <a:pt x="80" y="431"/>
                  </a:cubicBezTo>
                  <a:cubicBezTo>
                    <a:pt x="17" y="431"/>
                    <a:pt x="17" y="431"/>
                    <a:pt x="17" y="431"/>
                  </a:cubicBezTo>
                  <a:lnTo>
                    <a:pt x="17" y="433"/>
                  </a:lnTo>
                  <a:close/>
                  <a:moveTo>
                    <a:pt x="27" y="656"/>
                  </a:moveTo>
                  <a:cubicBezTo>
                    <a:pt x="70" y="656"/>
                    <a:pt x="70" y="656"/>
                    <a:pt x="70" y="656"/>
                  </a:cubicBezTo>
                  <a:cubicBezTo>
                    <a:pt x="70" y="654"/>
                    <a:pt x="70" y="654"/>
                    <a:pt x="70" y="654"/>
                  </a:cubicBezTo>
                  <a:cubicBezTo>
                    <a:pt x="27" y="654"/>
                    <a:pt x="27" y="654"/>
                    <a:pt x="27" y="654"/>
                  </a:cubicBezTo>
                  <a:lnTo>
                    <a:pt x="27" y="656"/>
                  </a:lnTo>
                  <a:close/>
                  <a:moveTo>
                    <a:pt x="27" y="676"/>
                  </a:moveTo>
                  <a:cubicBezTo>
                    <a:pt x="70" y="676"/>
                    <a:pt x="70" y="676"/>
                    <a:pt x="70" y="676"/>
                  </a:cubicBezTo>
                  <a:cubicBezTo>
                    <a:pt x="70" y="675"/>
                    <a:pt x="70" y="675"/>
                    <a:pt x="70" y="675"/>
                  </a:cubicBezTo>
                  <a:cubicBezTo>
                    <a:pt x="27" y="675"/>
                    <a:pt x="27" y="675"/>
                    <a:pt x="27" y="675"/>
                  </a:cubicBezTo>
                  <a:lnTo>
                    <a:pt x="27" y="676"/>
                  </a:lnTo>
                  <a:close/>
                  <a:moveTo>
                    <a:pt x="70" y="715"/>
                  </a:moveTo>
                  <a:cubicBezTo>
                    <a:pt x="27" y="715"/>
                    <a:pt x="27" y="715"/>
                    <a:pt x="27" y="715"/>
                  </a:cubicBezTo>
                  <a:cubicBezTo>
                    <a:pt x="27" y="716"/>
                    <a:pt x="27" y="716"/>
                    <a:pt x="27" y="716"/>
                  </a:cubicBezTo>
                  <a:cubicBezTo>
                    <a:pt x="70" y="716"/>
                    <a:pt x="70" y="716"/>
                    <a:pt x="70" y="716"/>
                  </a:cubicBezTo>
                  <a:lnTo>
                    <a:pt x="70" y="715"/>
                  </a:lnTo>
                  <a:close/>
                  <a:moveTo>
                    <a:pt x="70" y="817"/>
                  </a:moveTo>
                  <a:cubicBezTo>
                    <a:pt x="27" y="817"/>
                    <a:pt x="27" y="817"/>
                    <a:pt x="27" y="817"/>
                  </a:cubicBezTo>
                  <a:cubicBezTo>
                    <a:pt x="27" y="818"/>
                    <a:pt x="27" y="818"/>
                    <a:pt x="27" y="818"/>
                  </a:cubicBezTo>
                  <a:cubicBezTo>
                    <a:pt x="70" y="818"/>
                    <a:pt x="70" y="818"/>
                    <a:pt x="70" y="818"/>
                  </a:cubicBezTo>
                  <a:lnTo>
                    <a:pt x="70" y="817"/>
                  </a:lnTo>
                  <a:close/>
                  <a:moveTo>
                    <a:pt x="27" y="727"/>
                  </a:moveTo>
                  <a:cubicBezTo>
                    <a:pt x="70" y="727"/>
                    <a:pt x="70" y="727"/>
                    <a:pt x="70" y="727"/>
                  </a:cubicBezTo>
                  <a:cubicBezTo>
                    <a:pt x="70" y="725"/>
                    <a:pt x="70" y="725"/>
                    <a:pt x="70" y="725"/>
                  </a:cubicBezTo>
                  <a:cubicBezTo>
                    <a:pt x="27" y="725"/>
                    <a:pt x="27" y="725"/>
                    <a:pt x="27" y="725"/>
                  </a:cubicBezTo>
                  <a:lnTo>
                    <a:pt x="27" y="727"/>
                  </a:lnTo>
                  <a:close/>
                  <a:moveTo>
                    <a:pt x="70" y="705"/>
                  </a:moveTo>
                  <a:cubicBezTo>
                    <a:pt x="27" y="705"/>
                    <a:pt x="27" y="705"/>
                    <a:pt x="27" y="705"/>
                  </a:cubicBezTo>
                  <a:cubicBezTo>
                    <a:pt x="27" y="706"/>
                    <a:pt x="27" y="706"/>
                    <a:pt x="27" y="706"/>
                  </a:cubicBezTo>
                  <a:cubicBezTo>
                    <a:pt x="70" y="706"/>
                    <a:pt x="70" y="706"/>
                    <a:pt x="70" y="706"/>
                  </a:cubicBezTo>
                  <a:lnTo>
                    <a:pt x="70" y="705"/>
                  </a:lnTo>
                  <a:close/>
                  <a:moveTo>
                    <a:pt x="17" y="636"/>
                  </a:moveTo>
                  <a:cubicBezTo>
                    <a:pt x="80" y="636"/>
                    <a:pt x="80" y="636"/>
                    <a:pt x="80" y="636"/>
                  </a:cubicBezTo>
                  <a:cubicBezTo>
                    <a:pt x="80" y="634"/>
                    <a:pt x="80" y="634"/>
                    <a:pt x="80" y="634"/>
                  </a:cubicBezTo>
                  <a:cubicBezTo>
                    <a:pt x="17" y="634"/>
                    <a:pt x="17" y="634"/>
                    <a:pt x="17" y="634"/>
                  </a:cubicBezTo>
                  <a:lnTo>
                    <a:pt x="17" y="636"/>
                  </a:lnTo>
                  <a:close/>
                  <a:moveTo>
                    <a:pt x="74" y="685"/>
                  </a:moveTo>
                  <a:cubicBezTo>
                    <a:pt x="23" y="685"/>
                    <a:pt x="23" y="685"/>
                    <a:pt x="23" y="685"/>
                  </a:cubicBezTo>
                  <a:cubicBezTo>
                    <a:pt x="23" y="686"/>
                    <a:pt x="23" y="686"/>
                    <a:pt x="23" y="686"/>
                  </a:cubicBezTo>
                  <a:cubicBezTo>
                    <a:pt x="74" y="686"/>
                    <a:pt x="74" y="686"/>
                    <a:pt x="74" y="686"/>
                  </a:cubicBezTo>
                  <a:lnTo>
                    <a:pt x="74" y="685"/>
                  </a:lnTo>
                  <a:close/>
                  <a:moveTo>
                    <a:pt x="27" y="777"/>
                  </a:moveTo>
                  <a:cubicBezTo>
                    <a:pt x="70" y="777"/>
                    <a:pt x="70" y="777"/>
                    <a:pt x="70" y="777"/>
                  </a:cubicBezTo>
                  <a:cubicBezTo>
                    <a:pt x="70" y="776"/>
                    <a:pt x="70" y="776"/>
                    <a:pt x="70" y="776"/>
                  </a:cubicBezTo>
                  <a:cubicBezTo>
                    <a:pt x="27" y="776"/>
                    <a:pt x="27" y="776"/>
                    <a:pt x="27" y="776"/>
                  </a:cubicBezTo>
                  <a:lnTo>
                    <a:pt x="27" y="777"/>
                  </a:lnTo>
                  <a:close/>
                  <a:moveTo>
                    <a:pt x="27" y="767"/>
                  </a:moveTo>
                  <a:cubicBezTo>
                    <a:pt x="70" y="767"/>
                    <a:pt x="70" y="767"/>
                    <a:pt x="70" y="767"/>
                  </a:cubicBezTo>
                  <a:cubicBezTo>
                    <a:pt x="70" y="766"/>
                    <a:pt x="70" y="766"/>
                    <a:pt x="70" y="766"/>
                  </a:cubicBezTo>
                  <a:cubicBezTo>
                    <a:pt x="27" y="766"/>
                    <a:pt x="27" y="766"/>
                    <a:pt x="27" y="766"/>
                  </a:cubicBezTo>
                  <a:lnTo>
                    <a:pt x="27" y="767"/>
                  </a:lnTo>
                  <a:close/>
                  <a:moveTo>
                    <a:pt x="80" y="25"/>
                  </a:moveTo>
                  <a:cubicBezTo>
                    <a:pt x="80" y="25"/>
                    <a:pt x="80" y="25"/>
                    <a:pt x="80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8" y="25"/>
                    <a:pt x="128" y="25"/>
                    <a:pt x="128" y="25"/>
                  </a:cubicBezTo>
                  <a:lnTo>
                    <a:pt x="80" y="25"/>
                  </a:lnTo>
                  <a:close/>
                  <a:moveTo>
                    <a:pt x="70" y="746"/>
                  </a:moveTo>
                  <a:cubicBezTo>
                    <a:pt x="27" y="746"/>
                    <a:pt x="27" y="746"/>
                    <a:pt x="27" y="746"/>
                  </a:cubicBezTo>
                  <a:cubicBezTo>
                    <a:pt x="27" y="747"/>
                    <a:pt x="27" y="747"/>
                    <a:pt x="27" y="747"/>
                  </a:cubicBezTo>
                  <a:cubicBezTo>
                    <a:pt x="70" y="747"/>
                    <a:pt x="70" y="747"/>
                    <a:pt x="70" y="747"/>
                  </a:cubicBezTo>
                  <a:lnTo>
                    <a:pt x="70" y="746"/>
                  </a:lnTo>
                  <a:close/>
                  <a:moveTo>
                    <a:pt x="27" y="757"/>
                  </a:moveTo>
                  <a:cubicBezTo>
                    <a:pt x="70" y="757"/>
                    <a:pt x="70" y="757"/>
                    <a:pt x="70" y="757"/>
                  </a:cubicBezTo>
                  <a:cubicBezTo>
                    <a:pt x="70" y="756"/>
                    <a:pt x="70" y="756"/>
                    <a:pt x="70" y="756"/>
                  </a:cubicBezTo>
                  <a:cubicBezTo>
                    <a:pt x="27" y="756"/>
                    <a:pt x="27" y="756"/>
                    <a:pt x="27" y="756"/>
                  </a:cubicBezTo>
                  <a:lnTo>
                    <a:pt x="27" y="757"/>
                  </a:lnTo>
                  <a:close/>
                  <a:moveTo>
                    <a:pt x="70" y="797"/>
                  </a:moveTo>
                  <a:cubicBezTo>
                    <a:pt x="27" y="797"/>
                    <a:pt x="27" y="797"/>
                    <a:pt x="27" y="797"/>
                  </a:cubicBezTo>
                  <a:cubicBezTo>
                    <a:pt x="27" y="798"/>
                    <a:pt x="27" y="798"/>
                    <a:pt x="27" y="798"/>
                  </a:cubicBezTo>
                  <a:cubicBezTo>
                    <a:pt x="70" y="798"/>
                    <a:pt x="70" y="798"/>
                    <a:pt x="70" y="798"/>
                  </a:cubicBezTo>
                  <a:lnTo>
                    <a:pt x="70" y="797"/>
                  </a:lnTo>
                  <a:close/>
                  <a:moveTo>
                    <a:pt x="70" y="807"/>
                  </a:moveTo>
                  <a:cubicBezTo>
                    <a:pt x="27" y="807"/>
                    <a:pt x="27" y="807"/>
                    <a:pt x="27" y="807"/>
                  </a:cubicBezTo>
                  <a:cubicBezTo>
                    <a:pt x="27" y="808"/>
                    <a:pt x="27" y="808"/>
                    <a:pt x="27" y="808"/>
                  </a:cubicBezTo>
                  <a:cubicBezTo>
                    <a:pt x="70" y="808"/>
                    <a:pt x="70" y="808"/>
                    <a:pt x="70" y="808"/>
                  </a:cubicBezTo>
                  <a:lnTo>
                    <a:pt x="70" y="807"/>
                  </a:lnTo>
                  <a:close/>
                  <a:moveTo>
                    <a:pt x="74" y="786"/>
                  </a:moveTo>
                  <a:cubicBezTo>
                    <a:pt x="23" y="786"/>
                    <a:pt x="23" y="786"/>
                    <a:pt x="23" y="786"/>
                  </a:cubicBezTo>
                  <a:cubicBezTo>
                    <a:pt x="23" y="788"/>
                    <a:pt x="23" y="788"/>
                    <a:pt x="23" y="788"/>
                  </a:cubicBezTo>
                  <a:cubicBezTo>
                    <a:pt x="74" y="788"/>
                    <a:pt x="74" y="788"/>
                    <a:pt x="74" y="788"/>
                  </a:cubicBezTo>
                  <a:lnTo>
                    <a:pt x="74" y="786"/>
                  </a:lnTo>
                  <a:close/>
                  <a:moveTo>
                    <a:pt x="27" y="828"/>
                  </a:moveTo>
                  <a:cubicBezTo>
                    <a:pt x="70" y="828"/>
                    <a:pt x="70" y="828"/>
                    <a:pt x="70" y="828"/>
                  </a:cubicBezTo>
                  <a:cubicBezTo>
                    <a:pt x="70" y="827"/>
                    <a:pt x="70" y="827"/>
                    <a:pt x="70" y="827"/>
                  </a:cubicBezTo>
                  <a:cubicBezTo>
                    <a:pt x="27" y="827"/>
                    <a:pt x="27" y="827"/>
                    <a:pt x="27" y="827"/>
                  </a:cubicBezTo>
                  <a:lnTo>
                    <a:pt x="27" y="828"/>
                  </a:lnTo>
                  <a:close/>
                  <a:moveTo>
                    <a:pt x="17" y="737"/>
                  </a:moveTo>
                  <a:cubicBezTo>
                    <a:pt x="80" y="737"/>
                    <a:pt x="80" y="737"/>
                    <a:pt x="80" y="737"/>
                  </a:cubicBezTo>
                  <a:cubicBezTo>
                    <a:pt x="80" y="735"/>
                    <a:pt x="80" y="735"/>
                    <a:pt x="80" y="735"/>
                  </a:cubicBezTo>
                  <a:cubicBezTo>
                    <a:pt x="17" y="735"/>
                    <a:pt x="17" y="735"/>
                    <a:pt x="17" y="735"/>
                  </a:cubicBezTo>
                  <a:lnTo>
                    <a:pt x="17" y="737"/>
                  </a:lnTo>
                  <a:close/>
                  <a:moveTo>
                    <a:pt x="27" y="452"/>
                  </a:moveTo>
                  <a:cubicBezTo>
                    <a:pt x="70" y="452"/>
                    <a:pt x="70" y="452"/>
                    <a:pt x="70" y="452"/>
                  </a:cubicBezTo>
                  <a:cubicBezTo>
                    <a:pt x="70" y="451"/>
                    <a:pt x="70" y="451"/>
                    <a:pt x="70" y="451"/>
                  </a:cubicBezTo>
                  <a:cubicBezTo>
                    <a:pt x="27" y="451"/>
                    <a:pt x="27" y="451"/>
                    <a:pt x="27" y="451"/>
                  </a:cubicBezTo>
                  <a:lnTo>
                    <a:pt x="27" y="452"/>
                  </a:lnTo>
                  <a:close/>
                  <a:moveTo>
                    <a:pt x="70" y="441"/>
                  </a:moveTo>
                  <a:cubicBezTo>
                    <a:pt x="27" y="441"/>
                    <a:pt x="27" y="441"/>
                    <a:pt x="27" y="441"/>
                  </a:cubicBezTo>
                  <a:cubicBezTo>
                    <a:pt x="27" y="442"/>
                    <a:pt x="27" y="442"/>
                    <a:pt x="27" y="442"/>
                  </a:cubicBezTo>
                  <a:cubicBezTo>
                    <a:pt x="70" y="442"/>
                    <a:pt x="70" y="442"/>
                    <a:pt x="70" y="442"/>
                  </a:cubicBezTo>
                  <a:lnTo>
                    <a:pt x="70" y="441"/>
                  </a:lnTo>
                  <a:close/>
                  <a:moveTo>
                    <a:pt x="27" y="463"/>
                  </a:moveTo>
                  <a:cubicBezTo>
                    <a:pt x="70" y="463"/>
                    <a:pt x="70" y="463"/>
                    <a:pt x="70" y="463"/>
                  </a:cubicBezTo>
                  <a:cubicBezTo>
                    <a:pt x="70" y="462"/>
                    <a:pt x="70" y="462"/>
                    <a:pt x="70" y="462"/>
                  </a:cubicBezTo>
                  <a:cubicBezTo>
                    <a:pt x="27" y="462"/>
                    <a:pt x="27" y="462"/>
                    <a:pt x="27" y="462"/>
                  </a:cubicBezTo>
                  <a:lnTo>
                    <a:pt x="27" y="463"/>
                  </a:lnTo>
                  <a:close/>
                  <a:moveTo>
                    <a:pt x="74" y="482"/>
                  </a:moveTo>
                  <a:cubicBezTo>
                    <a:pt x="23" y="482"/>
                    <a:pt x="23" y="482"/>
                    <a:pt x="23" y="482"/>
                  </a:cubicBezTo>
                  <a:cubicBezTo>
                    <a:pt x="23" y="483"/>
                    <a:pt x="23" y="483"/>
                    <a:pt x="23" y="483"/>
                  </a:cubicBezTo>
                  <a:cubicBezTo>
                    <a:pt x="74" y="483"/>
                    <a:pt x="74" y="483"/>
                    <a:pt x="74" y="483"/>
                  </a:cubicBezTo>
                  <a:lnTo>
                    <a:pt x="74" y="482"/>
                  </a:lnTo>
                  <a:close/>
                  <a:moveTo>
                    <a:pt x="27" y="473"/>
                  </a:moveTo>
                  <a:cubicBezTo>
                    <a:pt x="70" y="473"/>
                    <a:pt x="70" y="473"/>
                    <a:pt x="70" y="473"/>
                  </a:cubicBezTo>
                  <a:cubicBezTo>
                    <a:pt x="70" y="472"/>
                    <a:pt x="70" y="472"/>
                    <a:pt x="70" y="472"/>
                  </a:cubicBezTo>
                  <a:cubicBezTo>
                    <a:pt x="27" y="472"/>
                    <a:pt x="27" y="472"/>
                    <a:pt x="27" y="472"/>
                  </a:cubicBezTo>
                  <a:lnTo>
                    <a:pt x="27" y="473"/>
                  </a:lnTo>
                  <a:close/>
                  <a:moveTo>
                    <a:pt x="70" y="492"/>
                  </a:moveTo>
                  <a:cubicBezTo>
                    <a:pt x="27" y="492"/>
                    <a:pt x="27" y="492"/>
                    <a:pt x="27" y="492"/>
                  </a:cubicBezTo>
                  <a:cubicBezTo>
                    <a:pt x="27" y="493"/>
                    <a:pt x="27" y="493"/>
                    <a:pt x="27" y="493"/>
                  </a:cubicBezTo>
                  <a:cubicBezTo>
                    <a:pt x="70" y="493"/>
                    <a:pt x="70" y="493"/>
                    <a:pt x="70" y="493"/>
                  </a:cubicBezTo>
                  <a:lnTo>
                    <a:pt x="70" y="492"/>
                  </a:lnTo>
                  <a:close/>
                  <a:moveTo>
                    <a:pt x="27" y="524"/>
                  </a:moveTo>
                  <a:cubicBezTo>
                    <a:pt x="70" y="524"/>
                    <a:pt x="70" y="524"/>
                    <a:pt x="70" y="524"/>
                  </a:cubicBezTo>
                  <a:cubicBezTo>
                    <a:pt x="70" y="522"/>
                    <a:pt x="70" y="522"/>
                    <a:pt x="70" y="522"/>
                  </a:cubicBezTo>
                  <a:cubicBezTo>
                    <a:pt x="27" y="522"/>
                    <a:pt x="27" y="522"/>
                    <a:pt x="27" y="522"/>
                  </a:cubicBezTo>
                  <a:lnTo>
                    <a:pt x="27" y="524"/>
                  </a:lnTo>
                  <a:close/>
                  <a:moveTo>
                    <a:pt x="27" y="574"/>
                  </a:moveTo>
                  <a:cubicBezTo>
                    <a:pt x="70" y="574"/>
                    <a:pt x="70" y="574"/>
                    <a:pt x="70" y="574"/>
                  </a:cubicBezTo>
                  <a:cubicBezTo>
                    <a:pt x="70" y="573"/>
                    <a:pt x="70" y="573"/>
                    <a:pt x="70" y="573"/>
                  </a:cubicBezTo>
                  <a:cubicBezTo>
                    <a:pt x="27" y="573"/>
                    <a:pt x="27" y="573"/>
                    <a:pt x="27" y="573"/>
                  </a:cubicBezTo>
                  <a:lnTo>
                    <a:pt x="27" y="574"/>
                  </a:lnTo>
                  <a:close/>
                  <a:moveTo>
                    <a:pt x="70" y="502"/>
                  </a:moveTo>
                  <a:cubicBezTo>
                    <a:pt x="27" y="502"/>
                    <a:pt x="27" y="502"/>
                    <a:pt x="27" y="502"/>
                  </a:cubicBezTo>
                  <a:cubicBezTo>
                    <a:pt x="27" y="503"/>
                    <a:pt x="27" y="503"/>
                    <a:pt x="27" y="503"/>
                  </a:cubicBezTo>
                  <a:cubicBezTo>
                    <a:pt x="70" y="503"/>
                    <a:pt x="70" y="503"/>
                    <a:pt x="70" y="503"/>
                  </a:cubicBezTo>
                  <a:lnTo>
                    <a:pt x="70" y="502"/>
                  </a:lnTo>
                  <a:close/>
                  <a:moveTo>
                    <a:pt x="70" y="512"/>
                  </a:moveTo>
                  <a:cubicBezTo>
                    <a:pt x="27" y="512"/>
                    <a:pt x="27" y="512"/>
                    <a:pt x="27" y="512"/>
                  </a:cubicBezTo>
                  <a:cubicBezTo>
                    <a:pt x="27" y="513"/>
                    <a:pt x="27" y="513"/>
                    <a:pt x="27" y="513"/>
                  </a:cubicBezTo>
                  <a:cubicBezTo>
                    <a:pt x="70" y="513"/>
                    <a:pt x="70" y="513"/>
                    <a:pt x="70" y="513"/>
                  </a:cubicBezTo>
                  <a:lnTo>
                    <a:pt x="70" y="512"/>
                  </a:lnTo>
                  <a:close/>
                  <a:moveTo>
                    <a:pt x="17" y="534"/>
                  </a:moveTo>
                  <a:cubicBezTo>
                    <a:pt x="80" y="534"/>
                    <a:pt x="80" y="534"/>
                    <a:pt x="80" y="534"/>
                  </a:cubicBezTo>
                  <a:cubicBezTo>
                    <a:pt x="80" y="532"/>
                    <a:pt x="80" y="532"/>
                    <a:pt x="80" y="532"/>
                  </a:cubicBezTo>
                  <a:cubicBezTo>
                    <a:pt x="17" y="532"/>
                    <a:pt x="17" y="532"/>
                    <a:pt x="17" y="532"/>
                  </a:cubicBezTo>
                  <a:lnTo>
                    <a:pt x="17" y="534"/>
                  </a:lnTo>
                  <a:close/>
                  <a:moveTo>
                    <a:pt x="27" y="554"/>
                  </a:moveTo>
                  <a:cubicBezTo>
                    <a:pt x="70" y="554"/>
                    <a:pt x="70" y="554"/>
                    <a:pt x="70" y="554"/>
                  </a:cubicBezTo>
                  <a:cubicBezTo>
                    <a:pt x="70" y="553"/>
                    <a:pt x="70" y="553"/>
                    <a:pt x="70" y="553"/>
                  </a:cubicBezTo>
                  <a:cubicBezTo>
                    <a:pt x="27" y="553"/>
                    <a:pt x="27" y="553"/>
                    <a:pt x="27" y="553"/>
                  </a:cubicBezTo>
                  <a:lnTo>
                    <a:pt x="27" y="554"/>
                  </a:lnTo>
                  <a:close/>
                  <a:moveTo>
                    <a:pt x="27" y="564"/>
                  </a:moveTo>
                  <a:cubicBezTo>
                    <a:pt x="70" y="564"/>
                    <a:pt x="70" y="564"/>
                    <a:pt x="70" y="564"/>
                  </a:cubicBezTo>
                  <a:cubicBezTo>
                    <a:pt x="70" y="563"/>
                    <a:pt x="70" y="563"/>
                    <a:pt x="70" y="563"/>
                  </a:cubicBezTo>
                  <a:cubicBezTo>
                    <a:pt x="27" y="563"/>
                    <a:pt x="27" y="563"/>
                    <a:pt x="27" y="563"/>
                  </a:cubicBezTo>
                  <a:lnTo>
                    <a:pt x="27" y="564"/>
                  </a:lnTo>
                  <a:close/>
                  <a:moveTo>
                    <a:pt x="74" y="583"/>
                  </a:moveTo>
                  <a:cubicBezTo>
                    <a:pt x="23" y="583"/>
                    <a:pt x="23" y="583"/>
                    <a:pt x="23" y="583"/>
                  </a:cubicBezTo>
                  <a:cubicBezTo>
                    <a:pt x="23" y="585"/>
                    <a:pt x="23" y="585"/>
                    <a:pt x="23" y="585"/>
                  </a:cubicBezTo>
                  <a:cubicBezTo>
                    <a:pt x="74" y="585"/>
                    <a:pt x="74" y="585"/>
                    <a:pt x="74" y="585"/>
                  </a:cubicBezTo>
                  <a:lnTo>
                    <a:pt x="74" y="583"/>
                  </a:lnTo>
                  <a:close/>
                  <a:moveTo>
                    <a:pt x="70" y="543"/>
                  </a:moveTo>
                  <a:cubicBezTo>
                    <a:pt x="27" y="543"/>
                    <a:pt x="27" y="543"/>
                    <a:pt x="27" y="543"/>
                  </a:cubicBezTo>
                  <a:cubicBezTo>
                    <a:pt x="27" y="544"/>
                    <a:pt x="27" y="544"/>
                    <a:pt x="27" y="544"/>
                  </a:cubicBezTo>
                  <a:cubicBezTo>
                    <a:pt x="70" y="544"/>
                    <a:pt x="70" y="544"/>
                    <a:pt x="70" y="544"/>
                  </a:cubicBezTo>
                  <a:lnTo>
                    <a:pt x="70" y="543"/>
                  </a:lnTo>
                  <a:close/>
                  <a:moveTo>
                    <a:pt x="70" y="594"/>
                  </a:moveTo>
                  <a:cubicBezTo>
                    <a:pt x="27" y="594"/>
                    <a:pt x="27" y="594"/>
                    <a:pt x="27" y="594"/>
                  </a:cubicBezTo>
                  <a:cubicBezTo>
                    <a:pt x="27" y="595"/>
                    <a:pt x="27" y="595"/>
                    <a:pt x="27" y="595"/>
                  </a:cubicBezTo>
                  <a:cubicBezTo>
                    <a:pt x="70" y="595"/>
                    <a:pt x="70" y="595"/>
                    <a:pt x="70" y="595"/>
                  </a:cubicBezTo>
                  <a:lnTo>
                    <a:pt x="70" y="594"/>
                  </a:lnTo>
                  <a:close/>
                  <a:moveTo>
                    <a:pt x="70" y="614"/>
                  </a:moveTo>
                  <a:cubicBezTo>
                    <a:pt x="27" y="614"/>
                    <a:pt x="27" y="614"/>
                    <a:pt x="27" y="614"/>
                  </a:cubicBezTo>
                  <a:cubicBezTo>
                    <a:pt x="27" y="615"/>
                    <a:pt x="27" y="615"/>
                    <a:pt x="27" y="615"/>
                  </a:cubicBezTo>
                  <a:cubicBezTo>
                    <a:pt x="70" y="615"/>
                    <a:pt x="70" y="615"/>
                    <a:pt x="70" y="615"/>
                  </a:cubicBezTo>
                  <a:lnTo>
                    <a:pt x="70" y="614"/>
                  </a:lnTo>
                  <a:close/>
                  <a:moveTo>
                    <a:pt x="27" y="625"/>
                  </a:moveTo>
                  <a:cubicBezTo>
                    <a:pt x="70" y="625"/>
                    <a:pt x="70" y="625"/>
                    <a:pt x="70" y="625"/>
                  </a:cubicBezTo>
                  <a:cubicBezTo>
                    <a:pt x="70" y="624"/>
                    <a:pt x="70" y="624"/>
                    <a:pt x="70" y="624"/>
                  </a:cubicBezTo>
                  <a:cubicBezTo>
                    <a:pt x="27" y="624"/>
                    <a:pt x="27" y="624"/>
                    <a:pt x="27" y="624"/>
                  </a:cubicBezTo>
                  <a:lnTo>
                    <a:pt x="27" y="625"/>
                  </a:lnTo>
                  <a:close/>
                  <a:moveTo>
                    <a:pt x="70" y="604"/>
                  </a:moveTo>
                  <a:cubicBezTo>
                    <a:pt x="27" y="604"/>
                    <a:pt x="27" y="604"/>
                    <a:pt x="27" y="604"/>
                  </a:cubicBezTo>
                  <a:cubicBezTo>
                    <a:pt x="27" y="605"/>
                    <a:pt x="27" y="605"/>
                    <a:pt x="27" y="605"/>
                  </a:cubicBezTo>
                  <a:cubicBezTo>
                    <a:pt x="70" y="605"/>
                    <a:pt x="70" y="605"/>
                    <a:pt x="70" y="605"/>
                  </a:cubicBezTo>
                  <a:lnTo>
                    <a:pt x="70" y="604"/>
                  </a:lnTo>
                  <a:close/>
                  <a:moveTo>
                    <a:pt x="95" y="806"/>
                  </a:moveTo>
                  <a:cubicBezTo>
                    <a:pt x="90" y="806"/>
                    <a:pt x="89" y="812"/>
                    <a:pt x="89" y="816"/>
                  </a:cubicBezTo>
                  <a:cubicBezTo>
                    <a:pt x="89" y="821"/>
                    <a:pt x="90" y="826"/>
                    <a:pt x="95" y="826"/>
                  </a:cubicBezTo>
                  <a:cubicBezTo>
                    <a:pt x="100" y="826"/>
                    <a:pt x="100" y="821"/>
                    <a:pt x="100" y="816"/>
                  </a:cubicBezTo>
                  <a:cubicBezTo>
                    <a:pt x="100" y="812"/>
                    <a:pt x="100" y="806"/>
                    <a:pt x="95" y="806"/>
                  </a:cubicBezTo>
                  <a:close/>
                  <a:moveTo>
                    <a:pt x="95" y="824"/>
                  </a:moveTo>
                  <a:cubicBezTo>
                    <a:pt x="92" y="824"/>
                    <a:pt x="92" y="820"/>
                    <a:pt x="92" y="816"/>
                  </a:cubicBezTo>
                  <a:cubicBezTo>
                    <a:pt x="92" y="813"/>
                    <a:pt x="92" y="808"/>
                    <a:pt x="95" y="808"/>
                  </a:cubicBezTo>
                  <a:cubicBezTo>
                    <a:pt x="98" y="808"/>
                    <a:pt x="98" y="813"/>
                    <a:pt x="98" y="816"/>
                  </a:cubicBezTo>
                  <a:cubicBezTo>
                    <a:pt x="98" y="820"/>
                    <a:pt x="98" y="824"/>
                    <a:pt x="95" y="824"/>
                  </a:cubicBezTo>
                  <a:close/>
                  <a:moveTo>
                    <a:pt x="108" y="806"/>
                  </a:moveTo>
                  <a:cubicBezTo>
                    <a:pt x="103" y="806"/>
                    <a:pt x="103" y="812"/>
                    <a:pt x="103" y="816"/>
                  </a:cubicBezTo>
                  <a:cubicBezTo>
                    <a:pt x="103" y="821"/>
                    <a:pt x="103" y="826"/>
                    <a:pt x="108" y="826"/>
                  </a:cubicBezTo>
                  <a:cubicBezTo>
                    <a:pt x="113" y="826"/>
                    <a:pt x="114" y="821"/>
                    <a:pt x="114" y="816"/>
                  </a:cubicBezTo>
                  <a:cubicBezTo>
                    <a:pt x="114" y="812"/>
                    <a:pt x="113" y="806"/>
                    <a:pt x="108" y="806"/>
                  </a:cubicBezTo>
                  <a:close/>
                  <a:moveTo>
                    <a:pt x="108" y="824"/>
                  </a:moveTo>
                  <a:cubicBezTo>
                    <a:pt x="105" y="824"/>
                    <a:pt x="105" y="820"/>
                    <a:pt x="105" y="816"/>
                  </a:cubicBezTo>
                  <a:cubicBezTo>
                    <a:pt x="105" y="813"/>
                    <a:pt x="105" y="808"/>
                    <a:pt x="108" y="808"/>
                  </a:cubicBezTo>
                  <a:cubicBezTo>
                    <a:pt x="111" y="808"/>
                    <a:pt x="111" y="813"/>
                    <a:pt x="111" y="816"/>
                  </a:cubicBezTo>
                  <a:cubicBezTo>
                    <a:pt x="111" y="820"/>
                    <a:pt x="111" y="824"/>
                    <a:pt x="108" y="824"/>
                  </a:cubicBezTo>
                  <a:close/>
                  <a:moveTo>
                    <a:pt x="77" y="810"/>
                  </a:moveTo>
                  <a:cubicBezTo>
                    <a:pt x="77" y="811"/>
                    <a:pt x="77" y="811"/>
                    <a:pt x="77" y="811"/>
                  </a:cubicBezTo>
                  <a:cubicBezTo>
                    <a:pt x="81" y="811"/>
                    <a:pt x="81" y="811"/>
                    <a:pt x="81" y="811"/>
                  </a:cubicBezTo>
                  <a:cubicBezTo>
                    <a:pt x="81" y="826"/>
                    <a:pt x="81" y="826"/>
                    <a:pt x="81" y="826"/>
                  </a:cubicBezTo>
                  <a:cubicBezTo>
                    <a:pt x="83" y="826"/>
                    <a:pt x="83" y="826"/>
                    <a:pt x="83" y="826"/>
                  </a:cubicBezTo>
                  <a:cubicBezTo>
                    <a:pt x="83" y="806"/>
                    <a:pt x="83" y="806"/>
                    <a:pt x="83" y="806"/>
                  </a:cubicBezTo>
                  <a:cubicBezTo>
                    <a:pt x="82" y="806"/>
                    <a:pt x="82" y="806"/>
                    <a:pt x="82" y="806"/>
                  </a:cubicBezTo>
                  <a:cubicBezTo>
                    <a:pt x="81" y="809"/>
                    <a:pt x="80" y="810"/>
                    <a:pt x="77" y="810"/>
                  </a:cubicBezTo>
                  <a:close/>
                  <a:moveTo>
                    <a:pt x="108" y="604"/>
                  </a:moveTo>
                  <a:cubicBezTo>
                    <a:pt x="103" y="604"/>
                    <a:pt x="103" y="610"/>
                    <a:pt x="103" y="614"/>
                  </a:cubicBezTo>
                  <a:cubicBezTo>
                    <a:pt x="103" y="619"/>
                    <a:pt x="103" y="625"/>
                    <a:pt x="108" y="625"/>
                  </a:cubicBezTo>
                  <a:cubicBezTo>
                    <a:pt x="113" y="625"/>
                    <a:pt x="114" y="619"/>
                    <a:pt x="114" y="614"/>
                  </a:cubicBezTo>
                  <a:cubicBezTo>
                    <a:pt x="114" y="610"/>
                    <a:pt x="113" y="604"/>
                    <a:pt x="108" y="604"/>
                  </a:cubicBezTo>
                  <a:close/>
                  <a:moveTo>
                    <a:pt x="108" y="623"/>
                  </a:moveTo>
                  <a:cubicBezTo>
                    <a:pt x="105" y="623"/>
                    <a:pt x="105" y="619"/>
                    <a:pt x="105" y="614"/>
                  </a:cubicBezTo>
                  <a:cubicBezTo>
                    <a:pt x="105" y="611"/>
                    <a:pt x="105" y="606"/>
                    <a:pt x="108" y="606"/>
                  </a:cubicBezTo>
                  <a:cubicBezTo>
                    <a:pt x="111" y="606"/>
                    <a:pt x="111" y="611"/>
                    <a:pt x="111" y="614"/>
                  </a:cubicBezTo>
                  <a:cubicBezTo>
                    <a:pt x="111" y="619"/>
                    <a:pt x="111" y="623"/>
                    <a:pt x="108" y="623"/>
                  </a:cubicBezTo>
                  <a:close/>
                  <a:moveTo>
                    <a:pt x="83" y="616"/>
                  </a:moveTo>
                  <a:cubicBezTo>
                    <a:pt x="85" y="615"/>
                    <a:pt x="87" y="613"/>
                    <a:pt x="87" y="610"/>
                  </a:cubicBezTo>
                  <a:cubicBezTo>
                    <a:pt x="87" y="607"/>
                    <a:pt x="85" y="604"/>
                    <a:pt x="81" y="604"/>
                  </a:cubicBezTo>
                  <a:cubicBezTo>
                    <a:pt x="78" y="604"/>
                    <a:pt x="76" y="607"/>
                    <a:pt x="76" y="610"/>
                  </a:cubicBezTo>
                  <a:cubicBezTo>
                    <a:pt x="76" y="611"/>
                    <a:pt x="76" y="611"/>
                    <a:pt x="76" y="611"/>
                  </a:cubicBezTo>
                  <a:cubicBezTo>
                    <a:pt x="78" y="611"/>
                    <a:pt x="78" y="611"/>
                    <a:pt x="78" y="611"/>
                  </a:cubicBezTo>
                  <a:cubicBezTo>
                    <a:pt x="78" y="608"/>
                    <a:pt x="79" y="606"/>
                    <a:pt x="81" y="606"/>
                  </a:cubicBezTo>
                  <a:cubicBezTo>
                    <a:pt x="84" y="606"/>
                    <a:pt x="84" y="608"/>
                    <a:pt x="84" y="610"/>
                  </a:cubicBezTo>
                  <a:cubicBezTo>
                    <a:pt x="84" y="612"/>
                    <a:pt x="83" y="614"/>
                    <a:pt x="81" y="615"/>
                  </a:cubicBezTo>
                  <a:cubicBezTo>
                    <a:pt x="77" y="619"/>
                    <a:pt x="76" y="621"/>
                    <a:pt x="76" y="624"/>
                  </a:cubicBezTo>
                  <a:cubicBezTo>
                    <a:pt x="87" y="624"/>
                    <a:pt x="87" y="624"/>
                    <a:pt x="87" y="624"/>
                  </a:cubicBezTo>
                  <a:cubicBezTo>
                    <a:pt x="87" y="622"/>
                    <a:pt x="87" y="622"/>
                    <a:pt x="87" y="622"/>
                  </a:cubicBezTo>
                  <a:cubicBezTo>
                    <a:pt x="78" y="622"/>
                    <a:pt x="78" y="622"/>
                    <a:pt x="78" y="622"/>
                  </a:cubicBezTo>
                  <a:cubicBezTo>
                    <a:pt x="79" y="620"/>
                    <a:pt x="79" y="620"/>
                    <a:pt x="83" y="616"/>
                  </a:cubicBezTo>
                  <a:close/>
                  <a:moveTo>
                    <a:pt x="95" y="604"/>
                  </a:moveTo>
                  <a:cubicBezTo>
                    <a:pt x="90" y="604"/>
                    <a:pt x="89" y="610"/>
                    <a:pt x="89" y="614"/>
                  </a:cubicBezTo>
                  <a:cubicBezTo>
                    <a:pt x="89" y="619"/>
                    <a:pt x="90" y="625"/>
                    <a:pt x="95" y="625"/>
                  </a:cubicBezTo>
                  <a:cubicBezTo>
                    <a:pt x="100" y="625"/>
                    <a:pt x="100" y="619"/>
                    <a:pt x="100" y="614"/>
                  </a:cubicBezTo>
                  <a:cubicBezTo>
                    <a:pt x="100" y="610"/>
                    <a:pt x="100" y="604"/>
                    <a:pt x="95" y="604"/>
                  </a:cubicBezTo>
                  <a:close/>
                  <a:moveTo>
                    <a:pt x="95" y="623"/>
                  </a:moveTo>
                  <a:cubicBezTo>
                    <a:pt x="92" y="623"/>
                    <a:pt x="92" y="619"/>
                    <a:pt x="92" y="614"/>
                  </a:cubicBezTo>
                  <a:cubicBezTo>
                    <a:pt x="92" y="611"/>
                    <a:pt x="92" y="606"/>
                    <a:pt x="95" y="606"/>
                  </a:cubicBezTo>
                  <a:cubicBezTo>
                    <a:pt x="98" y="606"/>
                    <a:pt x="98" y="611"/>
                    <a:pt x="98" y="614"/>
                  </a:cubicBezTo>
                  <a:cubicBezTo>
                    <a:pt x="98" y="619"/>
                    <a:pt x="98" y="623"/>
                    <a:pt x="95" y="623"/>
                  </a:cubicBezTo>
                  <a:close/>
                  <a:moveTo>
                    <a:pt x="95" y="402"/>
                  </a:moveTo>
                  <a:cubicBezTo>
                    <a:pt x="90" y="402"/>
                    <a:pt x="89" y="409"/>
                    <a:pt x="89" y="413"/>
                  </a:cubicBezTo>
                  <a:cubicBezTo>
                    <a:pt x="89" y="417"/>
                    <a:pt x="90" y="423"/>
                    <a:pt x="95" y="423"/>
                  </a:cubicBezTo>
                  <a:cubicBezTo>
                    <a:pt x="100" y="423"/>
                    <a:pt x="100" y="417"/>
                    <a:pt x="100" y="413"/>
                  </a:cubicBezTo>
                  <a:cubicBezTo>
                    <a:pt x="100" y="409"/>
                    <a:pt x="100" y="402"/>
                    <a:pt x="95" y="402"/>
                  </a:cubicBezTo>
                  <a:close/>
                  <a:moveTo>
                    <a:pt x="95" y="421"/>
                  </a:moveTo>
                  <a:cubicBezTo>
                    <a:pt x="92" y="421"/>
                    <a:pt x="92" y="417"/>
                    <a:pt x="92" y="413"/>
                  </a:cubicBezTo>
                  <a:cubicBezTo>
                    <a:pt x="92" y="409"/>
                    <a:pt x="92" y="404"/>
                    <a:pt x="95" y="404"/>
                  </a:cubicBezTo>
                  <a:cubicBezTo>
                    <a:pt x="98" y="404"/>
                    <a:pt x="98" y="409"/>
                    <a:pt x="98" y="413"/>
                  </a:cubicBezTo>
                  <a:cubicBezTo>
                    <a:pt x="98" y="417"/>
                    <a:pt x="98" y="421"/>
                    <a:pt x="95" y="421"/>
                  </a:cubicBezTo>
                  <a:close/>
                  <a:moveTo>
                    <a:pt x="108" y="402"/>
                  </a:moveTo>
                  <a:cubicBezTo>
                    <a:pt x="103" y="402"/>
                    <a:pt x="103" y="409"/>
                    <a:pt x="103" y="413"/>
                  </a:cubicBezTo>
                  <a:cubicBezTo>
                    <a:pt x="103" y="417"/>
                    <a:pt x="103" y="423"/>
                    <a:pt x="108" y="423"/>
                  </a:cubicBezTo>
                  <a:cubicBezTo>
                    <a:pt x="113" y="423"/>
                    <a:pt x="114" y="417"/>
                    <a:pt x="114" y="413"/>
                  </a:cubicBezTo>
                  <a:cubicBezTo>
                    <a:pt x="114" y="409"/>
                    <a:pt x="113" y="402"/>
                    <a:pt x="108" y="402"/>
                  </a:cubicBezTo>
                  <a:close/>
                  <a:moveTo>
                    <a:pt x="108" y="421"/>
                  </a:moveTo>
                  <a:cubicBezTo>
                    <a:pt x="105" y="421"/>
                    <a:pt x="105" y="417"/>
                    <a:pt x="105" y="413"/>
                  </a:cubicBezTo>
                  <a:cubicBezTo>
                    <a:pt x="105" y="409"/>
                    <a:pt x="105" y="404"/>
                    <a:pt x="108" y="404"/>
                  </a:cubicBezTo>
                  <a:cubicBezTo>
                    <a:pt x="111" y="404"/>
                    <a:pt x="111" y="409"/>
                    <a:pt x="111" y="413"/>
                  </a:cubicBezTo>
                  <a:cubicBezTo>
                    <a:pt x="111" y="417"/>
                    <a:pt x="111" y="421"/>
                    <a:pt x="108" y="421"/>
                  </a:cubicBezTo>
                  <a:close/>
                  <a:moveTo>
                    <a:pt x="83" y="412"/>
                  </a:moveTo>
                  <a:cubicBezTo>
                    <a:pt x="85" y="411"/>
                    <a:pt x="86" y="410"/>
                    <a:pt x="86" y="407"/>
                  </a:cubicBezTo>
                  <a:cubicBezTo>
                    <a:pt x="86" y="404"/>
                    <a:pt x="84" y="402"/>
                    <a:pt x="81" y="402"/>
                  </a:cubicBezTo>
                  <a:cubicBezTo>
                    <a:pt x="78" y="402"/>
                    <a:pt x="76" y="405"/>
                    <a:pt x="76" y="408"/>
                  </a:cubicBezTo>
                  <a:cubicBezTo>
                    <a:pt x="78" y="408"/>
                    <a:pt x="78" y="408"/>
                    <a:pt x="78" y="408"/>
                  </a:cubicBezTo>
                  <a:cubicBezTo>
                    <a:pt x="78" y="406"/>
                    <a:pt x="79" y="404"/>
                    <a:pt x="81" y="404"/>
                  </a:cubicBezTo>
                  <a:cubicBezTo>
                    <a:pt x="83" y="404"/>
                    <a:pt x="84" y="406"/>
                    <a:pt x="84" y="408"/>
                  </a:cubicBezTo>
                  <a:cubicBezTo>
                    <a:pt x="84" y="410"/>
                    <a:pt x="83" y="411"/>
                    <a:pt x="80" y="411"/>
                  </a:cubicBezTo>
                  <a:cubicBezTo>
                    <a:pt x="80" y="413"/>
                    <a:pt x="80" y="413"/>
                    <a:pt x="80" y="413"/>
                  </a:cubicBezTo>
                  <a:cubicBezTo>
                    <a:pt x="83" y="413"/>
                    <a:pt x="85" y="414"/>
                    <a:pt x="85" y="417"/>
                  </a:cubicBezTo>
                  <a:cubicBezTo>
                    <a:pt x="85" y="419"/>
                    <a:pt x="84" y="421"/>
                    <a:pt x="81" y="421"/>
                  </a:cubicBezTo>
                  <a:cubicBezTo>
                    <a:pt x="79" y="421"/>
                    <a:pt x="78" y="419"/>
                    <a:pt x="78" y="416"/>
                  </a:cubicBezTo>
                  <a:cubicBezTo>
                    <a:pt x="76" y="416"/>
                    <a:pt x="76" y="416"/>
                    <a:pt x="76" y="416"/>
                  </a:cubicBezTo>
                  <a:cubicBezTo>
                    <a:pt x="76" y="420"/>
                    <a:pt x="78" y="423"/>
                    <a:pt x="81" y="423"/>
                  </a:cubicBezTo>
                  <a:cubicBezTo>
                    <a:pt x="85" y="423"/>
                    <a:pt x="87" y="420"/>
                    <a:pt x="87" y="417"/>
                  </a:cubicBezTo>
                  <a:cubicBezTo>
                    <a:pt x="87" y="414"/>
                    <a:pt x="86" y="412"/>
                    <a:pt x="83" y="412"/>
                  </a:cubicBezTo>
                  <a:close/>
                  <a:moveTo>
                    <a:pt x="108" y="201"/>
                  </a:moveTo>
                  <a:cubicBezTo>
                    <a:pt x="103" y="201"/>
                    <a:pt x="103" y="207"/>
                    <a:pt x="103" y="211"/>
                  </a:cubicBezTo>
                  <a:cubicBezTo>
                    <a:pt x="103" y="215"/>
                    <a:pt x="103" y="221"/>
                    <a:pt x="108" y="221"/>
                  </a:cubicBezTo>
                  <a:cubicBezTo>
                    <a:pt x="113" y="221"/>
                    <a:pt x="114" y="215"/>
                    <a:pt x="114" y="211"/>
                  </a:cubicBezTo>
                  <a:cubicBezTo>
                    <a:pt x="114" y="207"/>
                    <a:pt x="113" y="201"/>
                    <a:pt x="108" y="201"/>
                  </a:cubicBezTo>
                  <a:close/>
                  <a:moveTo>
                    <a:pt x="108" y="219"/>
                  </a:moveTo>
                  <a:cubicBezTo>
                    <a:pt x="105" y="219"/>
                    <a:pt x="105" y="215"/>
                    <a:pt x="105" y="211"/>
                  </a:cubicBezTo>
                  <a:cubicBezTo>
                    <a:pt x="105" y="207"/>
                    <a:pt x="105" y="203"/>
                    <a:pt x="108" y="203"/>
                  </a:cubicBezTo>
                  <a:cubicBezTo>
                    <a:pt x="111" y="203"/>
                    <a:pt x="111" y="207"/>
                    <a:pt x="111" y="211"/>
                  </a:cubicBezTo>
                  <a:cubicBezTo>
                    <a:pt x="111" y="215"/>
                    <a:pt x="111" y="219"/>
                    <a:pt x="108" y="219"/>
                  </a:cubicBezTo>
                  <a:close/>
                  <a:moveTo>
                    <a:pt x="85" y="201"/>
                  </a:moveTo>
                  <a:cubicBezTo>
                    <a:pt x="83" y="201"/>
                    <a:pt x="83" y="201"/>
                    <a:pt x="83" y="201"/>
                  </a:cubicBezTo>
                  <a:cubicBezTo>
                    <a:pt x="76" y="214"/>
                    <a:pt x="76" y="214"/>
                    <a:pt x="76" y="214"/>
                  </a:cubicBezTo>
                  <a:cubicBezTo>
                    <a:pt x="76" y="216"/>
                    <a:pt x="76" y="216"/>
                    <a:pt x="76" y="216"/>
                  </a:cubicBezTo>
                  <a:cubicBezTo>
                    <a:pt x="83" y="216"/>
                    <a:pt x="83" y="216"/>
                    <a:pt x="83" y="216"/>
                  </a:cubicBezTo>
                  <a:cubicBezTo>
                    <a:pt x="83" y="221"/>
                    <a:pt x="83" y="221"/>
                    <a:pt x="83" y="221"/>
                  </a:cubicBezTo>
                  <a:cubicBezTo>
                    <a:pt x="85" y="221"/>
                    <a:pt x="85" y="221"/>
                    <a:pt x="85" y="221"/>
                  </a:cubicBezTo>
                  <a:cubicBezTo>
                    <a:pt x="85" y="216"/>
                    <a:pt x="85" y="216"/>
                    <a:pt x="85" y="216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87" y="214"/>
                    <a:pt x="87" y="214"/>
                    <a:pt x="87" y="214"/>
                  </a:cubicBezTo>
                  <a:cubicBezTo>
                    <a:pt x="85" y="214"/>
                    <a:pt x="85" y="214"/>
                    <a:pt x="85" y="214"/>
                  </a:cubicBezTo>
                  <a:lnTo>
                    <a:pt x="85" y="201"/>
                  </a:lnTo>
                  <a:close/>
                  <a:moveTo>
                    <a:pt x="83" y="214"/>
                  </a:moveTo>
                  <a:cubicBezTo>
                    <a:pt x="77" y="214"/>
                    <a:pt x="77" y="214"/>
                    <a:pt x="77" y="214"/>
                  </a:cubicBezTo>
                  <a:cubicBezTo>
                    <a:pt x="83" y="204"/>
                    <a:pt x="83" y="204"/>
                    <a:pt x="83" y="204"/>
                  </a:cubicBezTo>
                  <a:lnTo>
                    <a:pt x="83" y="214"/>
                  </a:lnTo>
                  <a:close/>
                  <a:moveTo>
                    <a:pt x="95" y="201"/>
                  </a:moveTo>
                  <a:cubicBezTo>
                    <a:pt x="90" y="201"/>
                    <a:pt x="89" y="207"/>
                    <a:pt x="89" y="211"/>
                  </a:cubicBezTo>
                  <a:cubicBezTo>
                    <a:pt x="89" y="215"/>
                    <a:pt x="90" y="221"/>
                    <a:pt x="95" y="221"/>
                  </a:cubicBezTo>
                  <a:cubicBezTo>
                    <a:pt x="100" y="221"/>
                    <a:pt x="100" y="215"/>
                    <a:pt x="100" y="211"/>
                  </a:cubicBezTo>
                  <a:cubicBezTo>
                    <a:pt x="100" y="207"/>
                    <a:pt x="100" y="201"/>
                    <a:pt x="95" y="201"/>
                  </a:cubicBezTo>
                  <a:close/>
                  <a:moveTo>
                    <a:pt x="95" y="219"/>
                  </a:moveTo>
                  <a:cubicBezTo>
                    <a:pt x="92" y="219"/>
                    <a:pt x="92" y="215"/>
                    <a:pt x="92" y="211"/>
                  </a:cubicBezTo>
                  <a:cubicBezTo>
                    <a:pt x="92" y="207"/>
                    <a:pt x="92" y="203"/>
                    <a:pt x="95" y="203"/>
                  </a:cubicBezTo>
                  <a:cubicBezTo>
                    <a:pt x="98" y="203"/>
                    <a:pt x="98" y="207"/>
                    <a:pt x="98" y="211"/>
                  </a:cubicBezTo>
                  <a:cubicBezTo>
                    <a:pt x="98" y="215"/>
                    <a:pt x="98" y="219"/>
                    <a:pt x="95" y="219"/>
                  </a:cubicBezTo>
                  <a:close/>
                  <a:moveTo>
                    <a:pt x="108" y="21"/>
                  </a:moveTo>
                  <a:cubicBezTo>
                    <a:pt x="113" y="21"/>
                    <a:pt x="114" y="15"/>
                    <a:pt x="114" y="10"/>
                  </a:cubicBezTo>
                  <a:cubicBezTo>
                    <a:pt x="114" y="6"/>
                    <a:pt x="113" y="0"/>
                    <a:pt x="108" y="0"/>
                  </a:cubicBezTo>
                  <a:cubicBezTo>
                    <a:pt x="103" y="0"/>
                    <a:pt x="103" y="7"/>
                    <a:pt x="103" y="10"/>
                  </a:cubicBezTo>
                  <a:cubicBezTo>
                    <a:pt x="103" y="15"/>
                    <a:pt x="103" y="21"/>
                    <a:pt x="108" y="21"/>
                  </a:cubicBezTo>
                  <a:close/>
                  <a:moveTo>
                    <a:pt x="108" y="2"/>
                  </a:moveTo>
                  <a:cubicBezTo>
                    <a:pt x="111" y="2"/>
                    <a:pt x="111" y="7"/>
                    <a:pt x="111" y="10"/>
                  </a:cubicBezTo>
                  <a:cubicBezTo>
                    <a:pt x="111" y="15"/>
                    <a:pt x="111" y="19"/>
                    <a:pt x="108" y="19"/>
                  </a:cubicBezTo>
                  <a:cubicBezTo>
                    <a:pt x="105" y="19"/>
                    <a:pt x="105" y="15"/>
                    <a:pt x="105" y="10"/>
                  </a:cubicBezTo>
                  <a:cubicBezTo>
                    <a:pt x="105" y="7"/>
                    <a:pt x="105" y="2"/>
                    <a:pt x="108" y="2"/>
                  </a:cubicBezTo>
                  <a:close/>
                  <a:moveTo>
                    <a:pt x="81" y="19"/>
                  </a:moveTo>
                  <a:cubicBezTo>
                    <a:pt x="79" y="19"/>
                    <a:pt x="79" y="17"/>
                    <a:pt x="79" y="15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6" y="19"/>
                    <a:pt x="78" y="21"/>
                    <a:pt x="81" y="21"/>
                  </a:cubicBezTo>
                  <a:cubicBezTo>
                    <a:pt x="86" y="21"/>
                    <a:pt x="87" y="17"/>
                    <a:pt x="87" y="13"/>
                  </a:cubicBezTo>
                  <a:cubicBezTo>
                    <a:pt x="87" y="10"/>
                    <a:pt x="86" y="7"/>
                    <a:pt x="82" y="7"/>
                  </a:cubicBezTo>
                  <a:cubicBezTo>
                    <a:pt x="80" y="7"/>
                    <a:pt x="80" y="8"/>
                    <a:pt x="79" y="9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0"/>
                    <a:pt x="80" y="9"/>
                    <a:pt x="81" y="9"/>
                  </a:cubicBezTo>
                  <a:cubicBezTo>
                    <a:pt x="84" y="9"/>
                    <a:pt x="85" y="12"/>
                    <a:pt x="85" y="14"/>
                  </a:cubicBezTo>
                  <a:cubicBezTo>
                    <a:pt x="85" y="16"/>
                    <a:pt x="84" y="19"/>
                    <a:pt x="81" y="19"/>
                  </a:cubicBezTo>
                  <a:close/>
                  <a:moveTo>
                    <a:pt x="95" y="21"/>
                  </a:moveTo>
                  <a:cubicBezTo>
                    <a:pt x="100" y="21"/>
                    <a:pt x="100" y="15"/>
                    <a:pt x="100" y="10"/>
                  </a:cubicBezTo>
                  <a:cubicBezTo>
                    <a:pt x="100" y="6"/>
                    <a:pt x="100" y="0"/>
                    <a:pt x="95" y="0"/>
                  </a:cubicBezTo>
                  <a:cubicBezTo>
                    <a:pt x="90" y="0"/>
                    <a:pt x="89" y="7"/>
                    <a:pt x="89" y="10"/>
                  </a:cubicBezTo>
                  <a:cubicBezTo>
                    <a:pt x="89" y="15"/>
                    <a:pt x="90" y="21"/>
                    <a:pt x="95" y="21"/>
                  </a:cubicBezTo>
                  <a:close/>
                  <a:moveTo>
                    <a:pt x="95" y="2"/>
                  </a:moveTo>
                  <a:cubicBezTo>
                    <a:pt x="98" y="2"/>
                    <a:pt x="98" y="7"/>
                    <a:pt x="98" y="10"/>
                  </a:cubicBezTo>
                  <a:cubicBezTo>
                    <a:pt x="98" y="15"/>
                    <a:pt x="98" y="19"/>
                    <a:pt x="95" y="19"/>
                  </a:cubicBezTo>
                  <a:cubicBezTo>
                    <a:pt x="92" y="19"/>
                    <a:pt x="92" y="15"/>
                    <a:pt x="92" y="10"/>
                  </a:cubicBezTo>
                  <a:cubicBezTo>
                    <a:pt x="92" y="7"/>
                    <a:pt x="92" y="2"/>
                    <a:pt x="95" y="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6297587" y="3348001"/>
              <a:ext cx="304807" cy="268530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1"/>
                </a:cxn>
                <a:cxn ang="0">
                  <a:pos x="3" y="122"/>
                </a:cxn>
                <a:cxn ang="0">
                  <a:pos x="12" y="229"/>
                </a:cxn>
                <a:cxn ang="0">
                  <a:pos x="5" y="325"/>
                </a:cxn>
                <a:cxn ang="0">
                  <a:pos x="13" y="500"/>
                </a:cxn>
                <a:cxn ang="0">
                  <a:pos x="12" y="624"/>
                </a:cxn>
                <a:cxn ang="0">
                  <a:pos x="11" y="670"/>
                </a:cxn>
                <a:cxn ang="0">
                  <a:pos x="16" y="680"/>
                </a:cxn>
                <a:cxn ang="0">
                  <a:pos x="47" y="679"/>
                </a:cxn>
                <a:cxn ang="0">
                  <a:pos x="52" y="670"/>
                </a:cxn>
                <a:cxn ang="0">
                  <a:pos x="55" y="637"/>
                </a:cxn>
                <a:cxn ang="0">
                  <a:pos x="48" y="550"/>
                </a:cxn>
                <a:cxn ang="0">
                  <a:pos x="51" y="414"/>
                </a:cxn>
                <a:cxn ang="0">
                  <a:pos x="49" y="251"/>
                </a:cxn>
                <a:cxn ang="0">
                  <a:pos x="48" y="74"/>
                </a:cxn>
                <a:cxn ang="0">
                  <a:pos x="52" y="1"/>
                </a:cxn>
                <a:cxn ang="0">
                  <a:pos x="12" y="1"/>
                </a:cxn>
                <a:cxn ang="0">
                  <a:pos x="4" y="0"/>
                </a:cxn>
              </a:cxnLst>
              <a:rect l="0" t="0" r="r" b="b"/>
              <a:pathLst>
                <a:path w="60" h="680">
                  <a:moveTo>
                    <a:pt x="4" y="0"/>
                  </a:moveTo>
                  <a:cubicBezTo>
                    <a:pt x="3" y="7"/>
                    <a:pt x="3" y="14"/>
                    <a:pt x="2" y="21"/>
                  </a:cubicBezTo>
                  <a:cubicBezTo>
                    <a:pt x="0" y="55"/>
                    <a:pt x="2" y="89"/>
                    <a:pt x="3" y="122"/>
                  </a:cubicBezTo>
                  <a:cubicBezTo>
                    <a:pt x="3" y="157"/>
                    <a:pt x="16" y="195"/>
                    <a:pt x="12" y="229"/>
                  </a:cubicBezTo>
                  <a:cubicBezTo>
                    <a:pt x="7" y="261"/>
                    <a:pt x="5" y="293"/>
                    <a:pt x="5" y="325"/>
                  </a:cubicBezTo>
                  <a:cubicBezTo>
                    <a:pt x="6" y="390"/>
                    <a:pt x="17" y="449"/>
                    <a:pt x="13" y="500"/>
                  </a:cubicBezTo>
                  <a:cubicBezTo>
                    <a:pt x="9" y="552"/>
                    <a:pt x="12" y="594"/>
                    <a:pt x="12" y="624"/>
                  </a:cubicBezTo>
                  <a:cubicBezTo>
                    <a:pt x="12" y="653"/>
                    <a:pt x="11" y="670"/>
                    <a:pt x="11" y="670"/>
                  </a:cubicBezTo>
                  <a:cubicBezTo>
                    <a:pt x="11" y="676"/>
                    <a:pt x="13" y="680"/>
                    <a:pt x="16" y="680"/>
                  </a:cubicBezTo>
                  <a:cubicBezTo>
                    <a:pt x="26" y="680"/>
                    <a:pt x="36" y="679"/>
                    <a:pt x="47" y="679"/>
                  </a:cubicBezTo>
                  <a:cubicBezTo>
                    <a:pt x="50" y="679"/>
                    <a:pt x="52" y="675"/>
                    <a:pt x="52" y="670"/>
                  </a:cubicBezTo>
                  <a:cubicBezTo>
                    <a:pt x="52" y="670"/>
                    <a:pt x="53" y="658"/>
                    <a:pt x="55" y="637"/>
                  </a:cubicBezTo>
                  <a:cubicBezTo>
                    <a:pt x="56" y="616"/>
                    <a:pt x="42" y="585"/>
                    <a:pt x="48" y="550"/>
                  </a:cubicBezTo>
                  <a:cubicBezTo>
                    <a:pt x="56" y="510"/>
                    <a:pt x="43" y="465"/>
                    <a:pt x="51" y="414"/>
                  </a:cubicBezTo>
                  <a:cubicBezTo>
                    <a:pt x="60" y="367"/>
                    <a:pt x="55" y="309"/>
                    <a:pt x="49" y="251"/>
                  </a:cubicBezTo>
                  <a:cubicBezTo>
                    <a:pt x="43" y="195"/>
                    <a:pt x="45" y="135"/>
                    <a:pt x="48" y="74"/>
                  </a:cubicBezTo>
                  <a:cubicBezTo>
                    <a:pt x="49" y="50"/>
                    <a:pt x="51" y="25"/>
                    <a:pt x="5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9" y="1"/>
                    <a:pt x="6" y="1"/>
                    <a:pt x="4" y="0"/>
                  </a:cubicBezTo>
                </a:path>
              </a:pathLst>
            </a:custGeom>
            <a:solidFill>
              <a:schemeClr val="bg1">
                <a:alpha val="48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29"/>
          <p:cNvGrpSpPr/>
          <p:nvPr/>
        </p:nvGrpSpPr>
        <p:grpSpPr>
          <a:xfrm>
            <a:off x="7211372" y="1371600"/>
            <a:ext cx="1323028" cy="4796186"/>
            <a:chOff x="5867400" y="421420"/>
            <a:chExt cx="1649412" cy="597938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5867400" y="594359"/>
              <a:ext cx="1649412" cy="5806441"/>
            </a:xfrm>
            <a:custGeom>
              <a:avLst/>
              <a:gdLst/>
              <a:ahLst/>
              <a:cxnLst>
                <a:cxn ang="0">
                  <a:pos x="71" y="12"/>
                </a:cxn>
                <a:cxn ang="0">
                  <a:pos x="71" y="1085"/>
                </a:cxn>
                <a:cxn ang="0">
                  <a:pos x="71" y="1086"/>
                </a:cxn>
                <a:cxn ang="0">
                  <a:pos x="71" y="1087"/>
                </a:cxn>
                <a:cxn ang="0">
                  <a:pos x="54" y="1109"/>
                </a:cxn>
                <a:cxn ang="0">
                  <a:pos x="53" y="1109"/>
                </a:cxn>
                <a:cxn ang="0">
                  <a:pos x="48" y="1111"/>
                </a:cxn>
                <a:cxn ang="0">
                  <a:pos x="49" y="1111"/>
                </a:cxn>
                <a:cxn ang="0">
                  <a:pos x="0" y="1137"/>
                </a:cxn>
                <a:cxn ang="0">
                  <a:pos x="323" y="1137"/>
                </a:cxn>
                <a:cxn ang="0">
                  <a:pos x="274" y="1111"/>
                </a:cxn>
                <a:cxn ang="0">
                  <a:pos x="274" y="1111"/>
                </a:cxn>
                <a:cxn ang="0">
                  <a:pos x="270" y="1109"/>
                </a:cxn>
                <a:cxn ang="0">
                  <a:pos x="269" y="1109"/>
                </a:cxn>
                <a:cxn ang="0">
                  <a:pos x="251" y="1085"/>
                </a:cxn>
                <a:cxn ang="0">
                  <a:pos x="251" y="0"/>
                </a:cxn>
                <a:cxn ang="0">
                  <a:pos x="71" y="12"/>
                </a:cxn>
              </a:cxnLst>
              <a:rect l="0" t="0" r="r" b="b"/>
              <a:pathLst>
                <a:path w="323" h="1137">
                  <a:moveTo>
                    <a:pt x="71" y="12"/>
                  </a:moveTo>
                  <a:cubicBezTo>
                    <a:pt x="71" y="167"/>
                    <a:pt x="71" y="1085"/>
                    <a:pt x="71" y="1085"/>
                  </a:cubicBezTo>
                  <a:cubicBezTo>
                    <a:pt x="71" y="1085"/>
                    <a:pt x="71" y="1085"/>
                    <a:pt x="71" y="1086"/>
                  </a:cubicBezTo>
                  <a:cubicBezTo>
                    <a:pt x="71" y="1086"/>
                    <a:pt x="71" y="1087"/>
                    <a:pt x="71" y="1087"/>
                  </a:cubicBezTo>
                  <a:cubicBezTo>
                    <a:pt x="70" y="1097"/>
                    <a:pt x="63" y="1105"/>
                    <a:pt x="54" y="1109"/>
                  </a:cubicBezTo>
                  <a:cubicBezTo>
                    <a:pt x="54" y="1109"/>
                    <a:pt x="53" y="1109"/>
                    <a:pt x="53" y="1109"/>
                  </a:cubicBezTo>
                  <a:cubicBezTo>
                    <a:pt x="52" y="1110"/>
                    <a:pt x="50" y="1110"/>
                    <a:pt x="48" y="1111"/>
                  </a:cubicBezTo>
                  <a:cubicBezTo>
                    <a:pt x="48" y="1111"/>
                    <a:pt x="49" y="1111"/>
                    <a:pt x="49" y="1111"/>
                  </a:cubicBezTo>
                  <a:cubicBezTo>
                    <a:pt x="31" y="1118"/>
                    <a:pt x="15" y="1127"/>
                    <a:pt x="0" y="1137"/>
                  </a:cubicBezTo>
                  <a:cubicBezTo>
                    <a:pt x="323" y="1137"/>
                    <a:pt x="323" y="1137"/>
                    <a:pt x="323" y="1137"/>
                  </a:cubicBezTo>
                  <a:cubicBezTo>
                    <a:pt x="308" y="1127"/>
                    <a:pt x="292" y="1118"/>
                    <a:pt x="274" y="1111"/>
                  </a:cubicBezTo>
                  <a:cubicBezTo>
                    <a:pt x="274" y="1111"/>
                    <a:pt x="274" y="1111"/>
                    <a:pt x="274" y="1111"/>
                  </a:cubicBezTo>
                  <a:cubicBezTo>
                    <a:pt x="273" y="1110"/>
                    <a:pt x="271" y="1110"/>
                    <a:pt x="270" y="1109"/>
                  </a:cubicBezTo>
                  <a:cubicBezTo>
                    <a:pt x="269" y="1109"/>
                    <a:pt x="269" y="1109"/>
                    <a:pt x="269" y="1109"/>
                  </a:cubicBezTo>
                  <a:cubicBezTo>
                    <a:pt x="259" y="1105"/>
                    <a:pt x="251" y="1095"/>
                    <a:pt x="251" y="1085"/>
                  </a:cubicBezTo>
                  <a:cubicBezTo>
                    <a:pt x="251" y="1085"/>
                    <a:pt x="251" y="155"/>
                    <a:pt x="251" y="0"/>
                  </a:cubicBezTo>
                  <a:lnTo>
                    <a:pt x="71" y="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6219764" y="657049"/>
              <a:ext cx="925227" cy="557513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073"/>
                </a:cxn>
                <a:cxn ang="0">
                  <a:pos x="15" y="1089"/>
                </a:cxn>
                <a:cxn ang="0">
                  <a:pos x="125" y="1082"/>
                </a:cxn>
                <a:cxn ang="0">
                  <a:pos x="181" y="1023"/>
                </a:cxn>
                <a:cxn ang="0">
                  <a:pos x="181" y="0"/>
                </a:cxn>
                <a:cxn ang="0">
                  <a:pos x="3" y="0"/>
                </a:cxn>
              </a:cxnLst>
              <a:rect l="0" t="0" r="r" b="b"/>
              <a:pathLst>
                <a:path w="181" h="1092">
                  <a:moveTo>
                    <a:pt x="3" y="0"/>
                  </a:moveTo>
                  <a:cubicBezTo>
                    <a:pt x="3" y="145"/>
                    <a:pt x="3" y="991"/>
                    <a:pt x="3" y="1073"/>
                  </a:cubicBezTo>
                  <a:cubicBezTo>
                    <a:pt x="3" y="1078"/>
                    <a:pt x="0" y="1092"/>
                    <a:pt x="15" y="1089"/>
                  </a:cubicBezTo>
                  <a:cubicBezTo>
                    <a:pt x="33" y="1084"/>
                    <a:pt x="105" y="1080"/>
                    <a:pt x="125" y="1082"/>
                  </a:cubicBezTo>
                  <a:cubicBezTo>
                    <a:pt x="180" y="1087"/>
                    <a:pt x="181" y="1089"/>
                    <a:pt x="181" y="1023"/>
                  </a:cubicBezTo>
                  <a:cubicBezTo>
                    <a:pt x="181" y="956"/>
                    <a:pt x="181" y="142"/>
                    <a:pt x="181" y="0"/>
                  </a:cubicBezTo>
                  <a:lnTo>
                    <a:pt x="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6087898" y="421420"/>
              <a:ext cx="1113299" cy="1098165"/>
            </a:xfrm>
            <a:custGeom>
              <a:avLst/>
              <a:gdLst/>
              <a:ahLst/>
              <a:cxnLst>
                <a:cxn ang="0">
                  <a:pos x="201" y="1"/>
                </a:cxn>
                <a:cxn ang="0">
                  <a:pos x="49" y="1"/>
                </a:cxn>
                <a:cxn ang="0">
                  <a:pos x="1" y="19"/>
                </a:cxn>
                <a:cxn ang="0">
                  <a:pos x="0" y="20"/>
                </a:cxn>
                <a:cxn ang="0">
                  <a:pos x="27" y="55"/>
                </a:cxn>
                <a:cxn ang="0">
                  <a:pos x="28" y="58"/>
                </a:cxn>
                <a:cxn ang="0">
                  <a:pos x="29" y="215"/>
                </a:cxn>
                <a:cxn ang="0">
                  <a:pos x="65" y="73"/>
                </a:cxn>
                <a:cxn ang="0">
                  <a:pos x="207" y="139"/>
                </a:cxn>
                <a:cxn ang="0">
                  <a:pos x="208" y="19"/>
                </a:cxn>
                <a:cxn ang="0">
                  <a:pos x="201" y="1"/>
                </a:cxn>
              </a:cxnLst>
              <a:rect l="0" t="0" r="r" b="b"/>
              <a:pathLst>
                <a:path w="218" h="215">
                  <a:moveTo>
                    <a:pt x="201" y="1"/>
                  </a:moveTo>
                  <a:cubicBezTo>
                    <a:pt x="176" y="1"/>
                    <a:pt x="92" y="0"/>
                    <a:pt x="49" y="1"/>
                  </a:cubicBezTo>
                  <a:cubicBezTo>
                    <a:pt x="17" y="3"/>
                    <a:pt x="2" y="13"/>
                    <a:pt x="1" y="19"/>
                  </a:cubicBezTo>
                  <a:cubicBezTo>
                    <a:pt x="1" y="20"/>
                    <a:pt x="1" y="20"/>
                    <a:pt x="0" y="20"/>
                  </a:cubicBezTo>
                  <a:cubicBezTo>
                    <a:pt x="16" y="21"/>
                    <a:pt x="26" y="31"/>
                    <a:pt x="27" y="55"/>
                  </a:cubicBezTo>
                  <a:cubicBezTo>
                    <a:pt x="28" y="56"/>
                    <a:pt x="28" y="57"/>
                    <a:pt x="28" y="58"/>
                  </a:cubicBezTo>
                  <a:cubicBezTo>
                    <a:pt x="28" y="63"/>
                    <a:pt x="29" y="209"/>
                    <a:pt x="29" y="215"/>
                  </a:cubicBezTo>
                  <a:cubicBezTo>
                    <a:pt x="29" y="215"/>
                    <a:pt x="27" y="71"/>
                    <a:pt x="65" y="73"/>
                  </a:cubicBezTo>
                  <a:cubicBezTo>
                    <a:pt x="107" y="73"/>
                    <a:pt x="202" y="83"/>
                    <a:pt x="207" y="139"/>
                  </a:cubicBezTo>
                  <a:cubicBezTo>
                    <a:pt x="206" y="89"/>
                    <a:pt x="208" y="46"/>
                    <a:pt x="208" y="19"/>
                  </a:cubicBezTo>
                  <a:cubicBezTo>
                    <a:pt x="218" y="8"/>
                    <a:pt x="206" y="1"/>
                    <a:pt x="20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CCCCC">
                    <a:shade val="30000"/>
                    <a:satMod val="115000"/>
                  </a:srgbClr>
                </a:gs>
                <a:gs pos="50000">
                  <a:srgbClr val="CCCCCC">
                    <a:shade val="67500"/>
                    <a:satMod val="115000"/>
                  </a:srgbClr>
                </a:gs>
                <a:gs pos="100000">
                  <a:srgbClr val="CCCCCC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6271646" y="4886333"/>
              <a:ext cx="832272" cy="1239925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0" y="0"/>
                </a:cxn>
                <a:cxn ang="0">
                  <a:pos x="0" y="674"/>
                </a:cxn>
                <a:cxn ang="0">
                  <a:pos x="21" y="700"/>
                </a:cxn>
                <a:cxn ang="0">
                  <a:pos x="142" y="700"/>
                </a:cxn>
                <a:cxn ang="0">
                  <a:pos x="163" y="674"/>
                </a:cxn>
                <a:cxn ang="0">
                  <a:pos x="163" y="1"/>
                </a:cxn>
                <a:cxn ang="0">
                  <a:pos x="148" y="3"/>
                </a:cxn>
                <a:cxn ang="0">
                  <a:pos x="17" y="3"/>
                </a:cxn>
              </a:cxnLst>
              <a:rect l="0" t="0" r="r" b="b"/>
              <a:pathLst>
                <a:path w="163" h="700">
                  <a:moveTo>
                    <a:pt x="17" y="3"/>
                  </a:moveTo>
                  <a:cubicBezTo>
                    <a:pt x="10" y="3"/>
                    <a:pt x="4" y="2"/>
                    <a:pt x="0" y="0"/>
                  </a:cubicBezTo>
                  <a:cubicBezTo>
                    <a:pt x="1" y="299"/>
                    <a:pt x="0" y="674"/>
                    <a:pt x="0" y="674"/>
                  </a:cubicBezTo>
                  <a:cubicBezTo>
                    <a:pt x="0" y="688"/>
                    <a:pt x="9" y="700"/>
                    <a:pt x="21" y="700"/>
                  </a:cubicBezTo>
                  <a:cubicBezTo>
                    <a:pt x="142" y="700"/>
                    <a:pt x="142" y="700"/>
                    <a:pt x="142" y="700"/>
                  </a:cubicBezTo>
                  <a:cubicBezTo>
                    <a:pt x="154" y="700"/>
                    <a:pt x="163" y="688"/>
                    <a:pt x="163" y="674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9" y="2"/>
                    <a:pt x="154" y="3"/>
                    <a:pt x="148" y="3"/>
                  </a:cubicBezTo>
                  <a:lnTo>
                    <a:pt x="17" y="3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6092221" y="436552"/>
              <a:ext cx="1113299" cy="86470"/>
            </a:xfrm>
            <a:custGeom>
              <a:avLst/>
              <a:gdLst/>
              <a:ahLst/>
              <a:cxnLst>
                <a:cxn ang="0">
                  <a:pos x="201" y="1"/>
                </a:cxn>
                <a:cxn ang="0">
                  <a:pos x="48" y="1"/>
                </a:cxn>
                <a:cxn ang="0">
                  <a:pos x="0" y="17"/>
                </a:cxn>
                <a:cxn ang="0">
                  <a:pos x="1" y="17"/>
                </a:cxn>
                <a:cxn ang="0">
                  <a:pos x="48" y="7"/>
                </a:cxn>
                <a:cxn ang="0">
                  <a:pos x="200" y="8"/>
                </a:cxn>
                <a:cxn ang="0">
                  <a:pos x="208" y="17"/>
                </a:cxn>
                <a:cxn ang="0">
                  <a:pos x="201" y="1"/>
                </a:cxn>
              </a:cxnLst>
              <a:rect l="0" t="0" r="r" b="b"/>
              <a:pathLst>
                <a:path w="218" h="17">
                  <a:moveTo>
                    <a:pt x="201" y="1"/>
                  </a:moveTo>
                  <a:cubicBezTo>
                    <a:pt x="175" y="1"/>
                    <a:pt x="91" y="0"/>
                    <a:pt x="48" y="1"/>
                  </a:cubicBezTo>
                  <a:cubicBezTo>
                    <a:pt x="17" y="3"/>
                    <a:pt x="2" y="11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5" y="7"/>
                    <a:pt x="24" y="8"/>
                    <a:pt x="48" y="7"/>
                  </a:cubicBezTo>
                  <a:cubicBezTo>
                    <a:pt x="91" y="6"/>
                    <a:pt x="175" y="11"/>
                    <a:pt x="200" y="8"/>
                  </a:cubicBezTo>
                  <a:cubicBezTo>
                    <a:pt x="209" y="8"/>
                    <a:pt x="209" y="12"/>
                    <a:pt x="208" y="17"/>
                  </a:cubicBezTo>
                  <a:cubicBezTo>
                    <a:pt x="218" y="7"/>
                    <a:pt x="206" y="1"/>
                    <a:pt x="201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4"/>
            <p:cNvSpPr>
              <a:spLocks noEditPoints="1"/>
            </p:cNvSpPr>
            <p:nvPr/>
          </p:nvSpPr>
          <p:spPr bwMode="auto">
            <a:xfrm>
              <a:off x="6317043" y="1141280"/>
              <a:ext cx="652847" cy="4801231"/>
            </a:xfrm>
            <a:custGeom>
              <a:avLst/>
              <a:gdLst/>
              <a:ahLst/>
              <a:cxnLst>
                <a:cxn ang="0">
                  <a:pos x="70" y="309"/>
                </a:cxn>
                <a:cxn ang="0">
                  <a:pos x="70" y="299"/>
                </a:cxn>
                <a:cxn ang="0">
                  <a:pos x="70" y="137"/>
                </a:cxn>
                <a:cxn ang="0">
                  <a:pos x="27" y="148"/>
                </a:cxn>
                <a:cxn ang="0">
                  <a:pos x="27" y="158"/>
                </a:cxn>
                <a:cxn ang="0">
                  <a:pos x="27" y="168"/>
                </a:cxn>
                <a:cxn ang="0">
                  <a:pos x="74" y="380"/>
                </a:cxn>
                <a:cxn ang="0">
                  <a:pos x="27" y="361"/>
                </a:cxn>
                <a:cxn ang="0">
                  <a:pos x="70" y="401"/>
                </a:cxn>
                <a:cxn ang="0">
                  <a:pos x="27" y="260"/>
                </a:cxn>
                <a:cxn ang="0">
                  <a:pos x="70" y="411"/>
                </a:cxn>
                <a:cxn ang="0">
                  <a:pos x="17" y="331"/>
                </a:cxn>
                <a:cxn ang="0">
                  <a:pos x="27" y="371"/>
                </a:cxn>
                <a:cxn ang="0">
                  <a:pos x="27" y="869"/>
                </a:cxn>
                <a:cxn ang="0">
                  <a:pos x="27" y="879"/>
                </a:cxn>
                <a:cxn ang="0">
                  <a:pos x="23" y="889"/>
                </a:cxn>
                <a:cxn ang="0">
                  <a:pos x="27" y="909"/>
                </a:cxn>
                <a:cxn ang="0">
                  <a:pos x="27" y="940"/>
                </a:cxn>
                <a:cxn ang="0">
                  <a:pos x="17" y="128"/>
                </a:cxn>
                <a:cxn ang="0">
                  <a:pos x="70" y="86"/>
                </a:cxn>
                <a:cxn ang="0">
                  <a:pos x="70" y="208"/>
                </a:cxn>
                <a:cxn ang="0">
                  <a:pos x="70" y="198"/>
                </a:cxn>
                <a:cxn ang="0">
                  <a:pos x="27" y="117"/>
                </a:cxn>
                <a:cxn ang="0">
                  <a:pos x="70" y="35"/>
                </a:cxn>
                <a:cxn ang="0">
                  <a:pos x="70" y="106"/>
                </a:cxn>
                <a:cxn ang="0">
                  <a:pos x="70" y="644"/>
                </a:cxn>
                <a:cxn ang="0">
                  <a:pos x="17" y="433"/>
                </a:cxn>
                <a:cxn ang="0">
                  <a:pos x="27" y="676"/>
                </a:cxn>
                <a:cxn ang="0">
                  <a:pos x="70" y="817"/>
                </a:cxn>
                <a:cxn ang="0">
                  <a:pos x="70" y="705"/>
                </a:cxn>
                <a:cxn ang="0">
                  <a:pos x="74" y="685"/>
                </a:cxn>
                <a:cxn ang="0">
                  <a:pos x="27" y="767"/>
                </a:cxn>
                <a:cxn ang="0">
                  <a:pos x="70" y="746"/>
                </a:cxn>
                <a:cxn ang="0">
                  <a:pos x="70" y="797"/>
                </a:cxn>
                <a:cxn ang="0">
                  <a:pos x="74" y="786"/>
                </a:cxn>
                <a:cxn ang="0">
                  <a:pos x="17" y="737"/>
                </a:cxn>
                <a:cxn ang="0">
                  <a:pos x="70" y="441"/>
                </a:cxn>
                <a:cxn ang="0">
                  <a:pos x="74" y="482"/>
                </a:cxn>
                <a:cxn ang="0">
                  <a:pos x="70" y="492"/>
                </a:cxn>
                <a:cxn ang="0">
                  <a:pos x="27" y="574"/>
                </a:cxn>
                <a:cxn ang="0">
                  <a:pos x="70" y="512"/>
                </a:cxn>
                <a:cxn ang="0">
                  <a:pos x="27" y="554"/>
                </a:cxn>
                <a:cxn ang="0">
                  <a:pos x="74" y="583"/>
                </a:cxn>
                <a:cxn ang="0">
                  <a:pos x="70" y="594"/>
                </a:cxn>
                <a:cxn ang="0">
                  <a:pos x="27" y="625"/>
                </a:cxn>
                <a:cxn ang="0">
                  <a:pos x="95" y="806"/>
                </a:cxn>
                <a:cxn ang="0">
                  <a:pos x="108" y="806"/>
                </a:cxn>
                <a:cxn ang="0">
                  <a:pos x="77" y="810"/>
                </a:cxn>
                <a:cxn ang="0">
                  <a:pos x="108" y="625"/>
                </a:cxn>
                <a:cxn ang="0">
                  <a:pos x="81" y="604"/>
                </a:cxn>
                <a:cxn ang="0">
                  <a:pos x="78" y="622"/>
                </a:cxn>
                <a:cxn ang="0">
                  <a:pos x="98" y="614"/>
                </a:cxn>
                <a:cxn ang="0">
                  <a:pos x="98" y="413"/>
                </a:cxn>
                <a:cxn ang="0">
                  <a:pos x="111" y="413"/>
                </a:cxn>
                <a:cxn ang="0">
                  <a:pos x="80" y="413"/>
                </a:cxn>
                <a:cxn ang="0">
                  <a:pos x="108" y="221"/>
                </a:cxn>
                <a:cxn ang="0">
                  <a:pos x="76" y="214"/>
                </a:cxn>
                <a:cxn ang="0">
                  <a:pos x="83" y="214"/>
                </a:cxn>
                <a:cxn ang="0">
                  <a:pos x="92" y="211"/>
                </a:cxn>
                <a:cxn ang="0">
                  <a:pos x="111" y="10"/>
                </a:cxn>
                <a:cxn ang="0">
                  <a:pos x="79" y="9"/>
                </a:cxn>
                <a:cxn ang="0">
                  <a:pos x="95" y="21"/>
                </a:cxn>
              </a:cxnLst>
              <a:rect l="0" t="0" r="r" b="b"/>
              <a:pathLst>
                <a:path w="128" h="940">
                  <a:moveTo>
                    <a:pt x="27" y="321"/>
                  </a:moveTo>
                  <a:cubicBezTo>
                    <a:pt x="70" y="321"/>
                    <a:pt x="70" y="321"/>
                    <a:pt x="70" y="321"/>
                  </a:cubicBezTo>
                  <a:cubicBezTo>
                    <a:pt x="70" y="319"/>
                    <a:pt x="70" y="319"/>
                    <a:pt x="70" y="319"/>
                  </a:cubicBezTo>
                  <a:cubicBezTo>
                    <a:pt x="27" y="319"/>
                    <a:pt x="27" y="319"/>
                    <a:pt x="27" y="319"/>
                  </a:cubicBezTo>
                  <a:lnTo>
                    <a:pt x="27" y="321"/>
                  </a:lnTo>
                  <a:close/>
                  <a:moveTo>
                    <a:pt x="70" y="309"/>
                  </a:moveTo>
                  <a:cubicBezTo>
                    <a:pt x="27" y="309"/>
                    <a:pt x="27" y="309"/>
                    <a:pt x="27" y="309"/>
                  </a:cubicBezTo>
                  <a:cubicBezTo>
                    <a:pt x="27" y="310"/>
                    <a:pt x="27" y="310"/>
                    <a:pt x="27" y="310"/>
                  </a:cubicBezTo>
                  <a:cubicBezTo>
                    <a:pt x="70" y="310"/>
                    <a:pt x="70" y="310"/>
                    <a:pt x="70" y="310"/>
                  </a:cubicBezTo>
                  <a:lnTo>
                    <a:pt x="70" y="309"/>
                  </a:lnTo>
                  <a:close/>
                  <a:moveTo>
                    <a:pt x="74" y="279"/>
                  </a:moveTo>
                  <a:cubicBezTo>
                    <a:pt x="23" y="279"/>
                    <a:pt x="23" y="279"/>
                    <a:pt x="23" y="279"/>
                  </a:cubicBezTo>
                  <a:cubicBezTo>
                    <a:pt x="23" y="280"/>
                    <a:pt x="23" y="280"/>
                    <a:pt x="23" y="280"/>
                  </a:cubicBezTo>
                  <a:cubicBezTo>
                    <a:pt x="74" y="280"/>
                    <a:pt x="74" y="280"/>
                    <a:pt x="74" y="280"/>
                  </a:cubicBezTo>
                  <a:lnTo>
                    <a:pt x="74" y="279"/>
                  </a:lnTo>
                  <a:close/>
                  <a:moveTo>
                    <a:pt x="70" y="299"/>
                  </a:moveTo>
                  <a:cubicBezTo>
                    <a:pt x="27" y="299"/>
                    <a:pt x="27" y="299"/>
                    <a:pt x="27" y="299"/>
                  </a:cubicBezTo>
                  <a:cubicBezTo>
                    <a:pt x="27" y="300"/>
                    <a:pt x="27" y="300"/>
                    <a:pt x="27" y="300"/>
                  </a:cubicBezTo>
                  <a:cubicBezTo>
                    <a:pt x="70" y="300"/>
                    <a:pt x="70" y="300"/>
                    <a:pt x="70" y="300"/>
                  </a:cubicBezTo>
                  <a:lnTo>
                    <a:pt x="70" y="299"/>
                  </a:lnTo>
                  <a:close/>
                  <a:moveTo>
                    <a:pt x="70" y="289"/>
                  </a:moveTo>
                  <a:cubicBezTo>
                    <a:pt x="27" y="289"/>
                    <a:pt x="27" y="289"/>
                    <a:pt x="27" y="289"/>
                  </a:cubicBezTo>
                  <a:cubicBezTo>
                    <a:pt x="27" y="290"/>
                    <a:pt x="27" y="290"/>
                    <a:pt x="27" y="290"/>
                  </a:cubicBezTo>
                  <a:cubicBezTo>
                    <a:pt x="70" y="290"/>
                    <a:pt x="70" y="290"/>
                    <a:pt x="70" y="290"/>
                  </a:cubicBezTo>
                  <a:lnTo>
                    <a:pt x="70" y="289"/>
                  </a:lnTo>
                  <a:close/>
                  <a:moveTo>
                    <a:pt x="70" y="137"/>
                  </a:moveTo>
                  <a:cubicBezTo>
                    <a:pt x="27" y="137"/>
                    <a:pt x="27" y="137"/>
                    <a:pt x="27" y="137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70" y="138"/>
                    <a:pt x="70" y="138"/>
                    <a:pt x="70" y="138"/>
                  </a:cubicBezTo>
                  <a:lnTo>
                    <a:pt x="70" y="137"/>
                  </a:lnTo>
                  <a:close/>
                  <a:moveTo>
                    <a:pt x="27" y="249"/>
                  </a:moveTo>
                  <a:cubicBezTo>
                    <a:pt x="70" y="249"/>
                    <a:pt x="70" y="249"/>
                    <a:pt x="70" y="249"/>
                  </a:cubicBezTo>
                  <a:cubicBezTo>
                    <a:pt x="70" y="248"/>
                    <a:pt x="70" y="248"/>
                    <a:pt x="70" y="248"/>
                  </a:cubicBezTo>
                  <a:cubicBezTo>
                    <a:pt x="27" y="248"/>
                    <a:pt x="27" y="248"/>
                    <a:pt x="27" y="248"/>
                  </a:cubicBezTo>
                  <a:lnTo>
                    <a:pt x="27" y="249"/>
                  </a:lnTo>
                  <a:close/>
                  <a:moveTo>
                    <a:pt x="27" y="148"/>
                  </a:moveTo>
                  <a:cubicBezTo>
                    <a:pt x="70" y="148"/>
                    <a:pt x="70" y="148"/>
                    <a:pt x="70" y="148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27" y="147"/>
                    <a:pt x="27" y="147"/>
                    <a:pt x="27" y="147"/>
                  </a:cubicBezTo>
                  <a:lnTo>
                    <a:pt x="27" y="148"/>
                  </a:lnTo>
                  <a:close/>
                  <a:moveTo>
                    <a:pt x="17" y="230"/>
                  </a:moveTo>
                  <a:cubicBezTo>
                    <a:pt x="80" y="230"/>
                    <a:pt x="80" y="230"/>
                    <a:pt x="80" y="230"/>
                  </a:cubicBezTo>
                  <a:cubicBezTo>
                    <a:pt x="80" y="228"/>
                    <a:pt x="80" y="228"/>
                    <a:pt x="80" y="228"/>
                  </a:cubicBezTo>
                  <a:cubicBezTo>
                    <a:pt x="17" y="228"/>
                    <a:pt x="17" y="228"/>
                    <a:pt x="17" y="228"/>
                  </a:cubicBezTo>
                  <a:lnTo>
                    <a:pt x="17" y="230"/>
                  </a:lnTo>
                  <a:close/>
                  <a:moveTo>
                    <a:pt x="27" y="158"/>
                  </a:moveTo>
                  <a:cubicBezTo>
                    <a:pt x="70" y="158"/>
                    <a:pt x="70" y="158"/>
                    <a:pt x="70" y="158"/>
                  </a:cubicBezTo>
                  <a:cubicBezTo>
                    <a:pt x="70" y="157"/>
                    <a:pt x="70" y="157"/>
                    <a:pt x="70" y="157"/>
                  </a:cubicBezTo>
                  <a:cubicBezTo>
                    <a:pt x="27" y="157"/>
                    <a:pt x="27" y="157"/>
                    <a:pt x="27" y="157"/>
                  </a:cubicBezTo>
                  <a:lnTo>
                    <a:pt x="27" y="158"/>
                  </a:lnTo>
                  <a:close/>
                  <a:moveTo>
                    <a:pt x="74" y="177"/>
                  </a:moveTo>
                  <a:cubicBezTo>
                    <a:pt x="23" y="177"/>
                    <a:pt x="23" y="177"/>
                    <a:pt x="23" y="177"/>
                  </a:cubicBezTo>
                  <a:cubicBezTo>
                    <a:pt x="23" y="179"/>
                    <a:pt x="23" y="179"/>
                    <a:pt x="23" y="179"/>
                  </a:cubicBezTo>
                  <a:cubicBezTo>
                    <a:pt x="74" y="179"/>
                    <a:pt x="74" y="179"/>
                    <a:pt x="74" y="179"/>
                  </a:cubicBezTo>
                  <a:lnTo>
                    <a:pt x="74" y="177"/>
                  </a:lnTo>
                  <a:close/>
                  <a:moveTo>
                    <a:pt x="27" y="168"/>
                  </a:moveTo>
                  <a:cubicBezTo>
                    <a:pt x="70" y="168"/>
                    <a:pt x="70" y="168"/>
                    <a:pt x="70" y="168"/>
                  </a:cubicBezTo>
                  <a:cubicBezTo>
                    <a:pt x="70" y="167"/>
                    <a:pt x="70" y="167"/>
                    <a:pt x="70" y="167"/>
                  </a:cubicBezTo>
                  <a:cubicBezTo>
                    <a:pt x="27" y="167"/>
                    <a:pt x="27" y="167"/>
                    <a:pt x="27" y="167"/>
                  </a:cubicBezTo>
                  <a:lnTo>
                    <a:pt x="27" y="168"/>
                  </a:lnTo>
                  <a:close/>
                  <a:moveTo>
                    <a:pt x="27" y="351"/>
                  </a:moveTo>
                  <a:cubicBezTo>
                    <a:pt x="70" y="351"/>
                    <a:pt x="70" y="351"/>
                    <a:pt x="70" y="351"/>
                  </a:cubicBezTo>
                  <a:cubicBezTo>
                    <a:pt x="70" y="350"/>
                    <a:pt x="70" y="350"/>
                    <a:pt x="70" y="350"/>
                  </a:cubicBezTo>
                  <a:cubicBezTo>
                    <a:pt x="27" y="350"/>
                    <a:pt x="27" y="350"/>
                    <a:pt x="27" y="350"/>
                  </a:cubicBezTo>
                  <a:lnTo>
                    <a:pt x="27" y="351"/>
                  </a:lnTo>
                  <a:close/>
                  <a:moveTo>
                    <a:pt x="74" y="380"/>
                  </a:moveTo>
                  <a:cubicBezTo>
                    <a:pt x="23" y="380"/>
                    <a:pt x="23" y="380"/>
                    <a:pt x="23" y="380"/>
                  </a:cubicBezTo>
                  <a:cubicBezTo>
                    <a:pt x="23" y="382"/>
                    <a:pt x="23" y="382"/>
                    <a:pt x="23" y="382"/>
                  </a:cubicBezTo>
                  <a:cubicBezTo>
                    <a:pt x="74" y="382"/>
                    <a:pt x="74" y="382"/>
                    <a:pt x="74" y="382"/>
                  </a:cubicBezTo>
                  <a:lnTo>
                    <a:pt x="74" y="380"/>
                  </a:lnTo>
                  <a:close/>
                  <a:moveTo>
                    <a:pt x="70" y="391"/>
                  </a:moveTo>
                  <a:cubicBezTo>
                    <a:pt x="27" y="391"/>
                    <a:pt x="27" y="391"/>
                    <a:pt x="27" y="391"/>
                  </a:cubicBezTo>
                  <a:cubicBezTo>
                    <a:pt x="27" y="392"/>
                    <a:pt x="27" y="392"/>
                    <a:pt x="27" y="392"/>
                  </a:cubicBezTo>
                  <a:cubicBezTo>
                    <a:pt x="70" y="392"/>
                    <a:pt x="70" y="392"/>
                    <a:pt x="70" y="392"/>
                  </a:cubicBezTo>
                  <a:lnTo>
                    <a:pt x="70" y="391"/>
                  </a:lnTo>
                  <a:close/>
                  <a:moveTo>
                    <a:pt x="27" y="361"/>
                  </a:moveTo>
                  <a:cubicBezTo>
                    <a:pt x="70" y="361"/>
                    <a:pt x="70" y="361"/>
                    <a:pt x="70" y="361"/>
                  </a:cubicBezTo>
                  <a:cubicBezTo>
                    <a:pt x="70" y="360"/>
                    <a:pt x="70" y="360"/>
                    <a:pt x="70" y="360"/>
                  </a:cubicBezTo>
                  <a:cubicBezTo>
                    <a:pt x="27" y="360"/>
                    <a:pt x="27" y="360"/>
                    <a:pt x="27" y="360"/>
                  </a:cubicBezTo>
                  <a:lnTo>
                    <a:pt x="27" y="361"/>
                  </a:lnTo>
                  <a:close/>
                  <a:moveTo>
                    <a:pt x="70" y="238"/>
                  </a:moveTo>
                  <a:cubicBezTo>
                    <a:pt x="27" y="238"/>
                    <a:pt x="27" y="238"/>
                    <a:pt x="27" y="238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70" y="239"/>
                    <a:pt x="70" y="239"/>
                    <a:pt x="70" y="239"/>
                  </a:cubicBezTo>
                  <a:lnTo>
                    <a:pt x="70" y="238"/>
                  </a:lnTo>
                  <a:close/>
                  <a:moveTo>
                    <a:pt x="70" y="401"/>
                  </a:moveTo>
                  <a:cubicBezTo>
                    <a:pt x="27" y="401"/>
                    <a:pt x="27" y="401"/>
                    <a:pt x="27" y="401"/>
                  </a:cubicBezTo>
                  <a:cubicBezTo>
                    <a:pt x="27" y="402"/>
                    <a:pt x="27" y="402"/>
                    <a:pt x="27" y="402"/>
                  </a:cubicBezTo>
                  <a:cubicBezTo>
                    <a:pt x="70" y="402"/>
                    <a:pt x="70" y="402"/>
                    <a:pt x="70" y="402"/>
                  </a:cubicBezTo>
                  <a:lnTo>
                    <a:pt x="70" y="401"/>
                  </a:lnTo>
                  <a:close/>
                  <a:moveTo>
                    <a:pt x="70" y="340"/>
                  </a:moveTo>
                  <a:cubicBezTo>
                    <a:pt x="27" y="340"/>
                    <a:pt x="27" y="340"/>
                    <a:pt x="27" y="340"/>
                  </a:cubicBezTo>
                  <a:cubicBezTo>
                    <a:pt x="27" y="341"/>
                    <a:pt x="27" y="341"/>
                    <a:pt x="27" y="341"/>
                  </a:cubicBezTo>
                  <a:cubicBezTo>
                    <a:pt x="70" y="341"/>
                    <a:pt x="70" y="341"/>
                    <a:pt x="70" y="341"/>
                  </a:cubicBezTo>
                  <a:lnTo>
                    <a:pt x="70" y="340"/>
                  </a:lnTo>
                  <a:close/>
                  <a:moveTo>
                    <a:pt x="27" y="260"/>
                  </a:moveTo>
                  <a:cubicBezTo>
                    <a:pt x="70" y="260"/>
                    <a:pt x="70" y="260"/>
                    <a:pt x="70" y="260"/>
                  </a:cubicBezTo>
                  <a:cubicBezTo>
                    <a:pt x="70" y="259"/>
                    <a:pt x="70" y="259"/>
                    <a:pt x="70" y="259"/>
                  </a:cubicBezTo>
                  <a:cubicBezTo>
                    <a:pt x="27" y="259"/>
                    <a:pt x="27" y="259"/>
                    <a:pt x="27" y="259"/>
                  </a:cubicBezTo>
                  <a:lnTo>
                    <a:pt x="27" y="260"/>
                  </a:lnTo>
                  <a:close/>
                  <a:moveTo>
                    <a:pt x="27" y="270"/>
                  </a:moveTo>
                  <a:cubicBezTo>
                    <a:pt x="70" y="270"/>
                    <a:pt x="70" y="270"/>
                    <a:pt x="70" y="270"/>
                  </a:cubicBezTo>
                  <a:cubicBezTo>
                    <a:pt x="70" y="269"/>
                    <a:pt x="70" y="269"/>
                    <a:pt x="70" y="269"/>
                  </a:cubicBezTo>
                  <a:cubicBezTo>
                    <a:pt x="27" y="269"/>
                    <a:pt x="27" y="269"/>
                    <a:pt x="27" y="269"/>
                  </a:cubicBezTo>
                  <a:lnTo>
                    <a:pt x="27" y="270"/>
                  </a:lnTo>
                  <a:close/>
                  <a:moveTo>
                    <a:pt x="70" y="411"/>
                  </a:moveTo>
                  <a:cubicBezTo>
                    <a:pt x="27" y="411"/>
                    <a:pt x="27" y="411"/>
                    <a:pt x="27" y="411"/>
                  </a:cubicBezTo>
                  <a:cubicBezTo>
                    <a:pt x="27" y="412"/>
                    <a:pt x="27" y="412"/>
                    <a:pt x="27" y="412"/>
                  </a:cubicBezTo>
                  <a:cubicBezTo>
                    <a:pt x="70" y="412"/>
                    <a:pt x="70" y="412"/>
                    <a:pt x="70" y="412"/>
                  </a:cubicBezTo>
                  <a:lnTo>
                    <a:pt x="70" y="411"/>
                  </a:lnTo>
                  <a:close/>
                  <a:moveTo>
                    <a:pt x="27" y="919"/>
                  </a:moveTo>
                  <a:cubicBezTo>
                    <a:pt x="70" y="919"/>
                    <a:pt x="70" y="919"/>
                    <a:pt x="70" y="919"/>
                  </a:cubicBezTo>
                  <a:cubicBezTo>
                    <a:pt x="70" y="918"/>
                    <a:pt x="70" y="918"/>
                    <a:pt x="70" y="918"/>
                  </a:cubicBezTo>
                  <a:cubicBezTo>
                    <a:pt x="27" y="918"/>
                    <a:pt x="27" y="918"/>
                    <a:pt x="27" y="918"/>
                  </a:cubicBezTo>
                  <a:lnTo>
                    <a:pt x="27" y="919"/>
                  </a:lnTo>
                  <a:close/>
                  <a:moveTo>
                    <a:pt x="17" y="331"/>
                  </a:moveTo>
                  <a:cubicBezTo>
                    <a:pt x="80" y="331"/>
                    <a:pt x="80" y="331"/>
                    <a:pt x="80" y="331"/>
                  </a:cubicBezTo>
                  <a:cubicBezTo>
                    <a:pt x="80" y="329"/>
                    <a:pt x="80" y="329"/>
                    <a:pt x="80" y="329"/>
                  </a:cubicBezTo>
                  <a:cubicBezTo>
                    <a:pt x="17" y="329"/>
                    <a:pt x="17" y="329"/>
                    <a:pt x="17" y="329"/>
                  </a:cubicBezTo>
                  <a:lnTo>
                    <a:pt x="17" y="331"/>
                  </a:lnTo>
                  <a:close/>
                  <a:moveTo>
                    <a:pt x="27" y="422"/>
                  </a:moveTo>
                  <a:cubicBezTo>
                    <a:pt x="70" y="422"/>
                    <a:pt x="70" y="422"/>
                    <a:pt x="70" y="422"/>
                  </a:cubicBezTo>
                  <a:cubicBezTo>
                    <a:pt x="70" y="421"/>
                    <a:pt x="70" y="421"/>
                    <a:pt x="70" y="421"/>
                  </a:cubicBezTo>
                  <a:cubicBezTo>
                    <a:pt x="27" y="421"/>
                    <a:pt x="27" y="421"/>
                    <a:pt x="27" y="421"/>
                  </a:cubicBezTo>
                  <a:lnTo>
                    <a:pt x="27" y="422"/>
                  </a:lnTo>
                  <a:close/>
                  <a:moveTo>
                    <a:pt x="27" y="371"/>
                  </a:moveTo>
                  <a:cubicBezTo>
                    <a:pt x="70" y="371"/>
                    <a:pt x="70" y="371"/>
                    <a:pt x="70" y="371"/>
                  </a:cubicBezTo>
                  <a:cubicBezTo>
                    <a:pt x="70" y="370"/>
                    <a:pt x="70" y="370"/>
                    <a:pt x="70" y="370"/>
                  </a:cubicBezTo>
                  <a:cubicBezTo>
                    <a:pt x="27" y="370"/>
                    <a:pt x="27" y="370"/>
                    <a:pt x="27" y="370"/>
                  </a:cubicBezTo>
                  <a:lnTo>
                    <a:pt x="27" y="371"/>
                  </a:lnTo>
                  <a:close/>
                  <a:moveTo>
                    <a:pt x="27" y="859"/>
                  </a:moveTo>
                  <a:cubicBezTo>
                    <a:pt x="70" y="859"/>
                    <a:pt x="70" y="859"/>
                    <a:pt x="70" y="859"/>
                  </a:cubicBezTo>
                  <a:cubicBezTo>
                    <a:pt x="70" y="857"/>
                    <a:pt x="70" y="857"/>
                    <a:pt x="70" y="857"/>
                  </a:cubicBezTo>
                  <a:cubicBezTo>
                    <a:pt x="27" y="857"/>
                    <a:pt x="27" y="857"/>
                    <a:pt x="27" y="857"/>
                  </a:cubicBezTo>
                  <a:lnTo>
                    <a:pt x="27" y="859"/>
                  </a:lnTo>
                  <a:close/>
                  <a:moveTo>
                    <a:pt x="27" y="869"/>
                  </a:moveTo>
                  <a:cubicBezTo>
                    <a:pt x="70" y="869"/>
                    <a:pt x="70" y="869"/>
                    <a:pt x="70" y="869"/>
                  </a:cubicBezTo>
                  <a:cubicBezTo>
                    <a:pt x="70" y="868"/>
                    <a:pt x="70" y="868"/>
                    <a:pt x="70" y="868"/>
                  </a:cubicBezTo>
                  <a:cubicBezTo>
                    <a:pt x="27" y="868"/>
                    <a:pt x="27" y="868"/>
                    <a:pt x="27" y="868"/>
                  </a:cubicBezTo>
                  <a:lnTo>
                    <a:pt x="27" y="869"/>
                  </a:lnTo>
                  <a:close/>
                  <a:moveTo>
                    <a:pt x="70" y="847"/>
                  </a:moveTo>
                  <a:cubicBezTo>
                    <a:pt x="27" y="847"/>
                    <a:pt x="27" y="847"/>
                    <a:pt x="27" y="847"/>
                  </a:cubicBezTo>
                  <a:cubicBezTo>
                    <a:pt x="27" y="848"/>
                    <a:pt x="27" y="848"/>
                    <a:pt x="27" y="848"/>
                  </a:cubicBezTo>
                  <a:cubicBezTo>
                    <a:pt x="70" y="848"/>
                    <a:pt x="70" y="848"/>
                    <a:pt x="70" y="848"/>
                  </a:cubicBezTo>
                  <a:lnTo>
                    <a:pt x="70" y="847"/>
                  </a:lnTo>
                  <a:close/>
                  <a:moveTo>
                    <a:pt x="27" y="879"/>
                  </a:moveTo>
                  <a:cubicBezTo>
                    <a:pt x="70" y="879"/>
                    <a:pt x="70" y="879"/>
                    <a:pt x="70" y="879"/>
                  </a:cubicBezTo>
                  <a:cubicBezTo>
                    <a:pt x="70" y="878"/>
                    <a:pt x="70" y="878"/>
                    <a:pt x="70" y="878"/>
                  </a:cubicBezTo>
                  <a:cubicBezTo>
                    <a:pt x="27" y="878"/>
                    <a:pt x="27" y="878"/>
                    <a:pt x="27" y="878"/>
                  </a:cubicBezTo>
                  <a:lnTo>
                    <a:pt x="27" y="879"/>
                  </a:lnTo>
                  <a:close/>
                  <a:moveTo>
                    <a:pt x="17" y="839"/>
                  </a:moveTo>
                  <a:cubicBezTo>
                    <a:pt x="80" y="839"/>
                    <a:pt x="80" y="839"/>
                    <a:pt x="80" y="839"/>
                  </a:cubicBezTo>
                  <a:cubicBezTo>
                    <a:pt x="80" y="837"/>
                    <a:pt x="80" y="837"/>
                    <a:pt x="80" y="837"/>
                  </a:cubicBezTo>
                  <a:cubicBezTo>
                    <a:pt x="17" y="837"/>
                    <a:pt x="17" y="837"/>
                    <a:pt x="17" y="837"/>
                  </a:cubicBezTo>
                  <a:lnTo>
                    <a:pt x="17" y="839"/>
                  </a:lnTo>
                  <a:close/>
                  <a:moveTo>
                    <a:pt x="23" y="889"/>
                  </a:moveTo>
                  <a:cubicBezTo>
                    <a:pt x="74" y="889"/>
                    <a:pt x="74" y="889"/>
                    <a:pt x="74" y="889"/>
                  </a:cubicBezTo>
                  <a:cubicBezTo>
                    <a:pt x="74" y="888"/>
                    <a:pt x="74" y="888"/>
                    <a:pt x="74" y="888"/>
                  </a:cubicBezTo>
                  <a:cubicBezTo>
                    <a:pt x="23" y="888"/>
                    <a:pt x="23" y="888"/>
                    <a:pt x="23" y="888"/>
                  </a:cubicBezTo>
                  <a:lnTo>
                    <a:pt x="23" y="889"/>
                  </a:lnTo>
                  <a:close/>
                  <a:moveTo>
                    <a:pt x="27" y="930"/>
                  </a:moveTo>
                  <a:cubicBezTo>
                    <a:pt x="70" y="930"/>
                    <a:pt x="70" y="930"/>
                    <a:pt x="70" y="930"/>
                  </a:cubicBezTo>
                  <a:cubicBezTo>
                    <a:pt x="70" y="929"/>
                    <a:pt x="70" y="929"/>
                    <a:pt x="70" y="929"/>
                  </a:cubicBezTo>
                  <a:cubicBezTo>
                    <a:pt x="27" y="929"/>
                    <a:pt x="27" y="929"/>
                    <a:pt x="27" y="929"/>
                  </a:cubicBezTo>
                  <a:lnTo>
                    <a:pt x="27" y="930"/>
                  </a:lnTo>
                  <a:close/>
                  <a:moveTo>
                    <a:pt x="27" y="909"/>
                  </a:moveTo>
                  <a:cubicBezTo>
                    <a:pt x="70" y="909"/>
                    <a:pt x="70" y="909"/>
                    <a:pt x="70" y="909"/>
                  </a:cubicBezTo>
                  <a:cubicBezTo>
                    <a:pt x="70" y="908"/>
                    <a:pt x="70" y="908"/>
                    <a:pt x="70" y="908"/>
                  </a:cubicBezTo>
                  <a:cubicBezTo>
                    <a:pt x="27" y="908"/>
                    <a:pt x="27" y="908"/>
                    <a:pt x="27" y="908"/>
                  </a:cubicBezTo>
                  <a:lnTo>
                    <a:pt x="27" y="909"/>
                  </a:lnTo>
                  <a:close/>
                  <a:moveTo>
                    <a:pt x="27" y="899"/>
                  </a:moveTo>
                  <a:cubicBezTo>
                    <a:pt x="70" y="899"/>
                    <a:pt x="70" y="899"/>
                    <a:pt x="70" y="899"/>
                  </a:cubicBezTo>
                  <a:cubicBezTo>
                    <a:pt x="70" y="898"/>
                    <a:pt x="70" y="898"/>
                    <a:pt x="70" y="898"/>
                  </a:cubicBezTo>
                  <a:cubicBezTo>
                    <a:pt x="27" y="898"/>
                    <a:pt x="27" y="898"/>
                    <a:pt x="27" y="898"/>
                  </a:cubicBezTo>
                  <a:lnTo>
                    <a:pt x="27" y="899"/>
                  </a:lnTo>
                  <a:close/>
                  <a:moveTo>
                    <a:pt x="27" y="940"/>
                  </a:moveTo>
                  <a:cubicBezTo>
                    <a:pt x="70" y="940"/>
                    <a:pt x="70" y="940"/>
                    <a:pt x="70" y="940"/>
                  </a:cubicBezTo>
                  <a:cubicBezTo>
                    <a:pt x="70" y="939"/>
                    <a:pt x="70" y="939"/>
                    <a:pt x="70" y="939"/>
                  </a:cubicBezTo>
                  <a:cubicBezTo>
                    <a:pt x="27" y="939"/>
                    <a:pt x="27" y="939"/>
                    <a:pt x="27" y="939"/>
                  </a:cubicBezTo>
                  <a:lnTo>
                    <a:pt x="27" y="940"/>
                  </a:lnTo>
                  <a:close/>
                  <a:moveTo>
                    <a:pt x="27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27" y="45"/>
                    <a:pt x="27" y="45"/>
                    <a:pt x="27" y="45"/>
                  </a:cubicBezTo>
                  <a:lnTo>
                    <a:pt x="27" y="46"/>
                  </a:lnTo>
                  <a:close/>
                  <a:moveTo>
                    <a:pt x="17" y="128"/>
                  </a:moveTo>
                  <a:cubicBezTo>
                    <a:pt x="80" y="128"/>
                    <a:pt x="80" y="128"/>
                    <a:pt x="80" y="128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17" y="126"/>
                    <a:pt x="17" y="126"/>
                    <a:pt x="17" y="126"/>
                  </a:cubicBezTo>
                  <a:lnTo>
                    <a:pt x="17" y="128"/>
                  </a:lnTo>
                  <a:close/>
                  <a:moveTo>
                    <a:pt x="70" y="187"/>
                  </a:moveTo>
                  <a:cubicBezTo>
                    <a:pt x="27" y="187"/>
                    <a:pt x="27" y="187"/>
                    <a:pt x="27" y="187"/>
                  </a:cubicBezTo>
                  <a:cubicBezTo>
                    <a:pt x="27" y="189"/>
                    <a:pt x="27" y="189"/>
                    <a:pt x="27" y="189"/>
                  </a:cubicBezTo>
                  <a:cubicBezTo>
                    <a:pt x="70" y="189"/>
                    <a:pt x="70" y="189"/>
                    <a:pt x="70" y="189"/>
                  </a:cubicBezTo>
                  <a:lnTo>
                    <a:pt x="70" y="187"/>
                  </a:lnTo>
                  <a:close/>
                  <a:moveTo>
                    <a:pt x="70" y="86"/>
                  </a:moveTo>
                  <a:cubicBezTo>
                    <a:pt x="27" y="86"/>
                    <a:pt x="27" y="86"/>
                    <a:pt x="27" y="86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70" y="87"/>
                    <a:pt x="70" y="87"/>
                    <a:pt x="70" y="87"/>
                  </a:cubicBezTo>
                  <a:lnTo>
                    <a:pt x="70" y="86"/>
                  </a:lnTo>
                  <a:close/>
                  <a:moveTo>
                    <a:pt x="70" y="96"/>
                  </a:moveTo>
                  <a:cubicBezTo>
                    <a:pt x="27" y="96"/>
                    <a:pt x="27" y="96"/>
                    <a:pt x="27" y="96"/>
                  </a:cubicBezTo>
                  <a:cubicBezTo>
                    <a:pt x="27" y="97"/>
                    <a:pt x="27" y="97"/>
                    <a:pt x="27" y="97"/>
                  </a:cubicBezTo>
                  <a:cubicBezTo>
                    <a:pt x="70" y="97"/>
                    <a:pt x="70" y="97"/>
                    <a:pt x="70" y="97"/>
                  </a:cubicBezTo>
                  <a:lnTo>
                    <a:pt x="70" y="96"/>
                  </a:lnTo>
                  <a:close/>
                  <a:moveTo>
                    <a:pt x="70" y="208"/>
                  </a:moveTo>
                  <a:cubicBezTo>
                    <a:pt x="27" y="208"/>
                    <a:pt x="27" y="208"/>
                    <a:pt x="27" y="208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70" y="209"/>
                    <a:pt x="70" y="209"/>
                    <a:pt x="70" y="209"/>
                  </a:cubicBezTo>
                  <a:lnTo>
                    <a:pt x="70" y="208"/>
                  </a:lnTo>
                  <a:close/>
                  <a:moveTo>
                    <a:pt x="27" y="219"/>
                  </a:moveTo>
                  <a:cubicBezTo>
                    <a:pt x="70" y="219"/>
                    <a:pt x="70" y="219"/>
                    <a:pt x="70" y="219"/>
                  </a:cubicBezTo>
                  <a:cubicBezTo>
                    <a:pt x="70" y="218"/>
                    <a:pt x="70" y="218"/>
                    <a:pt x="70" y="218"/>
                  </a:cubicBezTo>
                  <a:cubicBezTo>
                    <a:pt x="27" y="218"/>
                    <a:pt x="27" y="218"/>
                    <a:pt x="27" y="218"/>
                  </a:cubicBezTo>
                  <a:lnTo>
                    <a:pt x="27" y="219"/>
                  </a:lnTo>
                  <a:close/>
                  <a:moveTo>
                    <a:pt x="70" y="198"/>
                  </a:moveTo>
                  <a:cubicBezTo>
                    <a:pt x="27" y="198"/>
                    <a:pt x="27" y="198"/>
                    <a:pt x="27" y="198"/>
                  </a:cubicBezTo>
                  <a:cubicBezTo>
                    <a:pt x="27" y="199"/>
                    <a:pt x="27" y="199"/>
                    <a:pt x="27" y="199"/>
                  </a:cubicBezTo>
                  <a:cubicBezTo>
                    <a:pt x="70" y="199"/>
                    <a:pt x="70" y="199"/>
                    <a:pt x="70" y="199"/>
                  </a:cubicBezTo>
                  <a:lnTo>
                    <a:pt x="70" y="198"/>
                  </a:lnTo>
                  <a:close/>
                  <a:moveTo>
                    <a:pt x="27" y="57"/>
                  </a:moveTo>
                  <a:cubicBezTo>
                    <a:pt x="70" y="57"/>
                    <a:pt x="70" y="57"/>
                    <a:pt x="70" y="57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27" y="56"/>
                    <a:pt x="27" y="56"/>
                    <a:pt x="27" y="56"/>
                  </a:cubicBezTo>
                  <a:lnTo>
                    <a:pt x="27" y="57"/>
                  </a:lnTo>
                  <a:close/>
                  <a:moveTo>
                    <a:pt x="27" y="117"/>
                  </a:moveTo>
                  <a:cubicBezTo>
                    <a:pt x="70" y="117"/>
                    <a:pt x="70" y="117"/>
                    <a:pt x="70" y="117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27" y="116"/>
                    <a:pt x="27" y="116"/>
                    <a:pt x="27" y="116"/>
                  </a:cubicBezTo>
                  <a:lnTo>
                    <a:pt x="27" y="117"/>
                  </a:lnTo>
                  <a:close/>
                  <a:moveTo>
                    <a:pt x="27" y="67"/>
                  </a:moveTo>
                  <a:cubicBezTo>
                    <a:pt x="70" y="67"/>
                    <a:pt x="70" y="67"/>
                    <a:pt x="70" y="67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27" y="66"/>
                    <a:pt x="27" y="66"/>
                    <a:pt x="27" y="66"/>
                  </a:cubicBezTo>
                  <a:lnTo>
                    <a:pt x="27" y="67"/>
                  </a:lnTo>
                  <a:close/>
                  <a:moveTo>
                    <a:pt x="70" y="35"/>
                  </a:moveTo>
                  <a:cubicBezTo>
                    <a:pt x="27" y="35"/>
                    <a:pt x="27" y="35"/>
                    <a:pt x="27" y="3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70" y="36"/>
                    <a:pt x="70" y="36"/>
                    <a:pt x="70" y="36"/>
                  </a:cubicBezTo>
                  <a:lnTo>
                    <a:pt x="70" y="35"/>
                  </a:lnTo>
                  <a:close/>
                  <a:moveTo>
                    <a:pt x="23" y="77"/>
                  </a:moveTo>
                  <a:cubicBezTo>
                    <a:pt x="74" y="77"/>
                    <a:pt x="74" y="77"/>
                    <a:pt x="74" y="77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23" y="75"/>
                    <a:pt x="23" y="75"/>
                    <a:pt x="23" y="75"/>
                  </a:cubicBezTo>
                  <a:lnTo>
                    <a:pt x="23" y="77"/>
                  </a:lnTo>
                  <a:close/>
                  <a:moveTo>
                    <a:pt x="70" y="106"/>
                  </a:moveTo>
                  <a:cubicBezTo>
                    <a:pt x="27" y="106"/>
                    <a:pt x="27" y="106"/>
                    <a:pt x="27" y="106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70" y="106"/>
                  </a:lnTo>
                  <a:close/>
                  <a:moveTo>
                    <a:pt x="70" y="695"/>
                  </a:moveTo>
                  <a:cubicBezTo>
                    <a:pt x="27" y="695"/>
                    <a:pt x="27" y="695"/>
                    <a:pt x="27" y="695"/>
                  </a:cubicBezTo>
                  <a:cubicBezTo>
                    <a:pt x="27" y="696"/>
                    <a:pt x="27" y="696"/>
                    <a:pt x="27" y="696"/>
                  </a:cubicBezTo>
                  <a:cubicBezTo>
                    <a:pt x="70" y="696"/>
                    <a:pt x="70" y="696"/>
                    <a:pt x="70" y="696"/>
                  </a:cubicBezTo>
                  <a:lnTo>
                    <a:pt x="70" y="695"/>
                  </a:lnTo>
                  <a:close/>
                  <a:moveTo>
                    <a:pt x="70" y="644"/>
                  </a:moveTo>
                  <a:cubicBezTo>
                    <a:pt x="27" y="644"/>
                    <a:pt x="27" y="644"/>
                    <a:pt x="27" y="644"/>
                  </a:cubicBezTo>
                  <a:cubicBezTo>
                    <a:pt x="27" y="645"/>
                    <a:pt x="27" y="645"/>
                    <a:pt x="27" y="645"/>
                  </a:cubicBezTo>
                  <a:cubicBezTo>
                    <a:pt x="70" y="645"/>
                    <a:pt x="70" y="645"/>
                    <a:pt x="70" y="645"/>
                  </a:cubicBezTo>
                  <a:lnTo>
                    <a:pt x="70" y="644"/>
                  </a:lnTo>
                  <a:close/>
                  <a:moveTo>
                    <a:pt x="27" y="666"/>
                  </a:moveTo>
                  <a:cubicBezTo>
                    <a:pt x="70" y="666"/>
                    <a:pt x="70" y="666"/>
                    <a:pt x="70" y="666"/>
                  </a:cubicBezTo>
                  <a:cubicBezTo>
                    <a:pt x="70" y="665"/>
                    <a:pt x="70" y="665"/>
                    <a:pt x="70" y="665"/>
                  </a:cubicBezTo>
                  <a:cubicBezTo>
                    <a:pt x="27" y="665"/>
                    <a:pt x="27" y="665"/>
                    <a:pt x="27" y="665"/>
                  </a:cubicBezTo>
                  <a:lnTo>
                    <a:pt x="27" y="666"/>
                  </a:lnTo>
                  <a:close/>
                  <a:moveTo>
                    <a:pt x="17" y="433"/>
                  </a:moveTo>
                  <a:cubicBezTo>
                    <a:pt x="80" y="433"/>
                    <a:pt x="80" y="433"/>
                    <a:pt x="80" y="433"/>
                  </a:cubicBezTo>
                  <a:cubicBezTo>
                    <a:pt x="80" y="431"/>
                    <a:pt x="80" y="431"/>
                    <a:pt x="80" y="431"/>
                  </a:cubicBezTo>
                  <a:cubicBezTo>
                    <a:pt x="17" y="431"/>
                    <a:pt x="17" y="431"/>
                    <a:pt x="17" y="431"/>
                  </a:cubicBezTo>
                  <a:lnTo>
                    <a:pt x="17" y="433"/>
                  </a:lnTo>
                  <a:close/>
                  <a:moveTo>
                    <a:pt x="27" y="656"/>
                  </a:moveTo>
                  <a:cubicBezTo>
                    <a:pt x="70" y="656"/>
                    <a:pt x="70" y="656"/>
                    <a:pt x="70" y="656"/>
                  </a:cubicBezTo>
                  <a:cubicBezTo>
                    <a:pt x="70" y="654"/>
                    <a:pt x="70" y="654"/>
                    <a:pt x="70" y="654"/>
                  </a:cubicBezTo>
                  <a:cubicBezTo>
                    <a:pt x="27" y="654"/>
                    <a:pt x="27" y="654"/>
                    <a:pt x="27" y="654"/>
                  </a:cubicBezTo>
                  <a:lnTo>
                    <a:pt x="27" y="656"/>
                  </a:lnTo>
                  <a:close/>
                  <a:moveTo>
                    <a:pt x="27" y="676"/>
                  </a:moveTo>
                  <a:cubicBezTo>
                    <a:pt x="70" y="676"/>
                    <a:pt x="70" y="676"/>
                    <a:pt x="70" y="676"/>
                  </a:cubicBezTo>
                  <a:cubicBezTo>
                    <a:pt x="70" y="675"/>
                    <a:pt x="70" y="675"/>
                    <a:pt x="70" y="675"/>
                  </a:cubicBezTo>
                  <a:cubicBezTo>
                    <a:pt x="27" y="675"/>
                    <a:pt x="27" y="675"/>
                    <a:pt x="27" y="675"/>
                  </a:cubicBezTo>
                  <a:lnTo>
                    <a:pt x="27" y="676"/>
                  </a:lnTo>
                  <a:close/>
                  <a:moveTo>
                    <a:pt x="70" y="715"/>
                  </a:moveTo>
                  <a:cubicBezTo>
                    <a:pt x="27" y="715"/>
                    <a:pt x="27" y="715"/>
                    <a:pt x="27" y="715"/>
                  </a:cubicBezTo>
                  <a:cubicBezTo>
                    <a:pt x="27" y="716"/>
                    <a:pt x="27" y="716"/>
                    <a:pt x="27" y="716"/>
                  </a:cubicBezTo>
                  <a:cubicBezTo>
                    <a:pt x="70" y="716"/>
                    <a:pt x="70" y="716"/>
                    <a:pt x="70" y="716"/>
                  </a:cubicBezTo>
                  <a:lnTo>
                    <a:pt x="70" y="715"/>
                  </a:lnTo>
                  <a:close/>
                  <a:moveTo>
                    <a:pt x="70" y="817"/>
                  </a:moveTo>
                  <a:cubicBezTo>
                    <a:pt x="27" y="817"/>
                    <a:pt x="27" y="817"/>
                    <a:pt x="27" y="817"/>
                  </a:cubicBezTo>
                  <a:cubicBezTo>
                    <a:pt x="27" y="818"/>
                    <a:pt x="27" y="818"/>
                    <a:pt x="27" y="818"/>
                  </a:cubicBezTo>
                  <a:cubicBezTo>
                    <a:pt x="70" y="818"/>
                    <a:pt x="70" y="818"/>
                    <a:pt x="70" y="818"/>
                  </a:cubicBezTo>
                  <a:lnTo>
                    <a:pt x="70" y="817"/>
                  </a:lnTo>
                  <a:close/>
                  <a:moveTo>
                    <a:pt x="27" y="727"/>
                  </a:moveTo>
                  <a:cubicBezTo>
                    <a:pt x="70" y="727"/>
                    <a:pt x="70" y="727"/>
                    <a:pt x="70" y="727"/>
                  </a:cubicBezTo>
                  <a:cubicBezTo>
                    <a:pt x="70" y="725"/>
                    <a:pt x="70" y="725"/>
                    <a:pt x="70" y="725"/>
                  </a:cubicBezTo>
                  <a:cubicBezTo>
                    <a:pt x="27" y="725"/>
                    <a:pt x="27" y="725"/>
                    <a:pt x="27" y="725"/>
                  </a:cubicBezTo>
                  <a:lnTo>
                    <a:pt x="27" y="727"/>
                  </a:lnTo>
                  <a:close/>
                  <a:moveTo>
                    <a:pt x="70" y="705"/>
                  </a:moveTo>
                  <a:cubicBezTo>
                    <a:pt x="27" y="705"/>
                    <a:pt x="27" y="705"/>
                    <a:pt x="27" y="705"/>
                  </a:cubicBezTo>
                  <a:cubicBezTo>
                    <a:pt x="27" y="706"/>
                    <a:pt x="27" y="706"/>
                    <a:pt x="27" y="706"/>
                  </a:cubicBezTo>
                  <a:cubicBezTo>
                    <a:pt x="70" y="706"/>
                    <a:pt x="70" y="706"/>
                    <a:pt x="70" y="706"/>
                  </a:cubicBezTo>
                  <a:lnTo>
                    <a:pt x="70" y="705"/>
                  </a:lnTo>
                  <a:close/>
                  <a:moveTo>
                    <a:pt x="17" y="636"/>
                  </a:moveTo>
                  <a:cubicBezTo>
                    <a:pt x="80" y="636"/>
                    <a:pt x="80" y="636"/>
                    <a:pt x="80" y="636"/>
                  </a:cubicBezTo>
                  <a:cubicBezTo>
                    <a:pt x="80" y="634"/>
                    <a:pt x="80" y="634"/>
                    <a:pt x="80" y="634"/>
                  </a:cubicBezTo>
                  <a:cubicBezTo>
                    <a:pt x="17" y="634"/>
                    <a:pt x="17" y="634"/>
                    <a:pt x="17" y="634"/>
                  </a:cubicBezTo>
                  <a:lnTo>
                    <a:pt x="17" y="636"/>
                  </a:lnTo>
                  <a:close/>
                  <a:moveTo>
                    <a:pt x="74" y="685"/>
                  </a:moveTo>
                  <a:cubicBezTo>
                    <a:pt x="23" y="685"/>
                    <a:pt x="23" y="685"/>
                    <a:pt x="23" y="685"/>
                  </a:cubicBezTo>
                  <a:cubicBezTo>
                    <a:pt x="23" y="686"/>
                    <a:pt x="23" y="686"/>
                    <a:pt x="23" y="686"/>
                  </a:cubicBezTo>
                  <a:cubicBezTo>
                    <a:pt x="74" y="686"/>
                    <a:pt x="74" y="686"/>
                    <a:pt x="74" y="686"/>
                  </a:cubicBezTo>
                  <a:lnTo>
                    <a:pt x="74" y="685"/>
                  </a:lnTo>
                  <a:close/>
                  <a:moveTo>
                    <a:pt x="27" y="777"/>
                  </a:moveTo>
                  <a:cubicBezTo>
                    <a:pt x="70" y="777"/>
                    <a:pt x="70" y="777"/>
                    <a:pt x="70" y="777"/>
                  </a:cubicBezTo>
                  <a:cubicBezTo>
                    <a:pt x="70" y="776"/>
                    <a:pt x="70" y="776"/>
                    <a:pt x="70" y="776"/>
                  </a:cubicBezTo>
                  <a:cubicBezTo>
                    <a:pt x="27" y="776"/>
                    <a:pt x="27" y="776"/>
                    <a:pt x="27" y="776"/>
                  </a:cubicBezTo>
                  <a:lnTo>
                    <a:pt x="27" y="777"/>
                  </a:lnTo>
                  <a:close/>
                  <a:moveTo>
                    <a:pt x="27" y="767"/>
                  </a:moveTo>
                  <a:cubicBezTo>
                    <a:pt x="70" y="767"/>
                    <a:pt x="70" y="767"/>
                    <a:pt x="70" y="767"/>
                  </a:cubicBezTo>
                  <a:cubicBezTo>
                    <a:pt x="70" y="766"/>
                    <a:pt x="70" y="766"/>
                    <a:pt x="70" y="766"/>
                  </a:cubicBezTo>
                  <a:cubicBezTo>
                    <a:pt x="27" y="766"/>
                    <a:pt x="27" y="766"/>
                    <a:pt x="27" y="766"/>
                  </a:cubicBezTo>
                  <a:lnTo>
                    <a:pt x="27" y="767"/>
                  </a:lnTo>
                  <a:close/>
                  <a:moveTo>
                    <a:pt x="80" y="25"/>
                  </a:moveTo>
                  <a:cubicBezTo>
                    <a:pt x="80" y="25"/>
                    <a:pt x="80" y="25"/>
                    <a:pt x="80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28" y="25"/>
                    <a:pt x="128" y="25"/>
                    <a:pt x="128" y="25"/>
                  </a:cubicBezTo>
                  <a:lnTo>
                    <a:pt x="80" y="25"/>
                  </a:lnTo>
                  <a:close/>
                  <a:moveTo>
                    <a:pt x="70" y="746"/>
                  </a:moveTo>
                  <a:cubicBezTo>
                    <a:pt x="27" y="746"/>
                    <a:pt x="27" y="746"/>
                    <a:pt x="27" y="746"/>
                  </a:cubicBezTo>
                  <a:cubicBezTo>
                    <a:pt x="27" y="747"/>
                    <a:pt x="27" y="747"/>
                    <a:pt x="27" y="747"/>
                  </a:cubicBezTo>
                  <a:cubicBezTo>
                    <a:pt x="70" y="747"/>
                    <a:pt x="70" y="747"/>
                    <a:pt x="70" y="747"/>
                  </a:cubicBezTo>
                  <a:lnTo>
                    <a:pt x="70" y="746"/>
                  </a:lnTo>
                  <a:close/>
                  <a:moveTo>
                    <a:pt x="27" y="757"/>
                  </a:moveTo>
                  <a:cubicBezTo>
                    <a:pt x="70" y="757"/>
                    <a:pt x="70" y="757"/>
                    <a:pt x="70" y="757"/>
                  </a:cubicBezTo>
                  <a:cubicBezTo>
                    <a:pt x="70" y="756"/>
                    <a:pt x="70" y="756"/>
                    <a:pt x="70" y="756"/>
                  </a:cubicBezTo>
                  <a:cubicBezTo>
                    <a:pt x="27" y="756"/>
                    <a:pt x="27" y="756"/>
                    <a:pt x="27" y="756"/>
                  </a:cubicBezTo>
                  <a:lnTo>
                    <a:pt x="27" y="757"/>
                  </a:lnTo>
                  <a:close/>
                  <a:moveTo>
                    <a:pt x="70" y="797"/>
                  </a:moveTo>
                  <a:cubicBezTo>
                    <a:pt x="27" y="797"/>
                    <a:pt x="27" y="797"/>
                    <a:pt x="27" y="797"/>
                  </a:cubicBezTo>
                  <a:cubicBezTo>
                    <a:pt x="27" y="798"/>
                    <a:pt x="27" y="798"/>
                    <a:pt x="27" y="798"/>
                  </a:cubicBezTo>
                  <a:cubicBezTo>
                    <a:pt x="70" y="798"/>
                    <a:pt x="70" y="798"/>
                    <a:pt x="70" y="798"/>
                  </a:cubicBezTo>
                  <a:lnTo>
                    <a:pt x="70" y="797"/>
                  </a:lnTo>
                  <a:close/>
                  <a:moveTo>
                    <a:pt x="70" y="807"/>
                  </a:moveTo>
                  <a:cubicBezTo>
                    <a:pt x="27" y="807"/>
                    <a:pt x="27" y="807"/>
                    <a:pt x="27" y="807"/>
                  </a:cubicBezTo>
                  <a:cubicBezTo>
                    <a:pt x="27" y="808"/>
                    <a:pt x="27" y="808"/>
                    <a:pt x="27" y="808"/>
                  </a:cubicBezTo>
                  <a:cubicBezTo>
                    <a:pt x="70" y="808"/>
                    <a:pt x="70" y="808"/>
                    <a:pt x="70" y="808"/>
                  </a:cubicBezTo>
                  <a:lnTo>
                    <a:pt x="70" y="807"/>
                  </a:lnTo>
                  <a:close/>
                  <a:moveTo>
                    <a:pt x="74" y="786"/>
                  </a:moveTo>
                  <a:cubicBezTo>
                    <a:pt x="23" y="786"/>
                    <a:pt x="23" y="786"/>
                    <a:pt x="23" y="786"/>
                  </a:cubicBezTo>
                  <a:cubicBezTo>
                    <a:pt x="23" y="788"/>
                    <a:pt x="23" y="788"/>
                    <a:pt x="23" y="788"/>
                  </a:cubicBezTo>
                  <a:cubicBezTo>
                    <a:pt x="74" y="788"/>
                    <a:pt x="74" y="788"/>
                    <a:pt x="74" y="788"/>
                  </a:cubicBezTo>
                  <a:lnTo>
                    <a:pt x="74" y="786"/>
                  </a:lnTo>
                  <a:close/>
                  <a:moveTo>
                    <a:pt x="27" y="828"/>
                  </a:moveTo>
                  <a:cubicBezTo>
                    <a:pt x="70" y="828"/>
                    <a:pt x="70" y="828"/>
                    <a:pt x="70" y="828"/>
                  </a:cubicBezTo>
                  <a:cubicBezTo>
                    <a:pt x="70" y="827"/>
                    <a:pt x="70" y="827"/>
                    <a:pt x="70" y="827"/>
                  </a:cubicBezTo>
                  <a:cubicBezTo>
                    <a:pt x="27" y="827"/>
                    <a:pt x="27" y="827"/>
                    <a:pt x="27" y="827"/>
                  </a:cubicBezTo>
                  <a:lnTo>
                    <a:pt x="27" y="828"/>
                  </a:lnTo>
                  <a:close/>
                  <a:moveTo>
                    <a:pt x="17" y="737"/>
                  </a:moveTo>
                  <a:cubicBezTo>
                    <a:pt x="80" y="737"/>
                    <a:pt x="80" y="737"/>
                    <a:pt x="80" y="737"/>
                  </a:cubicBezTo>
                  <a:cubicBezTo>
                    <a:pt x="80" y="735"/>
                    <a:pt x="80" y="735"/>
                    <a:pt x="80" y="735"/>
                  </a:cubicBezTo>
                  <a:cubicBezTo>
                    <a:pt x="17" y="735"/>
                    <a:pt x="17" y="735"/>
                    <a:pt x="17" y="735"/>
                  </a:cubicBezTo>
                  <a:lnTo>
                    <a:pt x="17" y="737"/>
                  </a:lnTo>
                  <a:close/>
                  <a:moveTo>
                    <a:pt x="27" y="452"/>
                  </a:moveTo>
                  <a:cubicBezTo>
                    <a:pt x="70" y="452"/>
                    <a:pt x="70" y="452"/>
                    <a:pt x="70" y="452"/>
                  </a:cubicBezTo>
                  <a:cubicBezTo>
                    <a:pt x="70" y="451"/>
                    <a:pt x="70" y="451"/>
                    <a:pt x="70" y="451"/>
                  </a:cubicBezTo>
                  <a:cubicBezTo>
                    <a:pt x="27" y="451"/>
                    <a:pt x="27" y="451"/>
                    <a:pt x="27" y="451"/>
                  </a:cubicBezTo>
                  <a:lnTo>
                    <a:pt x="27" y="452"/>
                  </a:lnTo>
                  <a:close/>
                  <a:moveTo>
                    <a:pt x="70" y="441"/>
                  </a:moveTo>
                  <a:cubicBezTo>
                    <a:pt x="27" y="441"/>
                    <a:pt x="27" y="441"/>
                    <a:pt x="27" y="441"/>
                  </a:cubicBezTo>
                  <a:cubicBezTo>
                    <a:pt x="27" y="442"/>
                    <a:pt x="27" y="442"/>
                    <a:pt x="27" y="442"/>
                  </a:cubicBezTo>
                  <a:cubicBezTo>
                    <a:pt x="70" y="442"/>
                    <a:pt x="70" y="442"/>
                    <a:pt x="70" y="442"/>
                  </a:cubicBezTo>
                  <a:lnTo>
                    <a:pt x="70" y="441"/>
                  </a:lnTo>
                  <a:close/>
                  <a:moveTo>
                    <a:pt x="27" y="463"/>
                  </a:moveTo>
                  <a:cubicBezTo>
                    <a:pt x="70" y="463"/>
                    <a:pt x="70" y="463"/>
                    <a:pt x="70" y="463"/>
                  </a:cubicBezTo>
                  <a:cubicBezTo>
                    <a:pt x="70" y="462"/>
                    <a:pt x="70" y="462"/>
                    <a:pt x="70" y="462"/>
                  </a:cubicBezTo>
                  <a:cubicBezTo>
                    <a:pt x="27" y="462"/>
                    <a:pt x="27" y="462"/>
                    <a:pt x="27" y="462"/>
                  </a:cubicBezTo>
                  <a:lnTo>
                    <a:pt x="27" y="463"/>
                  </a:lnTo>
                  <a:close/>
                  <a:moveTo>
                    <a:pt x="74" y="482"/>
                  </a:moveTo>
                  <a:cubicBezTo>
                    <a:pt x="23" y="482"/>
                    <a:pt x="23" y="482"/>
                    <a:pt x="23" y="482"/>
                  </a:cubicBezTo>
                  <a:cubicBezTo>
                    <a:pt x="23" y="483"/>
                    <a:pt x="23" y="483"/>
                    <a:pt x="23" y="483"/>
                  </a:cubicBezTo>
                  <a:cubicBezTo>
                    <a:pt x="74" y="483"/>
                    <a:pt x="74" y="483"/>
                    <a:pt x="74" y="483"/>
                  </a:cubicBezTo>
                  <a:lnTo>
                    <a:pt x="74" y="482"/>
                  </a:lnTo>
                  <a:close/>
                  <a:moveTo>
                    <a:pt x="27" y="473"/>
                  </a:moveTo>
                  <a:cubicBezTo>
                    <a:pt x="70" y="473"/>
                    <a:pt x="70" y="473"/>
                    <a:pt x="70" y="473"/>
                  </a:cubicBezTo>
                  <a:cubicBezTo>
                    <a:pt x="70" y="472"/>
                    <a:pt x="70" y="472"/>
                    <a:pt x="70" y="472"/>
                  </a:cubicBezTo>
                  <a:cubicBezTo>
                    <a:pt x="27" y="472"/>
                    <a:pt x="27" y="472"/>
                    <a:pt x="27" y="472"/>
                  </a:cubicBezTo>
                  <a:lnTo>
                    <a:pt x="27" y="473"/>
                  </a:lnTo>
                  <a:close/>
                  <a:moveTo>
                    <a:pt x="70" y="492"/>
                  </a:moveTo>
                  <a:cubicBezTo>
                    <a:pt x="27" y="492"/>
                    <a:pt x="27" y="492"/>
                    <a:pt x="27" y="492"/>
                  </a:cubicBezTo>
                  <a:cubicBezTo>
                    <a:pt x="27" y="493"/>
                    <a:pt x="27" y="493"/>
                    <a:pt x="27" y="493"/>
                  </a:cubicBezTo>
                  <a:cubicBezTo>
                    <a:pt x="70" y="493"/>
                    <a:pt x="70" y="493"/>
                    <a:pt x="70" y="493"/>
                  </a:cubicBezTo>
                  <a:lnTo>
                    <a:pt x="70" y="492"/>
                  </a:lnTo>
                  <a:close/>
                  <a:moveTo>
                    <a:pt x="27" y="524"/>
                  </a:moveTo>
                  <a:cubicBezTo>
                    <a:pt x="70" y="524"/>
                    <a:pt x="70" y="524"/>
                    <a:pt x="70" y="524"/>
                  </a:cubicBezTo>
                  <a:cubicBezTo>
                    <a:pt x="70" y="522"/>
                    <a:pt x="70" y="522"/>
                    <a:pt x="70" y="522"/>
                  </a:cubicBezTo>
                  <a:cubicBezTo>
                    <a:pt x="27" y="522"/>
                    <a:pt x="27" y="522"/>
                    <a:pt x="27" y="522"/>
                  </a:cubicBezTo>
                  <a:lnTo>
                    <a:pt x="27" y="524"/>
                  </a:lnTo>
                  <a:close/>
                  <a:moveTo>
                    <a:pt x="27" y="574"/>
                  </a:moveTo>
                  <a:cubicBezTo>
                    <a:pt x="70" y="574"/>
                    <a:pt x="70" y="574"/>
                    <a:pt x="70" y="574"/>
                  </a:cubicBezTo>
                  <a:cubicBezTo>
                    <a:pt x="70" y="573"/>
                    <a:pt x="70" y="573"/>
                    <a:pt x="70" y="573"/>
                  </a:cubicBezTo>
                  <a:cubicBezTo>
                    <a:pt x="27" y="573"/>
                    <a:pt x="27" y="573"/>
                    <a:pt x="27" y="573"/>
                  </a:cubicBezTo>
                  <a:lnTo>
                    <a:pt x="27" y="574"/>
                  </a:lnTo>
                  <a:close/>
                  <a:moveTo>
                    <a:pt x="70" y="502"/>
                  </a:moveTo>
                  <a:cubicBezTo>
                    <a:pt x="27" y="502"/>
                    <a:pt x="27" y="502"/>
                    <a:pt x="27" y="502"/>
                  </a:cubicBezTo>
                  <a:cubicBezTo>
                    <a:pt x="27" y="503"/>
                    <a:pt x="27" y="503"/>
                    <a:pt x="27" y="503"/>
                  </a:cubicBezTo>
                  <a:cubicBezTo>
                    <a:pt x="70" y="503"/>
                    <a:pt x="70" y="503"/>
                    <a:pt x="70" y="503"/>
                  </a:cubicBezTo>
                  <a:lnTo>
                    <a:pt x="70" y="502"/>
                  </a:lnTo>
                  <a:close/>
                  <a:moveTo>
                    <a:pt x="70" y="512"/>
                  </a:moveTo>
                  <a:cubicBezTo>
                    <a:pt x="27" y="512"/>
                    <a:pt x="27" y="512"/>
                    <a:pt x="27" y="512"/>
                  </a:cubicBezTo>
                  <a:cubicBezTo>
                    <a:pt x="27" y="513"/>
                    <a:pt x="27" y="513"/>
                    <a:pt x="27" y="513"/>
                  </a:cubicBezTo>
                  <a:cubicBezTo>
                    <a:pt x="70" y="513"/>
                    <a:pt x="70" y="513"/>
                    <a:pt x="70" y="513"/>
                  </a:cubicBezTo>
                  <a:lnTo>
                    <a:pt x="70" y="512"/>
                  </a:lnTo>
                  <a:close/>
                  <a:moveTo>
                    <a:pt x="17" y="534"/>
                  </a:moveTo>
                  <a:cubicBezTo>
                    <a:pt x="80" y="534"/>
                    <a:pt x="80" y="534"/>
                    <a:pt x="80" y="534"/>
                  </a:cubicBezTo>
                  <a:cubicBezTo>
                    <a:pt x="80" y="532"/>
                    <a:pt x="80" y="532"/>
                    <a:pt x="80" y="532"/>
                  </a:cubicBezTo>
                  <a:cubicBezTo>
                    <a:pt x="17" y="532"/>
                    <a:pt x="17" y="532"/>
                    <a:pt x="17" y="532"/>
                  </a:cubicBezTo>
                  <a:lnTo>
                    <a:pt x="17" y="534"/>
                  </a:lnTo>
                  <a:close/>
                  <a:moveTo>
                    <a:pt x="27" y="554"/>
                  </a:moveTo>
                  <a:cubicBezTo>
                    <a:pt x="70" y="554"/>
                    <a:pt x="70" y="554"/>
                    <a:pt x="70" y="554"/>
                  </a:cubicBezTo>
                  <a:cubicBezTo>
                    <a:pt x="70" y="553"/>
                    <a:pt x="70" y="553"/>
                    <a:pt x="70" y="553"/>
                  </a:cubicBezTo>
                  <a:cubicBezTo>
                    <a:pt x="27" y="553"/>
                    <a:pt x="27" y="553"/>
                    <a:pt x="27" y="553"/>
                  </a:cubicBezTo>
                  <a:lnTo>
                    <a:pt x="27" y="554"/>
                  </a:lnTo>
                  <a:close/>
                  <a:moveTo>
                    <a:pt x="27" y="564"/>
                  </a:moveTo>
                  <a:cubicBezTo>
                    <a:pt x="70" y="564"/>
                    <a:pt x="70" y="564"/>
                    <a:pt x="70" y="564"/>
                  </a:cubicBezTo>
                  <a:cubicBezTo>
                    <a:pt x="70" y="563"/>
                    <a:pt x="70" y="563"/>
                    <a:pt x="70" y="563"/>
                  </a:cubicBezTo>
                  <a:cubicBezTo>
                    <a:pt x="27" y="563"/>
                    <a:pt x="27" y="563"/>
                    <a:pt x="27" y="563"/>
                  </a:cubicBezTo>
                  <a:lnTo>
                    <a:pt x="27" y="564"/>
                  </a:lnTo>
                  <a:close/>
                  <a:moveTo>
                    <a:pt x="74" y="583"/>
                  </a:moveTo>
                  <a:cubicBezTo>
                    <a:pt x="23" y="583"/>
                    <a:pt x="23" y="583"/>
                    <a:pt x="23" y="583"/>
                  </a:cubicBezTo>
                  <a:cubicBezTo>
                    <a:pt x="23" y="585"/>
                    <a:pt x="23" y="585"/>
                    <a:pt x="23" y="585"/>
                  </a:cubicBezTo>
                  <a:cubicBezTo>
                    <a:pt x="74" y="585"/>
                    <a:pt x="74" y="585"/>
                    <a:pt x="74" y="585"/>
                  </a:cubicBezTo>
                  <a:lnTo>
                    <a:pt x="74" y="583"/>
                  </a:lnTo>
                  <a:close/>
                  <a:moveTo>
                    <a:pt x="70" y="543"/>
                  </a:moveTo>
                  <a:cubicBezTo>
                    <a:pt x="27" y="543"/>
                    <a:pt x="27" y="543"/>
                    <a:pt x="27" y="543"/>
                  </a:cubicBezTo>
                  <a:cubicBezTo>
                    <a:pt x="27" y="544"/>
                    <a:pt x="27" y="544"/>
                    <a:pt x="27" y="544"/>
                  </a:cubicBezTo>
                  <a:cubicBezTo>
                    <a:pt x="70" y="544"/>
                    <a:pt x="70" y="544"/>
                    <a:pt x="70" y="544"/>
                  </a:cubicBezTo>
                  <a:lnTo>
                    <a:pt x="70" y="543"/>
                  </a:lnTo>
                  <a:close/>
                  <a:moveTo>
                    <a:pt x="70" y="594"/>
                  </a:moveTo>
                  <a:cubicBezTo>
                    <a:pt x="27" y="594"/>
                    <a:pt x="27" y="594"/>
                    <a:pt x="27" y="594"/>
                  </a:cubicBezTo>
                  <a:cubicBezTo>
                    <a:pt x="27" y="595"/>
                    <a:pt x="27" y="595"/>
                    <a:pt x="27" y="595"/>
                  </a:cubicBezTo>
                  <a:cubicBezTo>
                    <a:pt x="70" y="595"/>
                    <a:pt x="70" y="595"/>
                    <a:pt x="70" y="595"/>
                  </a:cubicBezTo>
                  <a:lnTo>
                    <a:pt x="70" y="594"/>
                  </a:lnTo>
                  <a:close/>
                  <a:moveTo>
                    <a:pt x="70" y="614"/>
                  </a:moveTo>
                  <a:cubicBezTo>
                    <a:pt x="27" y="614"/>
                    <a:pt x="27" y="614"/>
                    <a:pt x="27" y="614"/>
                  </a:cubicBezTo>
                  <a:cubicBezTo>
                    <a:pt x="27" y="615"/>
                    <a:pt x="27" y="615"/>
                    <a:pt x="27" y="615"/>
                  </a:cubicBezTo>
                  <a:cubicBezTo>
                    <a:pt x="70" y="615"/>
                    <a:pt x="70" y="615"/>
                    <a:pt x="70" y="615"/>
                  </a:cubicBezTo>
                  <a:lnTo>
                    <a:pt x="70" y="614"/>
                  </a:lnTo>
                  <a:close/>
                  <a:moveTo>
                    <a:pt x="27" y="625"/>
                  </a:moveTo>
                  <a:cubicBezTo>
                    <a:pt x="70" y="625"/>
                    <a:pt x="70" y="625"/>
                    <a:pt x="70" y="625"/>
                  </a:cubicBezTo>
                  <a:cubicBezTo>
                    <a:pt x="70" y="624"/>
                    <a:pt x="70" y="624"/>
                    <a:pt x="70" y="624"/>
                  </a:cubicBezTo>
                  <a:cubicBezTo>
                    <a:pt x="27" y="624"/>
                    <a:pt x="27" y="624"/>
                    <a:pt x="27" y="624"/>
                  </a:cubicBezTo>
                  <a:lnTo>
                    <a:pt x="27" y="625"/>
                  </a:lnTo>
                  <a:close/>
                  <a:moveTo>
                    <a:pt x="70" y="604"/>
                  </a:moveTo>
                  <a:cubicBezTo>
                    <a:pt x="27" y="604"/>
                    <a:pt x="27" y="604"/>
                    <a:pt x="27" y="604"/>
                  </a:cubicBezTo>
                  <a:cubicBezTo>
                    <a:pt x="27" y="605"/>
                    <a:pt x="27" y="605"/>
                    <a:pt x="27" y="605"/>
                  </a:cubicBezTo>
                  <a:cubicBezTo>
                    <a:pt x="70" y="605"/>
                    <a:pt x="70" y="605"/>
                    <a:pt x="70" y="605"/>
                  </a:cubicBezTo>
                  <a:lnTo>
                    <a:pt x="70" y="604"/>
                  </a:lnTo>
                  <a:close/>
                  <a:moveTo>
                    <a:pt x="95" y="806"/>
                  </a:moveTo>
                  <a:cubicBezTo>
                    <a:pt x="90" y="806"/>
                    <a:pt x="89" y="812"/>
                    <a:pt x="89" y="816"/>
                  </a:cubicBezTo>
                  <a:cubicBezTo>
                    <a:pt x="89" y="821"/>
                    <a:pt x="90" y="826"/>
                    <a:pt x="95" y="826"/>
                  </a:cubicBezTo>
                  <a:cubicBezTo>
                    <a:pt x="100" y="826"/>
                    <a:pt x="100" y="821"/>
                    <a:pt x="100" y="816"/>
                  </a:cubicBezTo>
                  <a:cubicBezTo>
                    <a:pt x="100" y="812"/>
                    <a:pt x="100" y="806"/>
                    <a:pt x="95" y="806"/>
                  </a:cubicBezTo>
                  <a:close/>
                  <a:moveTo>
                    <a:pt x="95" y="824"/>
                  </a:moveTo>
                  <a:cubicBezTo>
                    <a:pt x="92" y="824"/>
                    <a:pt x="92" y="820"/>
                    <a:pt x="92" y="816"/>
                  </a:cubicBezTo>
                  <a:cubicBezTo>
                    <a:pt x="92" y="813"/>
                    <a:pt x="92" y="808"/>
                    <a:pt x="95" y="808"/>
                  </a:cubicBezTo>
                  <a:cubicBezTo>
                    <a:pt x="98" y="808"/>
                    <a:pt x="98" y="813"/>
                    <a:pt x="98" y="816"/>
                  </a:cubicBezTo>
                  <a:cubicBezTo>
                    <a:pt x="98" y="820"/>
                    <a:pt x="98" y="824"/>
                    <a:pt x="95" y="824"/>
                  </a:cubicBezTo>
                  <a:close/>
                  <a:moveTo>
                    <a:pt x="108" y="806"/>
                  </a:moveTo>
                  <a:cubicBezTo>
                    <a:pt x="103" y="806"/>
                    <a:pt x="103" y="812"/>
                    <a:pt x="103" y="816"/>
                  </a:cubicBezTo>
                  <a:cubicBezTo>
                    <a:pt x="103" y="821"/>
                    <a:pt x="103" y="826"/>
                    <a:pt x="108" y="826"/>
                  </a:cubicBezTo>
                  <a:cubicBezTo>
                    <a:pt x="113" y="826"/>
                    <a:pt x="114" y="821"/>
                    <a:pt x="114" y="816"/>
                  </a:cubicBezTo>
                  <a:cubicBezTo>
                    <a:pt x="114" y="812"/>
                    <a:pt x="113" y="806"/>
                    <a:pt x="108" y="806"/>
                  </a:cubicBezTo>
                  <a:close/>
                  <a:moveTo>
                    <a:pt x="108" y="824"/>
                  </a:moveTo>
                  <a:cubicBezTo>
                    <a:pt x="105" y="824"/>
                    <a:pt x="105" y="820"/>
                    <a:pt x="105" y="816"/>
                  </a:cubicBezTo>
                  <a:cubicBezTo>
                    <a:pt x="105" y="813"/>
                    <a:pt x="105" y="808"/>
                    <a:pt x="108" y="808"/>
                  </a:cubicBezTo>
                  <a:cubicBezTo>
                    <a:pt x="111" y="808"/>
                    <a:pt x="111" y="813"/>
                    <a:pt x="111" y="816"/>
                  </a:cubicBezTo>
                  <a:cubicBezTo>
                    <a:pt x="111" y="820"/>
                    <a:pt x="111" y="824"/>
                    <a:pt x="108" y="824"/>
                  </a:cubicBezTo>
                  <a:close/>
                  <a:moveTo>
                    <a:pt x="77" y="810"/>
                  </a:moveTo>
                  <a:cubicBezTo>
                    <a:pt x="77" y="811"/>
                    <a:pt x="77" y="811"/>
                    <a:pt x="77" y="811"/>
                  </a:cubicBezTo>
                  <a:cubicBezTo>
                    <a:pt x="81" y="811"/>
                    <a:pt x="81" y="811"/>
                    <a:pt x="81" y="811"/>
                  </a:cubicBezTo>
                  <a:cubicBezTo>
                    <a:pt x="81" y="826"/>
                    <a:pt x="81" y="826"/>
                    <a:pt x="81" y="826"/>
                  </a:cubicBezTo>
                  <a:cubicBezTo>
                    <a:pt x="83" y="826"/>
                    <a:pt x="83" y="826"/>
                    <a:pt x="83" y="826"/>
                  </a:cubicBezTo>
                  <a:cubicBezTo>
                    <a:pt x="83" y="806"/>
                    <a:pt x="83" y="806"/>
                    <a:pt x="83" y="806"/>
                  </a:cubicBezTo>
                  <a:cubicBezTo>
                    <a:pt x="82" y="806"/>
                    <a:pt x="82" y="806"/>
                    <a:pt x="82" y="806"/>
                  </a:cubicBezTo>
                  <a:cubicBezTo>
                    <a:pt x="81" y="809"/>
                    <a:pt x="80" y="810"/>
                    <a:pt x="77" y="810"/>
                  </a:cubicBezTo>
                  <a:close/>
                  <a:moveTo>
                    <a:pt x="108" y="604"/>
                  </a:moveTo>
                  <a:cubicBezTo>
                    <a:pt x="103" y="604"/>
                    <a:pt x="103" y="610"/>
                    <a:pt x="103" y="614"/>
                  </a:cubicBezTo>
                  <a:cubicBezTo>
                    <a:pt x="103" y="619"/>
                    <a:pt x="103" y="625"/>
                    <a:pt x="108" y="625"/>
                  </a:cubicBezTo>
                  <a:cubicBezTo>
                    <a:pt x="113" y="625"/>
                    <a:pt x="114" y="619"/>
                    <a:pt x="114" y="614"/>
                  </a:cubicBezTo>
                  <a:cubicBezTo>
                    <a:pt x="114" y="610"/>
                    <a:pt x="113" y="604"/>
                    <a:pt x="108" y="604"/>
                  </a:cubicBezTo>
                  <a:close/>
                  <a:moveTo>
                    <a:pt x="108" y="623"/>
                  </a:moveTo>
                  <a:cubicBezTo>
                    <a:pt x="105" y="623"/>
                    <a:pt x="105" y="619"/>
                    <a:pt x="105" y="614"/>
                  </a:cubicBezTo>
                  <a:cubicBezTo>
                    <a:pt x="105" y="611"/>
                    <a:pt x="105" y="606"/>
                    <a:pt x="108" y="606"/>
                  </a:cubicBezTo>
                  <a:cubicBezTo>
                    <a:pt x="111" y="606"/>
                    <a:pt x="111" y="611"/>
                    <a:pt x="111" y="614"/>
                  </a:cubicBezTo>
                  <a:cubicBezTo>
                    <a:pt x="111" y="619"/>
                    <a:pt x="111" y="623"/>
                    <a:pt x="108" y="623"/>
                  </a:cubicBezTo>
                  <a:close/>
                  <a:moveTo>
                    <a:pt x="83" y="616"/>
                  </a:moveTo>
                  <a:cubicBezTo>
                    <a:pt x="85" y="615"/>
                    <a:pt x="87" y="613"/>
                    <a:pt x="87" y="610"/>
                  </a:cubicBezTo>
                  <a:cubicBezTo>
                    <a:pt x="87" y="607"/>
                    <a:pt x="85" y="604"/>
                    <a:pt x="81" y="604"/>
                  </a:cubicBezTo>
                  <a:cubicBezTo>
                    <a:pt x="78" y="604"/>
                    <a:pt x="76" y="607"/>
                    <a:pt x="76" y="610"/>
                  </a:cubicBezTo>
                  <a:cubicBezTo>
                    <a:pt x="76" y="611"/>
                    <a:pt x="76" y="611"/>
                    <a:pt x="76" y="611"/>
                  </a:cubicBezTo>
                  <a:cubicBezTo>
                    <a:pt x="78" y="611"/>
                    <a:pt x="78" y="611"/>
                    <a:pt x="78" y="611"/>
                  </a:cubicBezTo>
                  <a:cubicBezTo>
                    <a:pt x="78" y="608"/>
                    <a:pt x="79" y="606"/>
                    <a:pt x="81" y="606"/>
                  </a:cubicBezTo>
                  <a:cubicBezTo>
                    <a:pt x="84" y="606"/>
                    <a:pt x="84" y="608"/>
                    <a:pt x="84" y="610"/>
                  </a:cubicBezTo>
                  <a:cubicBezTo>
                    <a:pt x="84" y="612"/>
                    <a:pt x="83" y="614"/>
                    <a:pt x="81" y="615"/>
                  </a:cubicBezTo>
                  <a:cubicBezTo>
                    <a:pt x="77" y="619"/>
                    <a:pt x="76" y="621"/>
                    <a:pt x="76" y="624"/>
                  </a:cubicBezTo>
                  <a:cubicBezTo>
                    <a:pt x="87" y="624"/>
                    <a:pt x="87" y="624"/>
                    <a:pt x="87" y="624"/>
                  </a:cubicBezTo>
                  <a:cubicBezTo>
                    <a:pt x="87" y="622"/>
                    <a:pt x="87" y="622"/>
                    <a:pt x="87" y="622"/>
                  </a:cubicBezTo>
                  <a:cubicBezTo>
                    <a:pt x="78" y="622"/>
                    <a:pt x="78" y="622"/>
                    <a:pt x="78" y="622"/>
                  </a:cubicBezTo>
                  <a:cubicBezTo>
                    <a:pt x="79" y="620"/>
                    <a:pt x="79" y="620"/>
                    <a:pt x="83" y="616"/>
                  </a:cubicBezTo>
                  <a:close/>
                  <a:moveTo>
                    <a:pt x="95" y="604"/>
                  </a:moveTo>
                  <a:cubicBezTo>
                    <a:pt x="90" y="604"/>
                    <a:pt x="89" y="610"/>
                    <a:pt x="89" y="614"/>
                  </a:cubicBezTo>
                  <a:cubicBezTo>
                    <a:pt x="89" y="619"/>
                    <a:pt x="90" y="625"/>
                    <a:pt x="95" y="625"/>
                  </a:cubicBezTo>
                  <a:cubicBezTo>
                    <a:pt x="100" y="625"/>
                    <a:pt x="100" y="619"/>
                    <a:pt x="100" y="614"/>
                  </a:cubicBezTo>
                  <a:cubicBezTo>
                    <a:pt x="100" y="610"/>
                    <a:pt x="100" y="604"/>
                    <a:pt x="95" y="604"/>
                  </a:cubicBezTo>
                  <a:close/>
                  <a:moveTo>
                    <a:pt x="95" y="623"/>
                  </a:moveTo>
                  <a:cubicBezTo>
                    <a:pt x="92" y="623"/>
                    <a:pt x="92" y="619"/>
                    <a:pt x="92" y="614"/>
                  </a:cubicBezTo>
                  <a:cubicBezTo>
                    <a:pt x="92" y="611"/>
                    <a:pt x="92" y="606"/>
                    <a:pt x="95" y="606"/>
                  </a:cubicBezTo>
                  <a:cubicBezTo>
                    <a:pt x="98" y="606"/>
                    <a:pt x="98" y="611"/>
                    <a:pt x="98" y="614"/>
                  </a:cubicBezTo>
                  <a:cubicBezTo>
                    <a:pt x="98" y="619"/>
                    <a:pt x="98" y="623"/>
                    <a:pt x="95" y="623"/>
                  </a:cubicBezTo>
                  <a:close/>
                  <a:moveTo>
                    <a:pt x="95" y="402"/>
                  </a:moveTo>
                  <a:cubicBezTo>
                    <a:pt x="90" y="402"/>
                    <a:pt x="89" y="409"/>
                    <a:pt x="89" y="413"/>
                  </a:cubicBezTo>
                  <a:cubicBezTo>
                    <a:pt x="89" y="417"/>
                    <a:pt x="90" y="423"/>
                    <a:pt x="95" y="423"/>
                  </a:cubicBezTo>
                  <a:cubicBezTo>
                    <a:pt x="100" y="423"/>
                    <a:pt x="100" y="417"/>
                    <a:pt x="100" y="413"/>
                  </a:cubicBezTo>
                  <a:cubicBezTo>
                    <a:pt x="100" y="409"/>
                    <a:pt x="100" y="402"/>
                    <a:pt x="95" y="402"/>
                  </a:cubicBezTo>
                  <a:close/>
                  <a:moveTo>
                    <a:pt x="95" y="421"/>
                  </a:moveTo>
                  <a:cubicBezTo>
                    <a:pt x="92" y="421"/>
                    <a:pt x="92" y="417"/>
                    <a:pt x="92" y="413"/>
                  </a:cubicBezTo>
                  <a:cubicBezTo>
                    <a:pt x="92" y="409"/>
                    <a:pt x="92" y="404"/>
                    <a:pt x="95" y="404"/>
                  </a:cubicBezTo>
                  <a:cubicBezTo>
                    <a:pt x="98" y="404"/>
                    <a:pt x="98" y="409"/>
                    <a:pt x="98" y="413"/>
                  </a:cubicBezTo>
                  <a:cubicBezTo>
                    <a:pt x="98" y="417"/>
                    <a:pt x="98" y="421"/>
                    <a:pt x="95" y="421"/>
                  </a:cubicBezTo>
                  <a:close/>
                  <a:moveTo>
                    <a:pt x="108" y="402"/>
                  </a:moveTo>
                  <a:cubicBezTo>
                    <a:pt x="103" y="402"/>
                    <a:pt x="103" y="409"/>
                    <a:pt x="103" y="413"/>
                  </a:cubicBezTo>
                  <a:cubicBezTo>
                    <a:pt x="103" y="417"/>
                    <a:pt x="103" y="423"/>
                    <a:pt x="108" y="423"/>
                  </a:cubicBezTo>
                  <a:cubicBezTo>
                    <a:pt x="113" y="423"/>
                    <a:pt x="114" y="417"/>
                    <a:pt x="114" y="413"/>
                  </a:cubicBezTo>
                  <a:cubicBezTo>
                    <a:pt x="114" y="409"/>
                    <a:pt x="113" y="402"/>
                    <a:pt x="108" y="402"/>
                  </a:cubicBezTo>
                  <a:close/>
                  <a:moveTo>
                    <a:pt x="108" y="421"/>
                  </a:moveTo>
                  <a:cubicBezTo>
                    <a:pt x="105" y="421"/>
                    <a:pt x="105" y="417"/>
                    <a:pt x="105" y="413"/>
                  </a:cubicBezTo>
                  <a:cubicBezTo>
                    <a:pt x="105" y="409"/>
                    <a:pt x="105" y="404"/>
                    <a:pt x="108" y="404"/>
                  </a:cubicBezTo>
                  <a:cubicBezTo>
                    <a:pt x="111" y="404"/>
                    <a:pt x="111" y="409"/>
                    <a:pt x="111" y="413"/>
                  </a:cubicBezTo>
                  <a:cubicBezTo>
                    <a:pt x="111" y="417"/>
                    <a:pt x="111" y="421"/>
                    <a:pt x="108" y="421"/>
                  </a:cubicBezTo>
                  <a:close/>
                  <a:moveTo>
                    <a:pt x="83" y="412"/>
                  </a:moveTo>
                  <a:cubicBezTo>
                    <a:pt x="85" y="411"/>
                    <a:pt x="86" y="410"/>
                    <a:pt x="86" y="407"/>
                  </a:cubicBezTo>
                  <a:cubicBezTo>
                    <a:pt x="86" y="404"/>
                    <a:pt x="84" y="402"/>
                    <a:pt x="81" y="402"/>
                  </a:cubicBezTo>
                  <a:cubicBezTo>
                    <a:pt x="78" y="402"/>
                    <a:pt x="76" y="405"/>
                    <a:pt x="76" y="408"/>
                  </a:cubicBezTo>
                  <a:cubicBezTo>
                    <a:pt x="78" y="408"/>
                    <a:pt x="78" y="408"/>
                    <a:pt x="78" y="408"/>
                  </a:cubicBezTo>
                  <a:cubicBezTo>
                    <a:pt x="78" y="406"/>
                    <a:pt x="79" y="404"/>
                    <a:pt x="81" y="404"/>
                  </a:cubicBezTo>
                  <a:cubicBezTo>
                    <a:pt x="83" y="404"/>
                    <a:pt x="84" y="406"/>
                    <a:pt x="84" y="408"/>
                  </a:cubicBezTo>
                  <a:cubicBezTo>
                    <a:pt x="84" y="410"/>
                    <a:pt x="83" y="411"/>
                    <a:pt x="80" y="411"/>
                  </a:cubicBezTo>
                  <a:cubicBezTo>
                    <a:pt x="80" y="413"/>
                    <a:pt x="80" y="413"/>
                    <a:pt x="80" y="413"/>
                  </a:cubicBezTo>
                  <a:cubicBezTo>
                    <a:pt x="83" y="413"/>
                    <a:pt x="85" y="414"/>
                    <a:pt x="85" y="417"/>
                  </a:cubicBezTo>
                  <a:cubicBezTo>
                    <a:pt x="85" y="419"/>
                    <a:pt x="84" y="421"/>
                    <a:pt x="81" y="421"/>
                  </a:cubicBezTo>
                  <a:cubicBezTo>
                    <a:pt x="79" y="421"/>
                    <a:pt x="78" y="419"/>
                    <a:pt x="78" y="416"/>
                  </a:cubicBezTo>
                  <a:cubicBezTo>
                    <a:pt x="76" y="416"/>
                    <a:pt x="76" y="416"/>
                    <a:pt x="76" y="416"/>
                  </a:cubicBezTo>
                  <a:cubicBezTo>
                    <a:pt x="76" y="420"/>
                    <a:pt x="78" y="423"/>
                    <a:pt x="81" y="423"/>
                  </a:cubicBezTo>
                  <a:cubicBezTo>
                    <a:pt x="85" y="423"/>
                    <a:pt x="87" y="420"/>
                    <a:pt x="87" y="417"/>
                  </a:cubicBezTo>
                  <a:cubicBezTo>
                    <a:pt x="87" y="414"/>
                    <a:pt x="86" y="412"/>
                    <a:pt x="83" y="412"/>
                  </a:cubicBezTo>
                  <a:close/>
                  <a:moveTo>
                    <a:pt x="108" y="201"/>
                  </a:moveTo>
                  <a:cubicBezTo>
                    <a:pt x="103" y="201"/>
                    <a:pt x="103" y="207"/>
                    <a:pt x="103" y="211"/>
                  </a:cubicBezTo>
                  <a:cubicBezTo>
                    <a:pt x="103" y="215"/>
                    <a:pt x="103" y="221"/>
                    <a:pt x="108" y="221"/>
                  </a:cubicBezTo>
                  <a:cubicBezTo>
                    <a:pt x="113" y="221"/>
                    <a:pt x="114" y="215"/>
                    <a:pt x="114" y="211"/>
                  </a:cubicBezTo>
                  <a:cubicBezTo>
                    <a:pt x="114" y="207"/>
                    <a:pt x="113" y="201"/>
                    <a:pt x="108" y="201"/>
                  </a:cubicBezTo>
                  <a:close/>
                  <a:moveTo>
                    <a:pt x="108" y="219"/>
                  </a:moveTo>
                  <a:cubicBezTo>
                    <a:pt x="105" y="219"/>
                    <a:pt x="105" y="215"/>
                    <a:pt x="105" y="211"/>
                  </a:cubicBezTo>
                  <a:cubicBezTo>
                    <a:pt x="105" y="207"/>
                    <a:pt x="105" y="203"/>
                    <a:pt x="108" y="203"/>
                  </a:cubicBezTo>
                  <a:cubicBezTo>
                    <a:pt x="111" y="203"/>
                    <a:pt x="111" y="207"/>
                    <a:pt x="111" y="211"/>
                  </a:cubicBezTo>
                  <a:cubicBezTo>
                    <a:pt x="111" y="215"/>
                    <a:pt x="111" y="219"/>
                    <a:pt x="108" y="219"/>
                  </a:cubicBezTo>
                  <a:close/>
                  <a:moveTo>
                    <a:pt x="85" y="201"/>
                  </a:moveTo>
                  <a:cubicBezTo>
                    <a:pt x="83" y="201"/>
                    <a:pt x="83" y="201"/>
                    <a:pt x="83" y="201"/>
                  </a:cubicBezTo>
                  <a:cubicBezTo>
                    <a:pt x="76" y="214"/>
                    <a:pt x="76" y="214"/>
                    <a:pt x="76" y="214"/>
                  </a:cubicBezTo>
                  <a:cubicBezTo>
                    <a:pt x="76" y="216"/>
                    <a:pt x="76" y="216"/>
                    <a:pt x="76" y="216"/>
                  </a:cubicBezTo>
                  <a:cubicBezTo>
                    <a:pt x="83" y="216"/>
                    <a:pt x="83" y="216"/>
                    <a:pt x="83" y="216"/>
                  </a:cubicBezTo>
                  <a:cubicBezTo>
                    <a:pt x="83" y="221"/>
                    <a:pt x="83" y="221"/>
                    <a:pt x="83" y="221"/>
                  </a:cubicBezTo>
                  <a:cubicBezTo>
                    <a:pt x="85" y="221"/>
                    <a:pt x="85" y="221"/>
                    <a:pt x="85" y="221"/>
                  </a:cubicBezTo>
                  <a:cubicBezTo>
                    <a:pt x="85" y="216"/>
                    <a:pt x="85" y="216"/>
                    <a:pt x="85" y="216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87" y="214"/>
                    <a:pt x="87" y="214"/>
                    <a:pt x="87" y="214"/>
                  </a:cubicBezTo>
                  <a:cubicBezTo>
                    <a:pt x="85" y="214"/>
                    <a:pt x="85" y="214"/>
                    <a:pt x="85" y="214"/>
                  </a:cubicBezTo>
                  <a:lnTo>
                    <a:pt x="85" y="201"/>
                  </a:lnTo>
                  <a:close/>
                  <a:moveTo>
                    <a:pt x="83" y="214"/>
                  </a:moveTo>
                  <a:cubicBezTo>
                    <a:pt x="77" y="214"/>
                    <a:pt x="77" y="214"/>
                    <a:pt x="77" y="214"/>
                  </a:cubicBezTo>
                  <a:cubicBezTo>
                    <a:pt x="83" y="204"/>
                    <a:pt x="83" y="204"/>
                    <a:pt x="83" y="204"/>
                  </a:cubicBezTo>
                  <a:lnTo>
                    <a:pt x="83" y="214"/>
                  </a:lnTo>
                  <a:close/>
                  <a:moveTo>
                    <a:pt x="95" y="201"/>
                  </a:moveTo>
                  <a:cubicBezTo>
                    <a:pt x="90" y="201"/>
                    <a:pt x="89" y="207"/>
                    <a:pt x="89" y="211"/>
                  </a:cubicBezTo>
                  <a:cubicBezTo>
                    <a:pt x="89" y="215"/>
                    <a:pt x="90" y="221"/>
                    <a:pt x="95" y="221"/>
                  </a:cubicBezTo>
                  <a:cubicBezTo>
                    <a:pt x="100" y="221"/>
                    <a:pt x="100" y="215"/>
                    <a:pt x="100" y="211"/>
                  </a:cubicBezTo>
                  <a:cubicBezTo>
                    <a:pt x="100" y="207"/>
                    <a:pt x="100" y="201"/>
                    <a:pt x="95" y="201"/>
                  </a:cubicBezTo>
                  <a:close/>
                  <a:moveTo>
                    <a:pt x="95" y="219"/>
                  </a:moveTo>
                  <a:cubicBezTo>
                    <a:pt x="92" y="219"/>
                    <a:pt x="92" y="215"/>
                    <a:pt x="92" y="211"/>
                  </a:cubicBezTo>
                  <a:cubicBezTo>
                    <a:pt x="92" y="207"/>
                    <a:pt x="92" y="203"/>
                    <a:pt x="95" y="203"/>
                  </a:cubicBezTo>
                  <a:cubicBezTo>
                    <a:pt x="98" y="203"/>
                    <a:pt x="98" y="207"/>
                    <a:pt x="98" y="211"/>
                  </a:cubicBezTo>
                  <a:cubicBezTo>
                    <a:pt x="98" y="215"/>
                    <a:pt x="98" y="219"/>
                    <a:pt x="95" y="219"/>
                  </a:cubicBezTo>
                  <a:close/>
                  <a:moveTo>
                    <a:pt x="108" y="21"/>
                  </a:moveTo>
                  <a:cubicBezTo>
                    <a:pt x="113" y="21"/>
                    <a:pt x="114" y="15"/>
                    <a:pt x="114" y="10"/>
                  </a:cubicBezTo>
                  <a:cubicBezTo>
                    <a:pt x="114" y="6"/>
                    <a:pt x="113" y="0"/>
                    <a:pt x="108" y="0"/>
                  </a:cubicBezTo>
                  <a:cubicBezTo>
                    <a:pt x="103" y="0"/>
                    <a:pt x="103" y="7"/>
                    <a:pt x="103" y="10"/>
                  </a:cubicBezTo>
                  <a:cubicBezTo>
                    <a:pt x="103" y="15"/>
                    <a:pt x="103" y="21"/>
                    <a:pt x="108" y="21"/>
                  </a:cubicBezTo>
                  <a:close/>
                  <a:moveTo>
                    <a:pt x="108" y="2"/>
                  </a:moveTo>
                  <a:cubicBezTo>
                    <a:pt x="111" y="2"/>
                    <a:pt x="111" y="7"/>
                    <a:pt x="111" y="10"/>
                  </a:cubicBezTo>
                  <a:cubicBezTo>
                    <a:pt x="111" y="15"/>
                    <a:pt x="111" y="19"/>
                    <a:pt x="108" y="19"/>
                  </a:cubicBezTo>
                  <a:cubicBezTo>
                    <a:pt x="105" y="19"/>
                    <a:pt x="105" y="15"/>
                    <a:pt x="105" y="10"/>
                  </a:cubicBezTo>
                  <a:cubicBezTo>
                    <a:pt x="105" y="7"/>
                    <a:pt x="105" y="2"/>
                    <a:pt x="108" y="2"/>
                  </a:cubicBezTo>
                  <a:close/>
                  <a:moveTo>
                    <a:pt x="81" y="19"/>
                  </a:moveTo>
                  <a:cubicBezTo>
                    <a:pt x="79" y="19"/>
                    <a:pt x="79" y="17"/>
                    <a:pt x="79" y="15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6" y="19"/>
                    <a:pt x="78" y="21"/>
                    <a:pt x="81" y="21"/>
                  </a:cubicBezTo>
                  <a:cubicBezTo>
                    <a:pt x="86" y="21"/>
                    <a:pt x="87" y="17"/>
                    <a:pt x="87" y="13"/>
                  </a:cubicBezTo>
                  <a:cubicBezTo>
                    <a:pt x="87" y="10"/>
                    <a:pt x="86" y="7"/>
                    <a:pt x="82" y="7"/>
                  </a:cubicBezTo>
                  <a:cubicBezTo>
                    <a:pt x="80" y="7"/>
                    <a:pt x="80" y="8"/>
                    <a:pt x="79" y="9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0"/>
                    <a:pt x="80" y="9"/>
                    <a:pt x="81" y="9"/>
                  </a:cubicBezTo>
                  <a:cubicBezTo>
                    <a:pt x="84" y="9"/>
                    <a:pt x="85" y="12"/>
                    <a:pt x="85" y="14"/>
                  </a:cubicBezTo>
                  <a:cubicBezTo>
                    <a:pt x="85" y="16"/>
                    <a:pt x="84" y="19"/>
                    <a:pt x="81" y="19"/>
                  </a:cubicBezTo>
                  <a:close/>
                  <a:moveTo>
                    <a:pt x="95" y="21"/>
                  </a:moveTo>
                  <a:cubicBezTo>
                    <a:pt x="100" y="21"/>
                    <a:pt x="100" y="15"/>
                    <a:pt x="100" y="10"/>
                  </a:cubicBezTo>
                  <a:cubicBezTo>
                    <a:pt x="100" y="6"/>
                    <a:pt x="100" y="0"/>
                    <a:pt x="95" y="0"/>
                  </a:cubicBezTo>
                  <a:cubicBezTo>
                    <a:pt x="90" y="0"/>
                    <a:pt x="89" y="7"/>
                    <a:pt x="89" y="10"/>
                  </a:cubicBezTo>
                  <a:cubicBezTo>
                    <a:pt x="89" y="15"/>
                    <a:pt x="90" y="21"/>
                    <a:pt x="95" y="21"/>
                  </a:cubicBezTo>
                  <a:close/>
                  <a:moveTo>
                    <a:pt x="95" y="2"/>
                  </a:moveTo>
                  <a:cubicBezTo>
                    <a:pt x="98" y="2"/>
                    <a:pt x="98" y="7"/>
                    <a:pt x="98" y="10"/>
                  </a:cubicBezTo>
                  <a:cubicBezTo>
                    <a:pt x="98" y="15"/>
                    <a:pt x="98" y="19"/>
                    <a:pt x="95" y="19"/>
                  </a:cubicBezTo>
                  <a:cubicBezTo>
                    <a:pt x="92" y="19"/>
                    <a:pt x="92" y="15"/>
                    <a:pt x="92" y="10"/>
                  </a:cubicBezTo>
                  <a:cubicBezTo>
                    <a:pt x="92" y="7"/>
                    <a:pt x="92" y="2"/>
                    <a:pt x="95" y="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3"/>
            <p:cNvSpPr>
              <a:spLocks/>
            </p:cNvSpPr>
            <p:nvPr/>
          </p:nvSpPr>
          <p:spPr bwMode="auto">
            <a:xfrm>
              <a:off x="6297587" y="421420"/>
              <a:ext cx="304807" cy="561188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1"/>
                </a:cxn>
                <a:cxn ang="0">
                  <a:pos x="3" y="122"/>
                </a:cxn>
                <a:cxn ang="0">
                  <a:pos x="12" y="229"/>
                </a:cxn>
                <a:cxn ang="0">
                  <a:pos x="5" y="325"/>
                </a:cxn>
                <a:cxn ang="0">
                  <a:pos x="13" y="500"/>
                </a:cxn>
                <a:cxn ang="0">
                  <a:pos x="12" y="624"/>
                </a:cxn>
                <a:cxn ang="0">
                  <a:pos x="11" y="670"/>
                </a:cxn>
                <a:cxn ang="0">
                  <a:pos x="16" y="680"/>
                </a:cxn>
                <a:cxn ang="0">
                  <a:pos x="47" y="679"/>
                </a:cxn>
                <a:cxn ang="0">
                  <a:pos x="52" y="670"/>
                </a:cxn>
                <a:cxn ang="0">
                  <a:pos x="55" y="637"/>
                </a:cxn>
                <a:cxn ang="0">
                  <a:pos x="48" y="550"/>
                </a:cxn>
                <a:cxn ang="0">
                  <a:pos x="51" y="414"/>
                </a:cxn>
                <a:cxn ang="0">
                  <a:pos x="49" y="251"/>
                </a:cxn>
                <a:cxn ang="0">
                  <a:pos x="48" y="74"/>
                </a:cxn>
                <a:cxn ang="0">
                  <a:pos x="52" y="1"/>
                </a:cxn>
                <a:cxn ang="0">
                  <a:pos x="12" y="1"/>
                </a:cxn>
                <a:cxn ang="0">
                  <a:pos x="4" y="0"/>
                </a:cxn>
              </a:cxnLst>
              <a:rect l="0" t="0" r="r" b="b"/>
              <a:pathLst>
                <a:path w="60" h="680">
                  <a:moveTo>
                    <a:pt x="4" y="0"/>
                  </a:moveTo>
                  <a:cubicBezTo>
                    <a:pt x="3" y="7"/>
                    <a:pt x="3" y="14"/>
                    <a:pt x="2" y="21"/>
                  </a:cubicBezTo>
                  <a:cubicBezTo>
                    <a:pt x="0" y="55"/>
                    <a:pt x="2" y="89"/>
                    <a:pt x="3" y="122"/>
                  </a:cubicBezTo>
                  <a:cubicBezTo>
                    <a:pt x="3" y="157"/>
                    <a:pt x="16" y="195"/>
                    <a:pt x="12" y="229"/>
                  </a:cubicBezTo>
                  <a:cubicBezTo>
                    <a:pt x="7" y="261"/>
                    <a:pt x="5" y="293"/>
                    <a:pt x="5" y="325"/>
                  </a:cubicBezTo>
                  <a:cubicBezTo>
                    <a:pt x="6" y="390"/>
                    <a:pt x="17" y="449"/>
                    <a:pt x="13" y="500"/>
                  </a:cubicBezTo>
                  <a:cubicBezTo>
                    <a:pt x="9" y="552"/>
                    <a:pt x="12" y="594"/>
                    <a:pt x="12" y="624"/>
                  </a:cubicBezTo>
                  <a:cubicBezTo>
                    <a:pt x="12" y="653"/>
                    <a:pt x="11" y="670"/>
                    <a:pt x="11" y="670"/>
                  </a:cubicBezTo>
                  <a:cubicBezTo>
                    <a:pt x="11" y="676"/>
                    <a:pt x="13" y="680"/>
                    <a:pt x="16" y="680"/>
                  </a:cubicBezTo>
                  <a:cubicBezTo>
                    <a:pt x="26" y="680"/>
                    <a:pt x="36" y="679"/>
                    <a:pt x="47" y="679"/>
                  </a:cubicBezTo>
                  <a:cubicBezTo>
                    <a:pt x="50" y="679"/>
                    <a:pt x="52" y="675"/>
                    <a:pt x="52" y="670"/>
                  </a:cubicBezTo>
                  <a:cubicBezTo>
                    <a:pt x="52" y="670"/>
                    <a:pt x="53" y="658"/>
                    <a:pt x="55" y="637"/>
                  </a:cubicBezTo>
                  <a:cubicBezTo>
                    <a:pt x="56" y="616"/>
                    <a:pt x="42" y="585"/>
                    <a:pt x="48" y="550"/>
                  </a:cubicBezTo>
                  <a:cubicBezTo>
                    <a:pt x="56" y="510"/>
                    <a:pt x="43" y="465"/>
                    <a:pt x="51" y="414"/>
                  </a:cubicBezTo>
                  <a:cubicBezTo>
                    <a:pt x="60" y="367"/>
                    <a:pt x="55" y="309"/>
                    <a:pt x="49" y="251"/>
                  </a:cubicBezTo>
                  <a:cubicBezTo>
                    <a:pt x="43" y="195"/>
                    <a:pt x="45" y="135"/>
                    <a:pt x="48" y="74"/>
                  </a:cubicBezTo>
                  <a:cubicBezTo>
                    <a:pt x="49" y="50"/>
                    <a:pt x="51" y="25"/>
                    <a:pt x="5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9" y="1"/>
                    <a:pt x="6" y="1"/>
                    <a:pt x="4" y="0"/>
                  </a:cubicBezTo>
                </a:path>
              </a:pathLst>
            </a:custGeom>
            <a:solidFill>
              <a:schemeClr val="bg1">
                <a:alpha val="32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3429000" y="3909221"/>
            <a:ext cx="1295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019800" y="5131713"/>
            <a:ext cx="13997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1000" y="2312819"/>
            <a:ext cx="167640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 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</a:p>
        </p:txBody>
      </p:sp>
      <p:sp>
        <p:nvSpPr>
          <p:cNvPr id="43" name="Rectangle 42"/>
          <p:cNvSpPr/>
          <p:nvPr/>
        </p:nvSpPr>
        <p:spPr>
          <a:xfrm flipH="1">
            <a:off x="838200" y="1752600"/>
            <a:ext cx="121920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 Here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0800000">
            <a:off x="609600" y="2057400"/>
            <a:ext cx="16002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 flipH="1">
            <a:off x="3550664" y="3398904"/>
            <a:ext cx="121920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 Here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10800000">
            <a:off x="3322064" y="3703704"/>
            <a:ext cx="16002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flipH="1">
            <a:off x="6248401" y="4652042"/>
            <a:ext cx="121920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 Here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10800000">
            <a:off x="6019801" y="4956842"/>
            <a:ext cx="16002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4553418</TotalTime>
  <Words>92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TZ-手动增减;XG-高光;KJ-平面;DH-静态;XJ-二级</cp:keywords>
  <dc:description>PPTfans.cn</dc:description>
  <cp:revision>716</cp:revision>
  <dcterms:created xsi:type="dcterms:W3CDTF">2010-07-23T09:33:49Z</dcterms:created>
  <dcterms:modified xsi:type="dcterms:W3CDTF">2012-07-18T18:46:51Z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