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bg1">
                <a:tint val="80000"/>
                <a:satMod val="300000"/>
              </a:schemeClr>
            </a:gs>
            <a:gs pos="41000">
              <a:schemeClr val="bg1">
                <a:lumMod val="75000"/>
              </a:schemeClr>
            </a:gs>
            <a:gs pos="4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9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Straight Connector 72"/>
          <p:cNvCxnSpPr/>
          <p:nvPr/>
        </p:nvCxnSpPr>
        <p:spPr>
          <a:xfrm rot="5400000">
            <a:off x="1828800" y="3200400"/>
            <a:ext cx="2971800" cy="20574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4114800" y="3276600"/>
            <a:ext cx="3352800" cy="21336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0800000">
            <a:off x="1905000" y="3429000"/>
            <a:ext cx="2286000" cy="16002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4876800" y="3505200"/>
            <a:ext cx="1981200" cy="16764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828800" y="5943600"/>
            <a:ext cx="4953000" cy="1524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2133600" y="2743200"/>
            <a:ext cx="2133600" cy="6858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876800" y="5181600"/>
            <a:ext cx="1905000" cy="9144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876800" y="2609850"/>
            <a:ext cx="1905000" cy="9144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2133600" y="5105400"/>
            <a:ext cx="2133600" cy="6858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685800" y="4495800"/>
            <a:ext cx="2286000" cy="304800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3381375" y="3924300"/>
            <a:ext cx="2362200" cy="1588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5923756" y="4629150"/>
            <a:ext cx="2362994" cy="267494"/>
          </a:xfrm>
          <a:prstGeom prst="line">
            <a:avLst/>
          </a:prstGeom>
          <a:ln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457200" y="3048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MONITORS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18"/>
          <p:cNvGrpSpPr/>
          <p:nvPr/>
        </p:nvGrpSpPr>
        <p:grpSpPr>
          <a:xfrm flipH="1">
            <a:off x="6553200" y="2057400"/>
            <a:ext cx="1131552" cy="1600200"/>
            <a:chOff x="722342" y="2077517"/>
            <a:chExt cx="2474270" cy="3499024"/>
          </a:xfrm>
        </p:grpSpPr>
        <p:sp>
          <p:nvSpPr>
            <p:cNvPr id="4" name="Freeform 73"/>
            <p:cNvSpPr>
              <a:spLocks/>
            </p:cNvSpPr>
            <p:nvPr/>
          </p:nvSpPr>
          <p:spPr bwMode="auto">
            <a:xfrm>
              <a:off x="722342" y="2101279"/>
              <a:ext cx="671291" cy="2700012"/>
            </a:xfrm>
            <a:custGeom>
              <a:avLst/>
              <a:gdLst/>
              <a:ahLst/>
              <a:cxnLst>
                <a:cxn ang="0">
                  <a:pos x="122" y="529"/>
                </a:cxn>
                <a:cxn ang="0">
                  <a:pos x="126" y="507"/>
                </a:cxn>
                <a:cxn ang="0">
                  <a:pos x="14" y="1"/>
                </a:cxn>
                <a:cxn ang="0">
                  <a:pos x="7" y="2"/>
                </a:cxn>
                <a:cxn ang="0">
                  <a:pos x="122" y="529"/>
                </a:cxn>
              </a:cxnLst>
              <a:rect l="0" t="0" r="r" b="b"/>
              <a:pathLst>
                <a:path w="132" h="532">
                  <a:moveTo>
                    <a:pt x="122" y="529"/>
                  </a:moveTo>
                  <a:cubicBezTo>
                    <a:pt x="122" y="529"/>
                    <a:pt x="132" y="532"/>
                    <a:pt x="126" y="507"/>
                  </a:cubicBezTo>
                  <a:cubicBezTo>
                    <a:pt x="120" y="482"/>
                    <a:pt x="14" y="1"/>
                    <a:pt x="14" y="1"/>
                  </a:cubicBezTo>
                  <a:cubicBezTo>
                    <a:pt x="14" y="1"/>
                    <a:pt x="13" y="0"/>
                    <a:pt x="7" y="2"/>
                  </a:cubicBezTo>
                  <a:cubicBezTo>
                    <a:pt x="0" y="4"/>
                    <a:pt x="122" y="529"/>
                    <a:pt x="122" y="52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" name="Picture 7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77790" y="3702277"/>
              <a:ext cx="44556" cy="44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75"/>
            <p:cNvSpPr>
              <a:spLocks/>
            </p:cNvSpPr>
            <p:nvPr/>
          </p:nvSpPr>
          <p:spPr bwMode="auto">
            <a:xfrm>
              <a:off x="1209473" y="4869607"/>
              <a:ext cx="1871297" cy="706934"/>
            </a:xfrm>
            <a:custGeom>
              <a:avLst/>
              <a:gdLst/>
              <a:ahLst/>
              <a:cxnLst>
                <a:cxn ang="0">
                  <a:pos x="343" y="20"/>
                </a:cxn>
                <a:cxn ang="0">
                  <a:pos x="231" y="107"/>
                </a:cxn>
                <a:cxn ang="0">
                  <a:pos x="26" y="119"/>
                </a:cxn>
                <a:cxn ang="0">
                  <a:pos x="138" y="32"/>
                </a:cxn>
                <a:cxn ang="0">
                  <a:pos x="343" y="20"/>
                </a:cxn>
              </a:cxnLst>
              <a:rect l="0" t="0" r="r" b="b"/>
              <a:pathLst>
                <a:path w="368" h="139">
                  <a:moveTo>
                    <a:pt x="343" y="20"/>
                  </a:moveTo>
                  <a:cubicBezTo>
                    <a:pt x="368" y="41"/>
                    <a:pt x="318" y="80"/>
                    <a:pt x="231" y="107"/>
                  </a:cubicBezTo>
                  <a:cubicBezTo>
                    <a:pt x="143" y="134"/>
                    <a:pt x="51" y="139"/>
                    <a:pt x="26" y="119"/>
                  </a:cubicBezTo>
                  <a:cubicBezTo>
                    <a:pt x="0" y="98"/>
                    <a:pt x="50" y="59"/>
                    <a:pt x="138" y="32"/>
                  </a:cubicBezTo>
                  <a:cubicBezTo>
                    <a:pt x="226" y="5"/>
                    <a:pt x="317" y="0"/>
                    <a:pt x="34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6"/>
            <p:cNvSpPr>
              <a:spLocks/>
            </p:cNvSpPr>
            <p:nvPr/>
          </p:nvSpPr>
          <p:spPr bwMode="auto">
            <a:xfrm>
              <a:off x="1274820" y="4851786"/>
              <a:ext cx="1794069" cy="674261"/>
            </a:xfrm>
            <a:custGeom>
              <a:avLst/>
              <a:gdLst/>
              <a:ahLst/>
              <a:cxnLst>
                <a:cxn ang="0">
                  <a:pos x="328" y="20"/>
                </a:cxn>
                <a:cxn ang="0">
                  <a:pos x="221" y="102"/>
                </a:cxn>
                <a:cxn ang="0">
                  <a:pos x="25" y="114"/>
                </a:cxn>
                <a:cxn ang="0">
                  <a:pos x="132" y="31"/>
                </a:cxn>
                <a:cxn ang="0">
                  <a:pos x="328" y="20"/>
                </a:cxn>
              </a:cxnLst>
              <a:rect l="0" t="0" r="r" b="b"/>
              <a:pathLst>
                <a:path w="353" h="133">
                  <a:moveTo>
                    <a:pt x="328" y="20"/>
                  </a:moveTo>
                  <a:cubicBezTo>
                    <a:pt x="353" y="39"/>
                    <a:pt x="304" y="76"/>
                    <a:pt x="221" y="102"/>
                  </a:cubicBezTo>
                  <a:cubicBezTo>
                    <a:pt x="137" y="128"/>
                    <a:pt x="49" y="133"/>
                    <a:pt x="25" y="114"/>
                  </a:cubicBezTo>
                  <a:cubicBezTo>
                    <a:pt x="0" y="94"/>
                    <a:pt x="48" y="57"/>
                    <a:pt x="132" y="31"/>
                  </a:cubicBezTo>
                  <a:cubicBezTo>
                    <a:pt x="216" y="5"/>
                    <a:pt x="304" y="0"/>
                    <a:pt x="328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7"/>
            <p:cNvSpPr>
              <a:spLocks/>
            </p:cNvSpPr>
            <p:nvPr/>
          </p:nvSpPr>
          <p:spPr bwMode="auto">
            <a:xfrm>
              <a:off x="2011458" y="4106239"/>
              <a:ext cx="332675" cy="1161392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" y="0"/>
                </a:cxn>
                <a:cxn ang="0">
                  <a:pos x="1" y="210"/>
                </a:cxn>
                <a:cxn ang="0">
                  <a:pos x="1" y="218"/>
                </a:cxn>
                <a:cxn ang="0">
                  <a:pos x="39" y="222"/>
                </a:cxn>
                <a:cxn ang="0">
                  <a:pos x="65" y="199"/>
                </a:cxn>
                <a:cxn ang="0">
                  <a:pos x="65" y="0"/>
                </a:cxn>
              </a:cxnLst>
              <a:rect l="0" t="0" r="r" b="b"/>
              <a:pathLst>
                <a:path w="65" h="229">
                  <a:moveTo>
                    <a:pt x="6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0" y="213"/>
                    <a:pt x="0" y="216"/>
                    <a:pt x="1" y="218"/>
                  </a:cubicBezTo>
                  <a:cubicBezTo>
                    <a:pt x="5" y="227"/>
                    <a:pt x="22" y="229"/>
                    <a:pt x="39" y="222"/>
                  </a:cubicBezTo>
                  <a:cubicBezTo>
                    <a:pt x="53" y="217"/>
                    <a:pt x="65" y="199"/>
                    <a:pt x="65" y="199"/>
                  </a:cubicBezTo>
                  <a:lnTo>
                    <a:pt x="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33000">
                  <a:schemeClr val="bg1">
                    <a:lumMod val="75000"/>
                  </a:schemeClr>
                </a:gs>
                <a:gs pos="100000">
                  <a:srgbClr val="4D4D4D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8"/>
            <p:cNvSpPr>
              <a:spLocks/>
            </p:cNvSpPr>
            <p:nvPr/>
          </p:nvSpPr>
          <p:spPr bwMode="auto">
            <a:xfrm>
              <a:off x="766896" y="2077517"/>
              <a:ext cx="2429716" cy="271189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1" y="71"/>
                </a:cxn>
                <a:cxn ang="0">
                  <a:pos x="118" y="520"/>
                </a:cxn>
                <a:cxn ang="0">
                  <a:pos x="116" y="533"/>
                </a:cxn>
                <a:cxn ang="0">
                  <a:pos x="117" y="535"/>
                </a:cxn>
                <a:cxn ang="0">
                  <a:pos x="467" y="423"/>
                </a:cxn>
                <a:cxn ang="0">
                  <a:pos x="471" y="394"/>
                </a:cxn>
                <a:cxn ang="0">
                  <a:pos x="395" y="44"/>
                </a:cxn>
                <a:cxn ang="0">
                  <a:pos x="381" y="33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478" h="535">
                  <a:moveTo>
                    <a:pt x="0" y="7"/>
                  </a:moveTo>
                  <a:cubicBezTo>
                    <a:pt x="0" y="7"/>
                    <a:pt x="6" y="0"/>
                    <a:pt x="21" y="71"/>
                  </a:cubicBezTo>
                  <a:cubicBezTo>
                    <a:pt x="37" y="142"/>
                    <a:pt x="118" y="520"/>
                    <a:pt x="118" y="520"/>
                  </a:cubicBezTo>
                  <a:cubicBezTo>
                    <a:pt x="118" y="520"/>
                    <a:pt x="120" y="530"/>
                    <a:pt x="116" y="533"/>
                  </a:cubicBezTo>
                  <a:cubicBezTo>
                    <a:pt x="111" y="535"/>
                    <a:pt x="117" y="535"/>
                    <a:pt x="117" y="535"/>
                  </a:cubicBezTo>
                  <a:cubicBezTo>
                    <a:pt x="467" y="423"/>
                    <a:pt x="467" y="423"/>
                    <a:pt x="467" y="423"/>
                  </a:cubicBezTo>
                  <a:cubicBezTo>
                    <a:pt x="467" y="423"/>
                    <a:pt x="478" y="422"/>
                    <a:pt x="471" y="394"/>
                  </a:cubicBezTo>
                  <a:cubicBezTo>
                    <a:pt x="464" y="366"/>
                    <a:pt x="395" y="44"/>
                    <a:pt x="395" y="44"/>
                  </a:cubicBezTo>
                  <a:cubicBezTo>
                    <a:pt x="395" y="44"/>
                    <a:pt x="392" y="33"/>
                    <a:pt x="381" y="33"/>
                  </a:cubicBezTo>
                  <a:cubicBezTo>
                    <a:pt x="369" y="33"/>
                    <a:pt x="8" y="1"/>
                    <a:pt x="8" y="1"/>
                  </a:cubicBez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/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9"/>
            <p:cNvSpPr>
              <a:spLocks/>
            </p:cNvSpPr>
            <p:nvPr/>
          </p:nvSpPr>
          <p:spPr bwMode="auto">
            <a:xfrm>
              <a:off x="1072839" y="2380489"/>
              <a:ext cx="1924763" cy="1936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652"/>
                </a:cxn>
                <a:cxn ang="0">
                  <a:pos x="648" y="523"/>
                </a:cxn>
                <a:cxn ang="0">
                  <a:pos x="540" y="26"/>
                </a:cxn>
                <a:cxn ang="0">
                  <a:pos x="0" y="0"/>
                </a:cxn>
              </a:cxnLst>
              <a:rect l="0" t="0" r="r" b="b"/>
              <a:pathLst>
                <a:path w="648" h="652">
                  <a:moveTo>
                    <a:pt x="0" y="0"/>
                  </a:moveTo>
                  <a:lnTo>
                    <a:pt x="142" y="652"/>
                  </a:lnTo>
                  <a:lnTo>
                    <a:pt x="648" y="523"/>
                  </a:lnTo>
                  <a:lnTo>
                    <a:pt x="54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8"/>
          <p:cNvGrpSpPr/>
          <p:nvPr/>
        </p:nvGrpSpPr>
        <p:grpSpPr>
          <a:xfrm flipH="1">
            <a:off x="4038600" y="3657600"/>
            <a:ext cx="1131552" cy="1600200"/>
            <a:chOff x="722342" y="2077517"/>
            <a:chExt cx="2474270" cy="3499024"/>
          </a:xfrm>
        </p:grpSpPr>
        <p:sp>
          <p:nvSpPr>
            <p:cNvPr id="12" name="Freeform 73"/>
            <p:cNvSpPr>
              <a:spLocks/>
            </p:cNvSpPr>
            <p:nvPr/>
          </p:nvSpPr>
          <p:spPr bwMode="auto">
            <a:xfrm>
              <a:off x="722342" y="2101279"/>
              <a:ext cx="671291" cy="2700012"/>
            </a:xfrm>
            <a:custGeom>
              <a:avLst/>
              <a:gdLst/>
              <a:ahLst/>
              <a:cxnLst>
                <a:cxn ang="0">
                  <a:pos x="122" y="529"/>
                </a:cxn>
                <a:cxn ang="0">
                  <a:pos x="126" y="507"/>
                </a:cxn>
                <a:cxn ang="0">
                  <a:pos x="14" y="1"/>
                </a:cxn>
                <a:cxn ang="0">
                  <a:pos x="7" y="2"/>
                </a:cxn>
                <a:cxn ang="0">
                  <a:pos x="122" y="529"/>
                </a:cxn>
              </a:cxnLst>
              <a:rect l="0" t="0" r="r" b="b"/>
              <a:pathLst>
                <a:path w="132" h="532">
                  <a:moveTo>
                    <a:pt x="122" y="529"/>
                  </a:moveTo>
                  <a:cubicBezTo>
                    <a:pt x="122" y="529"/>
                    <a:pt x="132" y="532"/>
                    <a:pt x="126" y="507"/>
                  </a:cubicBezTo>
                  <a:cubicBezTo>
                    <a:pt x="120" y="482"/>
                    <a:pt x="14" y="1"/>
                    <a:pt x="14" y="1"/>
                  </a:cubicBezTo>
                  <a:cubicBezTo>
                    <a:pt x="14" y="1"/>
                    <a:pt x="13" y="0"/>
                    <a:pt x="7" y="2"/>
                  </a:cubicBezTo>
                  <a:cubicBezTo>
                    <a:pt x="0" y="4"/>
                    <a:pt x="122" y="529"/>
                    <a:pt x="122" y="52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" name="Picture 7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77790" y="3702277"/>
              <a:ext cx="44556" cy="44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Freeform 75"/>
            <p:cNvSpPr>
              <a:spLocks/>
            </p:cNvSpPr>
            <p:nvPr/>
          </p:nvSpPr>
          <p:spPr bwMode="auto">
            <a:xfrm>
              <a:off x="1209473" y="4869607"/>
              <a:ext cx="1871297" cy="706934"/>
            </a:xfrm>
            <a:custGeom>
              <a:avLst/>
              <a:gdLst/>
              <a:ahLst/>
              <a:cxnLst>
                <a:cxn ang="0">
                  <a:pos x="343" y="20"/>
                </a:cxn>
                <a:cxn ang="0">
                  <a:pos x="231" y="107"/>
                </a:cxn>
                <a:cxn ang="0">
                  <a:pos x="26" y="119"/>
                </a:cxn>
                <a:cxn ang="0">
                  <a:pos x="138" y="32"/>
                </a:cxn>
                <a:cxn ang="0">
                  <a:pos x="343" y="20"/>
                </a:cxn>
              </a:cxnLst>
              <a:rect l="0" t="0" r="r" b="b"/>
              <a:pathLst>
                <a:path w="368" h="139">
                  <a:moveTo>
                    <a:pt x="343" y="20"/>
                  </a:moveTo>
                  <a:cubicBezTo>
                    <a:pt x="368" y="41"/>
                    <a:pt x="318" y="80"/>
                    <a:pt x="231" y="107"/>
                  </a:cubicBezTo>
                  <a:cubicBezTo>
                    <a:pt x="143" y="134"/>
                    <a:pt x="51" y="139"/>
                    <a:pt x="26" y="119"/>
                  </a:cubicBezTo>
                  <a:cubicBezTo>
                    <a:pt x="0" y="98"/>
                    <a:pt x="50" y="59"/>
                    <a:pt x="138" y="32"/>
                  </a:cubicBezTo>
                  <a:cubicBezTo>
                    <a:pt x="226" y="5"/>
                    <a:pt x="317" y="0"/>
                    <a:pt x="34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6"/>
            <p:cNvSpPr>
              <a:spLocks/>
            </p:cNvSpPr>
            <p:nvPr/>
          </p:nvSpPr>
          <p:spPr bwMode="auto">
            <a:xfrm>
              <a:off x="1274820" y="4851786"/>
              <a:ext cx="1794069" cy="674261"/>
            </a:xfrm>
            <a:custGeom>
              <a:avLst/>
              <a:gdLst/>
              <a:ahLst/>
              <a:cxnLst>
                <a:cxn ang="0">
                  <a:pos x="328" y="20"/>
                </a:cxn>
                <a:cxn ang="0">
                  <a:pos x="221" y="102"/>
                </a:cxn>
                <a:cxn ang="0">
                  <a:pos x="25" y="114"/>
                </a:cxn>
                <a:cxn ang="0">
                  <a:pos x="132" y="31"/>
                </a:cxn>
                <a:cxn ang="0">
                  <a:pos x="328" y="20"/>
                </a:cxn>
              </a:cxnLst>
              <a:rect l="0" t="0" r="r" b="b"/>
              <a:pathLst>
                <a:path w="353" h="133">
                  <a:moveTo>
                    <a:pt x="328" y="20"/>
                  </a:moveTo>
                  <a:cubicBezTo>
                    <a:pt x="353" y="39"/>
                    <a:pt x="304" y="76"/>
                    <a:pt x="221" y="102"/>
                  </a:cubicBezTo>
                  <a:cubicBezTo>
                    <a:pt x="137" y="128"/>
                    <a:pt x="49" y="133"/>
                    <a:pt x="25" y="114"/>
                  </a:cubicBezTo>
                  <a:cubicBezTo>
                    <a:pt x="0" y="94"/>
                    <a:pt x="48" y="57"/>
                    <a:pt x="132" y="31"/>
                  </a:cubicBezTo>
                  <a:cubicBezTo>
                    <a:pt x="216" y="5"/>
                    <a:pt x="304" y="0"/>
                    <a:pt x="328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77"/>
            <p:cNvSpPr>
              <a:spLocks/>
            </p:cNvSpPr>
            <p:nvPr/>
          </p:nvSpPr>
          <p:spPr bwMode="auto">
            <a:xfrm>
              <a:off x="2011458" y="4106239"/>
              <a:ext cx="332675" cy="1161392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" y="0"/>
                </a:cxn>
                <a:cxn ang="0">
                  <a:pos x="1" y="210"/>
                </a:cxn>
                <a:cxn ang="0">
                  <a:pos x="1" y="218"/>
                </a:cxn>
                <a:cxn ang="0">
                  <a:pos x="39" y="222"/>
                </a:cxn>
                <a:cxn ang="0">
                  <a:pos x="65" y="199"/>
                </a:cxn>
                <a:cxn ang="0">
                  <a:pos x="65" y="0"/>
                </a:cxn>
              </a:cxnLst>
              <a:rect l="0" t="0" r="r" b="b"/>
              <a:pathLst>
                <a:path w="65" h="229">
                  <a:moveTo>
                    <a:pt x="6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0" y="213"/>
                    <a:pt x="0" y="216"/>
                    <a:pt x="1" y="218"/>
                  </a:cubicBezTo>
                  <a:cubicBezTo>
                    <a:pt x="5" y="227"/>
                    <a:pt x="22" y="229"/>
                    <a:pt x="39" y="222"/>
                  </a:cubicBezTo>
                  <a:cubicBezTo>
                    <a:pt x="53" y="217"/>
                    <a:pt x="65" y="199"/>
                    <a:pt x="65" y="199"/>
                  </a:cubicBezTo>
                  <a:lnTo>
                    <a:pt x="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33000">
                  <a:schemeClr val="bg1">
                    <a:lumMod val="75000"/>
                  </a:schemeClr>
                </a:gs>
                <a:gs pos="100000">
                  <a:srgbClr val="4D4D4D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8"/>
            <p:cNvSpPr>
              <a:spLocks/>
            </p:cNvSpPr>
            <p:nvPr/>
          </p:nvSpPr>
          <p:spPr bwMode="auto">
            <a:xfrm>
              <a:off x="766896" y="2077517"/>
              <a:ext cx="2429716" cy="271189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1" y="71"/>
                </a:cxn>
                <a:cxn ang="0">
                  <a:pos x="118" y="520"/>
                </a:cxn>
                <a:cxn ang="0">
                  <a:pos x="116" y="533"/>
                </a:cxn>
                <a:cxn ang="0">
                  <a:pos x="117" y="535"/>
                </a:cxn>
                <a:cxn ang="0">
                  <a:pos x="467" y="423"/>
                </a:cxn>
                <a:cxn ang="0">
                  <a:pos x="471" y="394"/>
                </a:cxn>
                <a:cxn ang="0">
                  <a:pos x="395" y="44"/>
                </a:cxn>
                <a:cxn ang="0">
                  <a:pos x="381" y="33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478" h="535">
                  <a:moveTo>
                    <a:pt x="0" y="7"/>
                  </a:moveTo>
                  <a:cubicBezTo>
                    <a:pt x="0" y="7"/>
                    <a:pt x="6" y="0"/>
                    <a:pt x="21" y="71"/>
                  </a:cubicBezTo>
                  <a:cubicBezTo>
                    <a:pt x="37" y="142"/>
                    <a:pt x="118" y="520"/>
                    <a:pt x="118" y="520"/>
                  </a:cubicBezTo>
                  <a:cubicBezTo>
                    <a:pt x="118" y="520"/>
                    <a:pt x="120" y="530"/>
                    <a:pt x="116" y="533"/>
                  </a:cubicBezTo>
                  <a:cubicBezTo>
                    <a:pt x="111" y="535"/>
                    <a:pt x="117" y="535"/>
                    <a:pt x="117" y="535"/>
                  </a:cubicBezTo>
                  <a:cubicBezTo>
                    <a:pt x="467" y="423"/>
                    <a:pt x="467" y="423"/>
                    <a:pt x="467" y="423"/>
                  </a:cubicBezTo>
                  <a:cubicBezTo>
                    <a:pt x="467" y="423"/>
                    <a:pt x="478" y="422"/>
                    <a:pt x="471" y="394"/>
                  </a:cubicBezTo>
                  <a:cubicBezTo>
                    <a:pt x="464" y="366"/>
                    <a:pt x="395" y="44"/>
                    <a:pt x="395" y="44"/>
                  </a:cubicBezTo>
                  <a:cubicBezTo>
                    <a:pt x="395" y="44"/>
                    <a:pt x="392" y="33"/>
                    <a:pt x="381" y="33"/>
                  </a:cubicBezTo>
                  <a:cubicBezTo>
                    <a:pt x="369" y="33"/>
                    <a:pt x="8" y="1"/>
                    <a:pt x="8" y="1"/>
                  </a:cubicBez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/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9"/>
            <p:cNvSpPr>
              <a:spLocks/>
            </p:cNvSpPr>
            <p:nvPr/>
          </p:nvSpPr>
          <p:spPr bwMode="auto">
            <a:xfrm>
              <a:off x="1072839" y="2380489"/>
              <a:ext cx="1924763" cy="1936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652"/>
                </a:cxn>
                <a:cxn ang="0">
                  <a:pos x="648" y="523"/>
                </a:cxn>
                <a:cxn ang="0">
                  <a:pos x="540" y="26"/>
                </a:cxn>
                <a:cxn ang="0">
                  <a:pos x="0" y="0"/>
                </a:cxn>
              </a:cxnLst>
              <a:rect l="0" t="0" r="r" b="b"/>
              <a:pathLst>
                <a:path w="648" h="652">
                  <a:moveTo>
                    <a:pt x="0" y="0"/>
                  </a:moveTo>
                  <a:lnTo>
                    <a:pt x="142" y="652"/>
                  </a:lnTo>
                  <a:lnTo>
                    <a:pt x="648" y="523"/>
                  </a:lnTo>
                  <a:lnTo>
                    <a:pt x="54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 flipH="1">
            <a:off x="1295400" y="1905000"/>
            <a:ext cx="1131552" cy="1600200"/>
            <a:chOff x="722342" y="2077517"/>
            <a:chExt cx="2474270" cy="3499024"/>
          </a:xfrm>
        </p:grpSpPr>
        <p:sp>
          <p:nvSpPr>
            <p:cNvPr id="20" name="Freeform 73"/>
            <p:cNvSpPr>
              <a:spLocks/>
            </p:cNvSpPr>
            <p:nvPr/>
          </p:nvSpPr>
          <p:spPr bwMode="auto">
            <a:xfrm>
              <a:off x="722342" y="2101279"/>
              <a:ext cx="671291" cy="2700012"/>
            </a:xfrm>
            <a:custGeom>
              <a:avLst/>
              <a:gdLst/>
              <a:ahLst/>
              <a:cxnLst>
                <a:cxn ang="0">
                  <a:pos x="122" y="529"/>
                </a:cxn>
                <a:cxn ang="0">
                  <a:pos x="126" y="507"/>
                </a:cxn>
                <a:cxn ang="0">
                  <a:pos x="14" y="1"/>
                </a:cxn>
                <a:cxn ang="0">
                  <a:pos x="7" y="2"/>
                </a:cxn>
                <a:cxn ang="0">
                  <a:pos x="122" y="529"/>
                </a:cxn>
              </a:cxnLst>
              <a:rect l="0" t="0" r="r" b="b"/>
              <a:pathLst>
                <a:path w="132" h="532">
                  <a:moveTo>
                    <a:pt x="122" y="529"/>
                  </a:moveTo>
                  <a:cubicBezTo>
                    <a:pt x="122" y="529"/>
                    <a:pt x="132" y="532"/>
                    <a:pt x="126" y="507"/>
                  </a:cubicBezTo>
                  <a:cubicBezTo>
                    <a:pt x="120" y="482"/>
                    <a:pt x="14" y="1"/>
                    <a:pt x="14" y="1"/>
                  </a:cubicBezTo>
                  <a:cubicBezTo>
                    <a:pt x="14" y="1"/>
                    <a:pt x="13" y="0"/>
                    <a:pt x="7" y="2"/>
                  </a:cubicBezTo>
                  <a:cubicBezTo>
                    <a:pt x="0" y="4"/>
                    <a:pt x="122" y="529"/>
                    <a:pt x="122" y="52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" name="Picture 7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77790" y="3702277"/>
              <a:ext cx="44556" cy="44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Freeform 75"/>
            <p:cNvSpPr>
              <a:spLocks/>
            </p:cNvSpPr>
            <p:nvPr/>
          </p:nvSpPr>
          <p:spPr bwMode="auto">
            <a:xfrm>
              <a:off x="1209473" y="4869607"/>
              <a:ext cx="1871297" cy="706934"/>
            </a:xfrm>
            <a:custGeom>
              <a:avLst/>
              <a:gdLst/>
              <a:ahLst/>
              <a:cxnLst>
                <a:cxn ang="0">
                  <a:pos x="343" y="20"/>
                </a:cxn>
                <a:cxn ang="0">
                  <a:pos x="231" y="107"/>
                </a:cxn>
                <a:cxn ang="0">
                  <a:pos x="26" y="119"/>
                </a:cxn>
                <a:cxn ang="0">
                  <a:pos x="138" y="32"/>
                </a:cxn>
                <a:cxn ang="0">
                  <a:pos x="343" y="20"/>
                </a:cxn>
              </a:cxnLst>
              <a:rect l="0" t="0" r="r" b="b"/>
              <a:pathLst>
                <a:path w="368" h="139">
                  <a:moveTo>
                    <a:pt x="343" y="20"/>
                  </a:moveTo>
                  <a:cubicBezTo>
                    <a:pt x="368" y="41"/>
                    <a:pt x="318" y="80"/>
                    <a:pt x="231" y="107"/>
                  </a:cubicBezTo>
                  <a:cubicBezTo>
                    <a:pt x="143" y="134"/>
                    <a:pt x="51" y="139"/>
                    <a:pt x="26" y="119"/>
                  </a:cubicBezTo>
                  <a:cubicBezTo>
                    <a:pt x="0" y="98"/>
                    <a:pt x="50" y="59"/>
                    <a:pt x="138" y="32"/>
                  </a:cubicBezTo>
                  <a:cubicBezTo>
                    <a:pt x="226" y="5"/>
                    <a:pt x="317" y="0"/>
                    <a:pt x="34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6"/>
            <p:cNvSpPr>
              <a:spLocks/>
            </p:cNvSpPr>
            <p:nvPr/>
          </p:nvSpPr>
          <p:spPr bwMode="auto">
            <a:xfrm>
              <a:off x="1274820" y="4851786"/>
              <a:ext cx="1794069" cy="674261"/>
            </a:xfrm>
            <a:custGeom>
              <a:avLst/>
              <a:gdLst/>
              <a:ahLst/>
              <a:cxnLst>
                <a:cxn ang="0">
                  <a:pos x="328" y="20"/>
                </a:cxn>
                <a:cxn ang="0">
                  <a:pos x="221" y="102"/>
                </a:cxn>
                <a:cxn ang="0">
                  <a:pos x="25" y="114"/>
                </a:cxn>
                <a:cxn ang="0">
                  <a:pos x="132" y="31"/>
                </a:cxn>
                <a:cxn ang="0">
                  <a:pos x="328" y="20"/>
                </a:cxn>
              </a:cxnLst>
              <a:rect l="0" t="0" r="r" b="b"/>
              <a:pathLst>
                <a:path w="353" h="133">
                  <a:moveTo>
                    <a:pt x="328" y="20"/>
                  </a:moveTo>
                  <a:cubicBezTo>
                    <a:pt x="353" y="39"/>
                    <a:pt x="304" y="76"/>
                    <a:pt x="221" y="102"/>
                  </a:cubicBezTo>
                  <a:cubicBezTo>
                    <a:pt x="137" y="128"/>
                    <a:pt x="49" y="133"/>
                    <a:pt x="25" y="114"/>
                  </a:cubicBezTo>
                  <a:cubicBezTo>
                    <a:pt x="0" y="94"/>
                    <a:pt x="48" y="57"/>
                    <a:pt x="132" y="31"/>
                  </a:cubicBezTo>
                  <a:cubicBezTo>
                    <a:pt x="216" y="5"/>
                    <a:pt x="304" y="0"/>
                    <a:pt x="328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7"/>
            <p:cNvSpPr>
              <a:spLocks/>
            </p:cNvSpPr>
            <p:nvPr/>
          </p:nvSpPr>
          <p:spPr bwMode="auto">
            <a:xfrm>
              <a:off x="2011458" y="4106239"/>
              <a:ext cx="332675" cy="1161392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" y="0"/>
                </a:cxn>
                <a:cxn ang="0">
                  <a:pos x="1" y="210"/>
                </a:cxn>
                <a:cxn ang="0">
                  <a:pos x="1" y="218"/>
                </a:cxn>
                <a:cxn ang="0">
                  <a:pos x="39" y="222"/>
                </a:cxn>
                <a:cxn ang="0">
                  <a:pos x="65" y="199"/>
                </a:cxn>
                <a:cxn ang="0">
                  <a:pos x="65" y="0"/>
                </a:cxn>
              </a:cxnLst>
              <a:rect l="0" t="0" r="r" b="b"/>
              <a:pathLst>
                <a:path w="65" h="229">
                  <a:moveTo>
                    <a:pt x="6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0" y="213"/>
                    <a:pt x="0" y="216"/>
                    <a:pt x="1" y="218"/>
                  </a:cubicBezTo>
                  <a:cubicBezTo>
                    <a:pt x="5" y="227"/>
                    <a:pt x="22" y="229"/>
                    <a:pt x="39" y="222"/>
                  </a:cubicBezTo>
                  <a:cubicBezTo>
                    <a:pt x="53" y="217"/>
                    <a:pt x="65" y="199"/>
                    <a:pt x="65" y="199"/>
                  </a:cubicBezTo>
                  <a:lnTo>
                    <a:pt x="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33000">
                  <a:schemeClr val="bg1">
                    <a:lumMod val="75000"/>
                  </a:schemeClr>
                </a:gs>
                <a:gs pos="100000">
                  <a:srgbClr val="4D4D4D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8"/>
            <p:cNvSpPr>
              <a:spLocks/>
            </p:cNvSpPr>
            <p:nvPr/>
          </p:nvSpPr>
          <p:spPr bwMode="auto">
            <a:xfrm>
              <a:off x="766896" y="2077517"/>
              <a:ext cx="2429716" cy="271189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1" y="71"/>
                </a:cxn>
                <a:cxn ang="0">
                  <a:pos x="118" y="520"/>
                </a:cxn>
                <a:cxn ang="0">
                  <a:pos x="116" y="533"/>
                </a:cxn>
                <a:cxn ang="0">
                  <a:pos x="117" y="535"/>
                </a:cxn>
                <a:cxn ang="0">
                  <a:pos x="467" y="423"/>
                </a:cxn>
                <a:cxn ang="0">
                  <a:pos x="471" y="394"/>
                </a:cxn>
                <a:cxn ang="0">
                  <a:pos x="395" y="44"/>
                </a:cxn>
                <a:cxn ang="0">
                  <a:pos x="381" y="33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478" h="535">
                  <a:moveTo>
                    <a:pt x="0" y="7"/>
                  </a:moveTo>
                  <a:cubicBezTo>
                    <a:pt x="0" y="7"/>
                    <a:pt x="6" y="0"/>
                    <a:pt x="21" y="71"/>
                  </a:cubicBezTo>
                  <a:cubicBezTo>
                    <a:pt x="37" y="142"/>
                    <a:pt x="118" y="520"/>
                    <a:pt x="118" y="520"/>
                  </a:cubicBezTo>
                  <a:cubicBezTo>
                    <a:pt x="118" y="520"/>
                    <a:pt x="120" y="530"/>
                    <a:pt x="116" y="533"/>
                  </a:cubicBezTo>
                  <a:cubicBezTo>
                    <a:pt x="111" y="535"/>
                    <a:pt x="117" y="535"/>
                    <a:pt x="117" y="535"/>
                  </a:cubicBezTo>
                  <a:cubicBezTo>
                    <a:pt x="467" y="423"/>
                    <a:pt x="467" y="423"/>
                    <a:pt x="467" y="423"/>
                  </a:cubicBezTo>
                  <a:cubicBezTo>
                    <a:pt x="467" y="423"/>
                    <a:pt x="478" y="422"/>
                    <a:pt x="471" y="394"/>
                  </a:cubicBezTo>
                  <a:cubicBezTo>
                    <a:pt x="464" y="366"/>
                    <a:pt x="395" y="44"/>
                    <a:pt x="395" y="44"/>
                  </a:cubicBezTo>
                  <a:cubicBezTo>
                    <a:pt x="395" y="44"/>
                    <a:pt x="392" y="33"/>
                    <a:pt x="381" y="33"/>
                  </a:cubicBezTo>
                  <a:cubicBezTo>
                    <a:pt x="369" y="33"/>
                    <a:pt x="8" y="1"/>
                    <a:pt x="8" y="1"/>
                  </a:cubicBez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/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9"/>
            <p:cNvSpPr>
              <a:spLocks/>
            </p:cNvSpPr>
            <p:nvPr/>
          </p:nvSpPr>
          <p:spPr bwMode="auto">
            <a:xfrm>
              <a:off x="1072839" y="2380489"/>
              <a:ext cx="1924763" cy="1936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652"/>
                </a:cxn>
                <a:cxn ang="0">
                  <a:pos x="648" y="523"/>
                </a:cxn>
                <a:cxn ang="0">
                  <a:pos x="540" y="26"/>
                </a:cxn>
                <a:cxn ang="0">
                  <a:pos x="0" y="0"/>
                </a:cxn>
              </a:cxnLst>
              <a:rect l="0" t="0" r="r" b="b"/>
              <a:pathLst>
                <a:path w="648" h="652">
                  <a:moveTo>
                    <a:pt x="0" y="0"/>
                  </a:moveTo>
                  <a:lnTo>
                    <a:pt x="142" y="652"/>
                  </a:lnTo>
                  <a:lnTo>
                    <a:pt x="648" y="523"/>
                  </a:lnTo>
                  <a:lnTo>
                    <a:pt x="54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86200" y="1219200"/>
            <a:ext cx="1131552" cy="1600200"/>
            <a:chOff x="722342" y="2077517"/>
            <a:chExt cx="2474270" cy="3499024"/>
          </a:xfrm>
        </p:grpSpPr>
        <p:sp>
          <p:nvSpPr>
            <p:cNvPr id="28" name="Freeform 73"/>
            <p:cNvSpPr>
              <a:spLocks/>
            </p:cNvSpPr>
            <p:nvPr/>
          </p:nvSpPr>
          <p:spPr bwMode="auto">
            <a:xfrm>
              <a:off x="722342" y="2101279"/>
              <a:ext cx="671291" cy="2700012"/>
            </a:xfrm>
            <a:custGeom>
              <a:avLst/>
              <a:gdLst/>
              <a:ahLst/>
              <a:cxnLst>
                <a:cxn ang="0">
                  <a:pos x="122" y="529"/>
                </a:cxn>
                <a:cxn ang="0">
                  <a:pos x="126" y="507"/>
                </a:cxn>
                <a:cxn ang="0">
                  <a:pos x="14" y="1"/>
                </a:cxn>
                <a:cxn ang="0">
                  <a:pos x="7" y="2"/>
                </a:cxn>
                <a:cxn ang="0">
                  <a:pos x="122" y="529"/>
                </a:cxn>
              </a:cxnLst>
              <a:rect l="0" t="0" r="r" b="b"/>
              <a:pathLst>
                <a:path w="132" h="532">
                  <a:moveTo>
                    <a:pt x="122" y="529"/>
                  </a:moveTo>
                  <a:cubicBezTo>
                    <a:pt x="122" y="529"/>
                    <a:pt x="132" y="532"/>
                    <a:pt x="126" y="507"/>
                  </a:cubicBezTo>
                  <a:cubicBezTo>
                    <a:pt x="120" y="482"/>
                    <a:pt x="14" y="1"/>
                    <a:pt x="14" y="1"/>
                  </a:cubicBezTo>
                  <a:cubicBezTo>
                    <a:pt x="14" y="1"/>
                    <a:pt x="13" y="0"/>
                    <a:pt x="7" y="2"/>
                  </a:cubicBezTo>
                  <a:cubicBezTo>
                    <a:pt x="0" y="4"/>
                    <a:pt x="122" y="529"/>
                    <a:pt x="122" y="52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9" name="Picture 7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77790" y="3702277"/>
              <a:ext cx="44556" cy="44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Freeform 75"/>
            <p:cNvSpPr>
              <a:spLocks/>
            </p:cNvSpPr>
            <p:nvPr/>
          </p:nvSpPr>
          <p:spPr bwMode="auto">
            <a:xfrm>
              <a:off x="1209473" y="4869607"/>
              <a:ext cx="1871297" cy="706934"/>
            </a:xfrm>
            <a:custGeom>
              <a:avLst/>
              <a:gdLst/>
              <a:ahLst/>
              <a:cxnLst>
                <a:cxn ang="0">
                  <a:pos x="343" y="20"/>
                </a:cxn>
                <a:cxn ang="0">
                  <a:pos x="231" y="107"/>
                </a:cxn>
                <a:cxn ang="0">
                  <a:pos x="26" y="119"/>
                </a:cxn>
                <a:cxn ang="0">
                  <a:pos x="138" y="32"/>
                </a:cxn>
                <a:cxn ang="0">
                  <a:pos x="343" y="20"/>
                </a:cxn>
              </a:cxnLst>
              <a:rect l="0" t="0" r="r" b="b"/>
              <a:pathLst>
                <a:path w="368" h="139">
                  <a:moveTo>
                    <a:pt x="343" y="20"/>
                  </a:moveTo>
                  <a:cubicBezTo>
                    <a:pt x="368" y="41"/>
                    <a:pt x="318" y="80"/>
                    <a:pt x="231" y="107"/>
                  </a:cubicBezTo>
                  <a:cubicBezTo>
                    <a:pt x="143" y="134"/>
                    <a:pt x="51" y="139"/>
                    <a:pt x="26" y="119"/>
                  </a:cubicBezTo>
                  <a:cubicBezTo>
                    <a:pt x="0" y="98"/>
                    <a:pt x="50" y="59"/>
                    <a:pt x="138" y="32"/>
                  </a:cubicBezTo>
                  <a:cubicBezTo>
                    <a:pt x="226" y="5"/>
                    <a:pt x="317" y="0"/>
                    <a:pt x="34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76"/>
            <p:cNvSpPr>
              <a:spLocks/>
            </p:cNvSpPr>
            <p:nvPr/>
          </p:nvSpPr>
          <p:spPr bwMode="auto">
            <a:xfrm>
              <a:off x="1274820" y="4851786"/>
              <a:ext cx="1794069" cy="674261"/>
            </a:xfrm>
            <a:custGeom>
              <a:avLst/>
              <a:gdLst/>
              <a:ahLst/>
              <a:cxnLst>
                <a:cxn ang="0">
                  <a:pos x="328" y="20"/>
                </a:cxn>
                <a:cxn ang="0">
                  <a:pos x="221" y="102"/>
                </a:cxn>
                <a:cxn ang="0">
                  <a:pos x="25" y="114"/>
                </a:cxn>
                <a:cxn ang="0">
                  <a:pos x="132" y="31"/>
                </a:cxn>
                <a:cxn ang="0">
                  <a:pos x="328" y="20"/>
                </a:cxn>
              </a:cxnLst>
              <a:rect l="0" t="0" r="r" b="b"/>
              <a:pathLst>
                <a:path w="353" h="133">
                  <a:moveTo>
                    <a:pt x="328" y="20"/>
                  </a:moveTo>
                  <a:cubicBezTo>
                    <a:pt x="353" y="39"/>
                    <a:pt x="304" y="76"/>
                    <a:pt x="221" y="102"/>
                  </a:cubicBezTo>
                  <a:cubicBezTo>
                    <a:pt x="137" y="128"/>
                    <a:pt x="49" y="133"/>
                    <a:pt x="25" y="114"/>
                  </a:cubicBezTo>
                  <a:cubicBezTo>
                    <a:pt x="0" y="94"/>
                    <a:pt x="48" y="57"/>
                    <a:pt x="132" y="31"/>
                  </a:cubicBezTo>
                  <a:cubicBezTo>
                    <a:pt x="216" y="5"/>
                    <a:pt x="304" y="0"/>
                    <a:pt x="328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7"/>
            <p:cNvSpPr>
              <a:spLocks/>
            </p:cNvSpPr>
            <p:nvPr/>
          </p:nvSpPr>
          <p:spPr bwMode="auto">
            <a:xfrm>
              <a:off x="2011458" y="4106239"/>
              <a:ext cx="332675" cy="1161392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" y="0"/>
                </a:cxn>
                <a:cxn ang="0">
                  <a:pos x="1" y="210"/>
                </a:cxn>
                <a:cxn ang="0">
                  <a:pos x="1" y="218"/>
                </a:cxn>
                <a:cxn ang="0">
                  <a:pos x="39" y="222"/>
                </a:cxn>
                <a:cxn ang="0">
                  <a:pos x="65" y="199"/>
                </a:cxn>
                <a:cxn ang="0">
                  <a:pos x="65" y="0"/>
                </a:cxn>
              </a:cxnLst>
              <a:rect l="0" t="0" r="r" b="b"/>
              <a:pathLst>
                <a:path w="65" h="229">
                  <a:moveTo>
                    <a:pt x="6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0" y="213"/>
                    <a:pt x="0" y="216"/>
                    <a:pt x="1" y="218"/>
                  </a:cubicBezTo>
                  <a:cubicBezTo>
                    <a:pt x="5" y="227"/>
                    <a:pt x="22" y="229"/>
                    <a:pt x="39" y="222"/>
                  </a:cubicBezTo>
                  <a:cubicBezTo>
                    <a:pt x="53" y="217"/>
                    <a:pt x="65" y="199"/>
                    <a:pt x="65" y="199"/>
                  </a:cubicBezTo>
                  <a:lnTo>
                    <a:pt x="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33000">
                  <a:schemeClr val="bg1">
                    <a:lumMod val="75000"/>
                  </a:schemeClr>
                </a:gs>
                <a:gs pos="100000">
                  <a:srgbClr val="4D4D4D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8"/>
            <p:cNvSpPr>
              <a:spLocks/>
            </p:cNvSpPr>
            <p:nvPr/>
          </p:nvSpPr>
          <p:spPr bwMode="auto">
            <a:xfrm>
              <a:off x="766896" y="2077517"/>
              <a:ext cx="2429716" cy="271189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1" y="71"/>
                </a:cxn>
                <a:cxn ang="0">
                  <a:pos x="118" y="520"/>
                </a:cxn>
                <a:cxn ang="0">
                  <a:pos x="116" y="533"/>
                </a:cxn>
                <a:cxn ang="0">
                  <a:pos x="117" y="535"/>
                </a:cxn>
                <a:cxn ang="0">
                  <a:pos x="467" y="423"/>
                </a:cxn>
                <a:cxn ang="0">
                  <a:pos x="471" y="394"/>
                </a:cxn>
                <a:cxn ang="0">
                  <a:pos x="395" y="44"/>
                </a:cxn>
                <a:cxn ang="0">
                  <a:pos x="381" y="33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478" h="535">
                  <a:moveTo>
                    <a:pt x="0" y="7"/>
                  </a:moveTo>
                  <a:cubicBezTo>
                    <a:pt x="0" y="7"/>
                    <a:pt x="6" y="0"/>
                    <a:pt x="21" y="71"/>
                  </a:cubicBezTo>
                  <a:cubicBezTo>
                    <a:pt x="37" y="142"/>
                    <a:pt x="118" y="520"/>
                    <a:pt x="118" y="520"/>
                  </a:cubicBezTo>
                  <a:cubicBezTo>
                    <a:pt x="118" y="520"/>
                    <a:pt x="120" y="530"/>
                    <a:pt x="116" y="533"/>
                  </a:cubicBezTo>
                  <a:cubicBezTo>
                    <a:pt x="111" y="535"/>
                    <a:pt x="117" y="535"/>
                    <a:pt x="117" y="535"/>
                  </a:cubicBezTo>
                  <a:cubicBezTo>
                    <a:pt x="467" y="423"/>
                    <a:pt x="467" y="423"/>
                    <a:pt x="467" y="423"/>
                  </a:cubicBezTo>
                  <a:cubicBezTo>
                    <a:pt x="467" y="423"/>
                    <a:pt x="478" y="422"/>
                    <a:pt x="471" y="394"/>
                  </a:cubicBezTo>
                  <a:cubicBezTo>
                    <a:pt x="464" y="366"/>
                    <a:pt x="395" y="44"/>
                    <a:pt x="395" y="44"/>
                  </a:cubicBezTo>
                  <a:cubicBezTo>
                    <a:pt x="395" y="44"/>
                    <a:pt x="392" y="33"/>
                    <a:pt x="381" y="33"/>
                  </a:cubicBezTo>
                  <a:cubicBezTo>
                    <a:pt x="369" y="33"/>
                    <a:pt x="8" y="1"/>
                    <a:pt x="8" y="1"/>
                  </a:cubicBez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/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9"/>
            <p:cNvSpPr>
              <a:spLocks/>
            </p:cNvSpPr>
            <p:nvPr/>
          </p:nvSpPr>
          <p:spPr bwMode="auto">
            <a:xfrm>
              <a:off x="1072839" y="2380489"/>
              <a:ext cx="1924763" cy="1936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652"/>
                </a:cxn>
                <a:cxn ang="0">
                  <a:pos x="648" y="523"/>
                </a:cxn>
                <a:cxn ang="0">
                  <a:pos x="540" y="26"/>
                </a:cxn>
                <a:cxn ang="0">
                  <a:pos x="0" y="0"/>
                </a:cxn>
              </a:cxnLst>
              <a:rect l="0" t="0" r="r" b="b"/>
              <a:pathLst>
                <a:path w="648" h="652">
                  <a:moveTo>
                    <a:pt x="0" y="0"/>
                  </a:moveTo>
                  <a:lnTo>
                    <a:pt x="142" y="652"/>
                  </a:lnTo>
                  <a:lnTo>
                    <a:pt x="648" y="523"/>
                  </a:lnTo>
                  <a:lnTo>
                    <a:pt x="54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209675" y="4419600"/>
            <a:ext cx="1131552" cy="1600200"/>
            <a:chOff x="722342" y="2077517"/>
            <a:chExt cx="2474270" cy="3499024"/>
          </a:xfrm>
        </p:grpSpPr>
        <p:sp>
          <p:nvSpPr>
            <p:cNvPr id="36" name="Freeform 73"/>
            <p:cNvSpPr>
              <a:spLocks/>
            </p:cNvSpPr>
            <p:nvPr/>
          </p:nvSpPr>
          <p:spPr bwMode="auto">
            <a:xfrm>
              <a:off x="722342" y="2101279"/>
              <a:ext cx="671291" cy="2700012"/>
            </a:xfrm>
            <a:custGeom>
              <a:avLst/>
              <a:gdLst/>
              <a:ahLst/>
              <a:cxnLst>
                <a:cxn ang="0">
                  <a:pos x="122" y="529"/>
                </a:cxn>
                <a:cxn ang="0">
                  <a:pos x="126" y="507"/>
                </a:cxn>
                <a:cxn ang="0">
                  <a:pos x="14" y="1"/>
                </a:cxn>
                <a:cxn ang="0">
                  <a:pos x="7" y="2"/>
                </a:cxn>
                <a:cxn ang="0">
                  <a:pos x="122" y="529"/>
                </a:cxn>
              </a:cxnLst>
              <a:rect l="0" t="0" r="r" b="b"/>
              <a:pathLst>
                <a:path w="132" h="532">
                  <a:moveTo>
                    <a:pt x="122" y="529"/>
                  </a:moveTo>
                  <a:cubicBezTo>
                    <a:pt x="122" y="529"/>
                    <a:pt x="132" y="532"/>
                    <a:pt x="126" y="507"/>
                  </a:cubicBezTo>
                  <a:cubicBezTo>
                    <a:pt x="120" y="482"/>
                    <a:pt x="14" y="1"/>
                    <a:pt x="14" y="1"/>
                  </a:cubicBezTo>
                  <a:cubicBezTo>
                    <a:pt x="14" y="1"/>
                    <a:pt x="13" y="0"/>
                    <a:pt x="7" y="2"/>
                  </a:cubicBezTo>
                  <a:cubicBezTo>
                    <a:pt x="0" y="4"/>
                    <a:pt x="122" y="529"/>
                    <a:pt x="122" y="52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7" name="Picture 7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77790" y="3702277"/>
              <a:ext cx="44556" cy="44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Freeform 75"/>
            <p:cNvSpPr>
              <a:spLocks/>
            </p:cNvSpPr>
            <p:nvPr/>
          </p:nvSpPr>
          <p:spPr bwMode="auto">
            <a:xfrm>
              <a:off x="1209473" y="4869607"/>
              <a:ext cx="1871297" cy="706934"/>
            </a:xfrm>
            <a:custGeom>
              <a:avLst/>
              <a:gdLst/>
              <a:ahLst/>
              <a:cxnLst>
                <a:cxn ang="0">
                  <a:pos x="343" y="20"/>
                </a:cxn>
                <a:cxn ang="0">
                  <a:pos x="231" y="107"/>
                </a:cxn>
                <a:cxn ang="0">
                  <a:pos x="26" y="119"/>
                </a:cxn>
                <a:cxn ang="0">
                  <a:pos x="138" y="32"/>
                </a:cxn>
                <a:cxn ang="0">
                  <a:pos x="343" y="20"/>
                </a:cxn>
              </a:cxnLst>
              <a:rect l="0" t="0" r="r" b="b"/>
              <a:pathLst>
                <a:path w="368" h="139">
                  <a:moveTo>
                    <a:pt x="343" y="20"/>
                  </a:moveTo>
                  <a:cubicBezTo>
                    <a:pt x="368" y="41"/>
                    <a:pt x="318" y="80"/>
                    <a:pt x="231" y="107"/>
                  </a:cubicBezTo>
                  <a:cubicBezTo>
                    <a:pt x="143" y="134"/>
                    <a:pt x="51" y="139"/>
                    <a:pt x="26" y="119"/>
                  </a:cubicBezTo>
                  <a:cubicBezTo>
                    <a:pt x="0" y="98"/>
                    <a:pt x="50" y="59"/>
                    <a:pt x="138" y="32"/>
                  </a:cubicBezTo>
                  <a:cubicBezTo>
                    <a:pt x="226" y="5"/>
                    <a:pt x="317" y="0"/>
                    <a:pt x="34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6"/>
            <p:cNvSpPr>
              <a:spLocks/>
            </p:cNvSpPr>
            <p:nvPr/>
          </p:nvSpPr>
          <p:spPr bwMode="auto">
            <a:xfrm>
              <a:off x="1274820" y="4851786"/>
              <a:ext cx="1794069" cy="674261"/>
            </a:xfrm>
            <a:custGeom>
              <a:avLst/>
              <a:gdLst/>
              <a:ahLst/>
              <a:cxnLst>
                <a:cxn ang="0">
                  <a:pos x="328" y="20"/>
                </a:cxn>
                <a:cxn ang="0">
                  <a:pos x="221" y="102"/>
                </a:cxn>
                <a:cxn ang="0">
                  <a:pos x="25" y="114"/>
                </a:cxn>
                <a:cxn ang="0">
                  <a:pos x="132" y="31"/>
                </a:cxn>
                <a:cxn ang="0">
                  <a:pos x="328" y="20"/>
                </a:cxn>
              </a:cxnLst>
              <a:rect l="0" t="0" r="r" b="b"/>
              <a:pathLst>
                <a:path w="353" h="133">
                  <a:moveTo>
                    <a:pt x="328" y="20"/>
                  </a:moveTo>
                  <a:cubicBezTo>
                    <a:pt x="353" y="39"/>
                    <a:pt x="304" y="76"/>
                    <a:pt x="221" y="102"/>
                  </a:cubicBezTo>
                  <a:cubicBezTo>
                    <a:pt x="137" y="128"/>
                    <a:pt x="49" y="133"/>
                    <a:pt x="25" y="114"/>
                  </a:cubicBezTo>
                  <a:cubicBezTo>
                    <a:pt x="0" y="94"/>
                    <a:pt x="48" y="57"/>
                    <a:pt x="132" y="31"/>
                  </a:cubicBezTo>
                  <a:cubicBezTo>
                    <a:pt x="216" y="5"/>
                    <a:pt x="304" y="0"/>
                    <a:pt x="328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7"/>
            <p:cNvSpPr>
              <a:spLocks/>
            </p:cNvSpPr>
            <p:nvPr/>
          </p:nvSpPr>
          <p:spPr bwMode="auto">
            <a:xfrm>
              <a:off x="2011458" y="4106239"/>
              <a:ext cx="332675" cy="1161392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" y="0"/>
                </a:cxn>
                <a:cxn ang="0">
                  <a:pos x="1" y="210"/>
                </a:cxn>
                <a:cxn ang="0">
                  <a:pos x="1" y="218"/>
                </a:cxn>
                <a:cxn ang="0">
                  <a:pos x="39" y="222"/>
                </a:cxn>
                <a:cxn ang="0">
                  <a:pos x="65" y="199"/>
                </a:cxn>
                <a:cxn ang="0">
                  <a:pos x="65" y="0"/>
                </a:cxn>
              </a:cxnLst>
              <a:rect l="0" t="0" r="r" b="b"/>
              <a:pathLst>
                <a:path w="65" h="229">
                  <a:moveTo>
                    <a:pt x="6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0" y="213"/>
                    <a:pt x="0" y="216"/>
                    <a:pt x="1" y="218"/>
                  </a:cubicBezTo>
                  <a:cubicBezTo>
                    <a:pt x="5" y="227"/>
                    <a:pt x="22" y="229"/>
                    <a:pt x="39" y="222"/>
                  </a:cubicBezTo>
                  <a:cubicBezTo>
                    <a:pt x="53" y="217"/>
                    <a:pt x="65" y="199"/>
                    <a:pt x="65" y="199"/>
                  </a:cubicBezTo>
                  <a:lnTo>
                    <a:pt x="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33000">
                  <a:schemeClr val="bg1">
                    <a:lumMod val="75000"/>
                  </a:schemeClr>
                </a:gs>
                <a:gs pos="100000">
                  <a:srgbClr val="4D4D4D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8"/>
            <p:cNvSpPr>
              <a:spLocks/>
            </p:cNvSpPr>
            <p:nvPr/>
          </p:nvSpPr>
          <p:spPr bwMode="auto">
            <a:xfrm>
              <a:off x="766896" y="2077517"/>
              <a:ext cx="2429716" cy="271189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1" y="71"/>
                </a:cxn>
                <a:cxn ang="0">
                  <a:pos x="118" y="520"/>
                </a:cxn>
                <a:cxn ang="0">
                  <a:pos x="116" y="533"/>
                </a:cxn>
                <a:cxn ang="0">
                  <a:pos x="117" y="535"/>
                </a:cxn>
                <a:cxn ang="0">
                  <a:pos x="467" y="423"/>
                </a:cxn>
                <a:cxn ang="0">
                  <a:pos x="471" y="394"/>
                </a:cxn>
                <a:cxn ang="0">
                  <a:pos x="395" y="44"/>
                </a:cxn>
                <a:cxn ang="0">
                  <a:pos x="381" y="33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478" h="535">
                  <a:moveTo>
                    <a:pt x="0" y="7"/>
                  </a:moveTo>
                  <a:cubicBezTo>
                    <a:pt x="0" y="7"/>
                    <a:pt x="6" y="0"/>
                    <a:pt x="21" y="71"/>
                  </a:cubicBezTo>
                  <a:cubicBezTo>
                    <a:pt x="37" y="142"/>
                    <a:pt x="118" y="520"/>
                    <a:pt x="118" y="520"/>
                  </a:cubicBezTo>
                  <a:cubicBezTo>
                    <a:pt x="118" y="520"/>
                    <a:pt x="120" y="530"/>
                    <a:pt x="116" y="533"/>
                  </a:cubicBezTo>
                  <a:cubicBezTo>
                    <a:pt x="111" y="535"/>
                    <a:pt x="117" y="535"/>
                    <a:pt x="117" y="535"/>
                  </a:cubicBezTo>
                  <a:cubicBezTo>
                    <a:pt x="467" y="423"/>
                    <a:pt x="467" y="423"/>
                    <a:pt x="467" y="423"/>
                  </a:cubicBezTo>
                  <a:cubicBezTo>
                    <a:pt x="467" y="423"/>
                    <a:pt x="478" y="422"/>
                    <a:pt x="471" y="394"/>
                  </a:cubicBezTo>
                  <a:cubicBezTo>
                    <a:pt x="464" y="366"/>
                    <a:pt x="395" y="44"/>
                    <a:pt x="395" y="44"/>
                  </a:cubicBezTo>
                  <a:cubicBezTo>
                    <a:pt x="395" y="44"/>
                    <a:pt x="392" y="33"/>
                    <a:pt x="381" y="33"/>
                  </a:cubicBezTo>
                  <a:cubicBezTo>
                    <a:pt x="369" y="33"/>
                    <a:pt x="8" y="1"/>
                    <a:pt x="8" y="1"/>
                  </a:cubicBez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/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9"/>
            <p:cNvSpPr>
              <a:spLocks/>
            </p:cNvSpPr>
            <p:nvPr/>
          </p:nvSpPr>
          <p:spPr bwMode="auto">
            <a:xfrm>
              <a:off x="1072839" y="2380489"/>
              <a:ext cx="1924763" cy="1936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652"/>
                </a:cxn>
                <a:cxn ang="0">
                  <a:pos x="648" y="523"/>
                </a:cxn>
                <a:cxn ang="0">
                  <a:pos x="540" y="26"/>
                </a:cxn>
                <a:cxn ang="0">
                  <a:pos x="0" y="0"/>
                </a:cxn>
              </a:cxnLst>
              <a:rect l="0" t="0" r="r" b="b"/>
              <a:pathLst>
                <a:path w="648" h="652">
                  <a:moveTo>
                    <a:pt x="0" y="0"/>
                  </a:moveTo>
                  <a:lnTo>
                    <a:pt x="142" y="652"/>
                  </a:lnTo>
                  <a:lnTo>
                    <a:pt x="648" y="523"/>
                  </a:lnTo>
                  <a:lnTo>
                    <a:pt x="54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505575" y="4552950"/>
            <a:ext cx="1131552" cy="1600200"/>
            <a:chOff x="722342" y="2077517"/>
            <a:chExt cx="2474270" cy="3499024"/>
          </a:xfrm>
        </p:grpSpPr>
        <p:sp>
          <p:nvSpPr>
            <p:cNvPr id="44" name="Freeform 73"/>
            <p:cNvSpPr>
              <a:spLocks/>
            </p:cNvSpPr>
            <p:nvPr/>
          </p:nvSpPr>
          <p:spPr bwMode="auto">
            <a:xfrm>
              <a:off x="722342" y="2101279"/>
              <a:ext cx="671291" cy="2700012"/>
            </a:xfrm>
            <a:custGeom>
              <a:avLst/>
              <a:gdLst/>
              <a:ahLst/>
              <a:cxnLst>
                <a:cxn ang="0">
                  <a:pos x="122" y="529"/>
                </a:cxn>
                <a:cxn ang="0">
                  <a:pos x="126" y="507"/>
                </a:cxn>
                <a:cxn ang="0">
                  <a:pos x="14" y="1"/>
                </a:cxn>
                <a:cxn ang="0">
                  <a:pos x="7" y="2"/>
                </a:cxn>
                <a:cxn ang="0">
                  <a:pos x="122" y="529"/>
                </a:cxn>
              </a:cxnLst>
              <a:rect l="0" t="0" r="r" b="b"/>
              <a:pathLst>
                <a:path w="132" h="532">
                  <a:moveTo>
                    <a:pt x="122" y="529"/>
                  </a:moveTo>
                  <a:cubicBezTo>
                    <a:pt x="122" y="529"/>
                    <a:pt x="132" y="532"/>
                    <a:pt x="126" y="507"/>
                  </a:cubicBezTo>
                  <a:cubicBezTo>
                    <a:pt x="120" y="482"/>
                    <a:pt x="14" y="1"/>
                    <a:pt x="14" y="1"/>
                  </a:cubicBezTo>
                  <a:cubicBezTo>
                    <a:pt x="14" y="1"/>
                    <a:pt x="13" y="0"/>
                    <a:pt x="7" y="2"/>
                  </a:cubicBezTo>
                  <a:cubicBezTo>
                    <a:pt x="0" y="4"/>
                    <a:pt x="122" y="529"/>
                    <a:pt x="122" y="52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5" name="Picture 7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77790" y="3702277"/>
              <a:ext cx="44556" cy="445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Freeform 75"/>
            <p:cNvSpPr>
              <a:spLocks/>
            </p:cNvSpPr>
            <p:nvPr/>
          </p:nvSpPr>
          <p:spPr bwMode="auto">
            <a:xfrm>
              <a:off x="1209473" y="4869607"/>
              <a:ext cx="1871297" cy="706934"/>
            </a:xfrm>
            <a:custGeom>
              <a:avLst/>
              <a:gdLst/>
              <a:ahLst/>
              <a:cxnLst>
                <a:cxn ang="0">
                  <a:pos x="343" y="20"/>
                </a:cxn>
                <a:cxn ang="0">
                  <a:pos x="231" y="107"/>
                </a:cxn>
                <a:cxn ang="0">
                  <a:pos x="26" y="119"/>
                </a:cxn>
                <a:cxn ang="0">
                  <a:pos x="138" y="32"/>
                </a:cxn>
                <a:cxn ang="0">
                  <a:pos x="343" y="20"/>
                </a:cxn>
              </a:cxnLst>
              <a:rect l="0" t="0" r="r" b="b"/>
              <a:pathLst>
                <a:path w="368" h="139">
                  <a:moveTo>
                    <a:pt x="343" y="20"/>
                  </a:moveTo>
                  <a:cubicBezTo>
                    <a:pt x="368" y="41"/>
                    <a:pt x="318" y="80"/>
                    <a:pt x="231" y="107"/>
                  </a:cubicBezTo>
                  <a:cubicBezTo>
                    <a:pt x="143" y="134"/>
                    <a:pt x="51" y="139"/>
                    <a:pt x="26" y="119"/>
                  </a:cubicBezTo>
                  <a:cubicBezTo>
                    <a:pt x="0" y="98"/>
                    <a:pt x="50" y="59"/>
                    <a:pt x="138" y="32"/>
                  </a:cubicBezTo>
                  <a:cubicBezTo>
                    <a:pt x="226" y="5"/>
                    <a:pt x="317" y="0"/>
                    <a:pt x="343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6"/>
            <p:cNvSpPr>
              <a:spLocks/>
            </p:cNvSpPr>
            <p:nvPr/>
          </p:nvSpPr>
          <p:spPr bwMode="auto">
            <a:xfrm>
              <a:off x="1274820" y="4851786"/>
              <a:ext cx="1794069" cy="674261"/>
            </a:xfrm>
            <a:custGeom>
              <a:avLst/>
              <a:gdLst/>
              <a:ahLst/>
              <a:cxnLst>
                <a:cxn ang="0">
                  <a:pos x="328" y="20"/>
                </a:cxn>
                <a:cxn ang="0">
                  <a:pos x="221" y="102"/>
                </a:cxn>
                <a:cxn ang="0">
                  <a:pos x="25" y="114"/>
                </a:cxn>
                <a:cxn ang="0">
                  <a:pos x="132" y="31"/>
                </a:cxn>
                <a:cxn ang="0">
                  <a:pos x="328" y="20"/>
                </a:cxn>
              </a:cxnLst>
              <a:rect l="0" t="0" r="r" b="b"/>
              <a:pathLst>
                <a:path w="353" h="133">
                  <a:moveTo>
                    <a:pt x="328" y="20"/>
                  </a:moveTo>
                  <a:cubicBezTo>
                    <a:pt x="353" y="39"/>
                    <a:pt x="304" y="76"/>
                    <a:pt x="221" y="102"/>
                  </a:cubicBezTo>
                  <a:cubicBezTo>
                    <a:pt x="137" y="128"/>
                    <a:pt x="49" y="133"/>
                    <a:pt x="25" y="114"/>
                  </a:cubicBezTo>
                  <a:cubicBezTo>
                    <a:pt x="0" y="94"/>
                    <a:pt x="48" y="57"/>
                    <a:pt x="132" y="31"/>
                  </a:cubicBezTo>
                  <a:cubicBezTo>
                    <a:pt x="216" y="5"/>
                    <a:pt x="304" y="0"/>
                    <a:pt x="328" y="2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77"/>
            <p:cNvSpPr>
              <a:spLocks/>
            </p:cNvSpPr>
            <p:nvPr/>
          </p:nvSpPr>
          <p:spPr bwMode="auto">
            <a:xfrm>
              <a:off x="2011458" y="4106239"/>
              <a:ext cx="332675" cy="1161392"/>
            </a:xfrm>
            <a:custGeom>
              <a:avLst/>
              <a:gdLst/>
              <a:ahLst/>
              <a:cxnLst>
                <a:cxn ang="0">
                  <a:pos x="65" y="0"/>
                </a:cxn>
                <a:cxn ang="0">
                  <a:pos x="1" y="0"/>
                </a:cxn>
                <a:cxn ang="0">
                  <a:pos x="1" y="210"/>
                </a:cxn>
                <a:cxn ang="0">
                  <a:pos x="1" y="218"/>
                </a:cxn>
                <a:cxn ang="0">
                  <a:pos x="39" y="222"/>
                </a:cxn>
                <a:cxn ang="0">
                  <a:pos x="65" y="199"/>
                </a:cxn>
                <a:cxn ang="0">
                  <a:pos x="65" y="0"/>
                </a:cxn>
              </a:cxnLst>
              <a:rect l="0" t="0" r="r" b="b"/>
              <a:pathLst>
                <a:path w="65" h="229">
                  <a:moveTo>
                    <a:pt x="65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210"/>
                    <a:pt x="1" y="210"/>
                    <a:pt x="1" y="210"/>
                  </a:cubicBezTo>
                  <a:cubicBezTo>
                    <a:pt x="0" y="213"/>
                    <a:pt x="0" y="216"/>
                    <a:pt x="1" y="218"/>
                  </a:cubicBezTo>
                  <a:cubicBezTo>
                    <a:pt x="5" y="227"/>
                    <a:pt x="22" y="229"/>
                    <a:pt x="39" y="222"/>
                  </a:cubicBezTo>
                  <a:cubicBezTo>
                    <a:pt x="53" y="217"/>
                    <a:pt x="65" y="199"/>
                    <a:pt x="65" y="199"/>
                  </a:cubicBezTo>
                  <a:lnTo>
                    <a:pt x="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33000">
                  <a:schemeClr val="bg1">
                    <a:lumMod val="75000"/>
                  </a:schemeClr>
                </a:gs>
                <a:gs pos="100000">
                  <a:srgbClr val="4D4D4D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8"/>
            <p:cNvSpPr>
              <a:spLocks/>
            </p:cNvSpPr>
            <p:nvPr/>
          </p:nvSpPr>
          <p:spPr bwMode="auto">
            <a:xfrm>
              <a:off x="766896" y="2077517"/>
              <a:ext cx="2429716" cy="271189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1" y="71"/>
                </a:cxn>
                <a:cxn ang="0">
                  <a:pos x="118" y="520"/>
                </a:cxn>
                <a:cxn ang="0">
                  <a:pos x="116" y="533"/>
                </a:cxn>
                <a:cxn ang="0">
                  <a:pos x="117" y="535"/>
                </a:cxn>
                <a:cxn ang="0">
                  <a:pos x="467" y="423"/>
                </a:cxn>
                <a:cxn ang="0">
                  <a:pos x="471" y="394"/>
                </a:cxn>
                <a:cxn ang="0">
                  <a:pos x="395" y="44"/>
                </a:cxn>
                <a:cxn ang="0">
                  <a:pos x="381" y="33"/>
                </a:cxn>
                <a:cxn ang="0">
                  <a:pos x="8" y="1"/>
                </a:cxn>
                <a:cxn ang="0">
                  <a:pos x="0" y="7"/>
                </a:cxn>
              </a:cxnLst>
              <a:rect l="0" t="0" r="r" b="b"/>
              <a:pathLst>
                <a:path w="478" h="535">
                  <a:moveTo>
                    <a:pt x="0" y="7"/>
                  </a:moveTo>
                  <a:cubicBezTo>
                    <a:pt x="0" y="7"/>
                    <a:pt x="6" y="0"/>
                    <a:pt x="21" y="71"/>
                  </a:cubicBezTo>
                  <a:cubicBezTo>
                    <a:pt x="37" y="142"/>
                    <a:pt x="118" y="520"/>
                    <a:pt x="118" y="520"/>
                  </a:cubicBezTo>
                  <a:cubicBezTo>
                    <a:pt x="118" y="520"/>
                    <a:pt x="120" y="530"/>
                    <a:pt x="116" y="533"/>
                  </a:cubicBezTo>
                  <a:cubicBezTo>
                    <a:pt x="111" y="535"/>
                    <a:pt x="117" y="535"/>
                    <a:pt x="117" y="535"/>
                  </a:cubicBezTo>
                  <a:cubicBezTo>
                    <a:pt x="467" y="423"/>
                    <a:pt x="467" y="423"/>
                    <a:pt x="467" y="423"/>
                  </a:cubicBezTo>
                  <a:cubicBezTo>
                    <a:pt x="467" y="423"/>
                    <a:pt x="478" y="422"/>
                    <a:pt x="471" y="394"/>
                  </a:cubicBezTo>
                  <a:cubicBezTo>
                    <a:pt x="464" y="366"/>
                    <a:pt x="395" y="44"/>
                    <a:pt x="395" y="44"/>
                  </a:cubicBezTo>
                  <a:cubicBezTo>
                    <a:pt x="395" y="44"/>
                    <a:pt x="392" y="33"/>
                    <a:pt x="381" y="33"/>
                  </a:cubicBezTo>
                  <a:cubicBezTo>
                    <a:pt x="369" y="33"/>
                    <a:pt x="8" y="1"/>
                    <a:pt x="8" y="1"/>
                  </a:cubicBezTo>
                  <a:lnTo>
                    <a:pt x="0" y="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/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79"/>
            <p:cNvSpPr>
              <a:spLocks/>
            </p:cNvSpPr>
            <p:nvPr/>
          </p:nvSpPr>
          <p:spPr bwMode="auto">
            <a:xfrm>
              <a:off x="1072839" y="2380489"/>
              <a:ext cx="1924763" cy="19366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652"/>
                </a:cxn>
                <a:cxn ang="0">
                  <a:pos x="648" y="523"/>
                </a:cxn>
                <a:cxn ang="0">
                  <a:pos x="540" y="26"/>
                </a:cxn>
                <a:cxn ang="0">
                  <a:pos x="0" y="0"/>
                </a:cxn>
              </a:cxnLst>
              <a:rect l="0" t="0" r="r" b="b"/>
              <a:pathLst>
                <a:path w="648" h="652">
                  <a:moveTo>
                    <a:pt x="0" y="0"/>
                  </a:moveTo>
                  <a:lnTo>
                    <a:pt x="142" y="652"/>
                  </a:lnTo>
                  <a:lnTo>
                    <a:pt x="648" y="523"/>
                  </a:lnTo>
                  <a:lnTo>
                    <a:pt x="540" y="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01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4555802</TotalTime>
  <Words>5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DG-关联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2012-07-18T18:35:17Z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