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6F50E0-51BA-42C4-BFAD-1CF2A1DE2675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88867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0000">
              <a:schemeClr val="bg1"/>
            </a:gs>
            <a:gs pos="100000">
              <a:schemeClr val="bg1">
                <a:lumMod val="8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</a:defRPr>
            </a:lvl1pPr>
          </a:lstStyle>
          <a:p>
            <a:endParaRPr lang="zh-CN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chemeClr val="tx1"/>
                </a:solidFill>
              </a:defRPr>
            </a:lvl1pPr>
          </a:lstStyle>
          <a:p>
            <a:endParaRPr lang="zh-CN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  <a:ea typeface="宋体" charset="-122"/>
              </a:defRPr>
            </a:lvl1pPr>
          </a:lstStyle>
          <a:p>
            <a:fld id="{431D580B-76C1-40EE-96C0-DAE190E2E1DA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87608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2133600" y="914400"/>
            <a:ext cx="4876800" cy="1154113"/>
            <a:chOff x="864" y="2482"/>
            <a:chExt cx="3936" cy="932"/>
          </a:xfrm>
        </p:grpSpPr>
        <p:sp>
          <p:nvSpPr>
            <p:cNvPr id="285699" name="Freeform 3"/>
            <p:cNvSpPr>
              <a:spLocks/>
            </p:cNvSpPr>
            <p:nvPr/>
          </p:nvSpPr>
          <p:spPr bwMode="auto">
            <a:xfrm>
              <a:off x="864" y="2482"/>
              <a:ext cx="3936" cy="917"/>
            </a:xfrm>
            <a:custGeom>
              <a:avLst/>
              <a:gdLst/>
              <a:ahLst/>
              <a:cxnLst>
                <a:cxn ang="0">
                  <a:pos x="3108" y="0"/>
                </a:cxn>
                <a:cxn ang="0">
                  <a:pos x="3193" y="35"/>
                </a:cxn>
                <a:cxn ang="0">
                  <a:pos x="3193" y="35"/>
                </a:cxn>
                <a:cxn ang="0">
                  <a:pos x="3481" y="322"/>
                </a:cxn>
                <a:cxn ang="0">
                  <a:pos x="3516" y="406"/>
                </a:cxn>
                <a:cxn ang="0">
                  <a:pos x="3516" y="406"/>
                </a:cxn>
                <a:cxn ang="0">
                  <a:pos x="3516" y="407"/>
                </a:cxn>
                <a:cxn ang="0">
                  <a:pos x="3516" y="407"/>
                </a:cxn>
                <a:cxn ang="0">
                  <a:pos x="3481" y="491"/>
                </a:cxn>
                <a:cxn ang="0">
                  <a:pos x="3481" y="491"/>
                </a:cxn>
                <a:cxn ang="0">
                  <a:pos x="3193" y="781"/>
                </a:cxn>
                <a:cxn ang="0">
                  <a:pos x="3108" y="816"/>
                </a:cxn>
                <a:cxn ang="0">
                  <a:pos x="3108" y="816"/>
                </a:cxn>
                <a:cxn ang="0">
                  <a:pos x="120" y="816"/>
                </a:cxn>
                <a:cxn ang="0">
                  <a:pos x="0" y="696"/>
                </a:cxn>
                <a:cxn ang="0">
                  <a:pos x="0" y="696"/>
                </a:cxn>
                <a:cxn ang="0">
                  <a:pos x="0" y="120"/>
                </a:cxn>
                <a:cxn ang="0">
                  <a:pos x="120" y="0"/>
                </a:cxn>
                <a:cxn ang="0">
                  <a:pos x="120" y="0"/>
                </a:cxn>
                <a:cxn ang="0">
                  <a:pos x="120" y="40"/>
                </a:cxn>
                <a:cxn ang="0">
                  <a:pos x="120" y="80"/>
                </a:cxn>
                <a:cxn ang="0">
                  <a:pos x="80" y="120"/>
                </a:cxn>
                <a:cxn ang="0">
                  <a:pos x="80" y="120"/>
                </a:cxn>
                <a:cxn ang="0">
                  <a:pos x="80" y="696"/>
                </a:cxn>
                <a:cxn ang="0">
                  <a:pos x="120" y="736"/>
                </a:cxn>
                <a:cxn ang="0">
                  <a:pos x="120" y="736"/>
                </a:cxn>
                <a:cxn ang="0">
                  <a:pos x="3108" y="736"/>
                </a:cxn>
                <a:cxn ang="0">
                  <a:pos x="3136" y="724"/>
                </a:cxn>
                <a:cxn ang="0">
                  <a:pos x="3136" y="724"/>
                </a:cxn>
                <a:cxn ang="0">
                  <a:pos x="3424" y="435"/>
                </a:cxn>
                <a:cxn ang="0">
                  <a:pos x="3436" y="407"/>
                </a:cxn>
                <a:cxn ang="0">
                  <a:pos x="3436" y="407"/>
                </a:cxn>
                <a:cxn ang="0">
                  <a:pos x="3436" y="407"/>
                </a:cxn>
                <a:cxn ang="0">
                  <a:pos x="3424" y="378"/>
                </a:cxn>
                <a:cxn ang="0">
                  <a:pos x="3424" y="378"/>
                </a:cxn>
                <a:cxn ang="0">
                  <a:pos x="3136" y="92"/>
                </a:cxn>
                <a:cxn ang="0">
                  <a:pos x="3108" y="80"/>
                </a:cxn>
                <a:cxn ang="0">
                  <a:pos x="3108" y="80"/>
                </a:cxn>
                <a:cxn ang="0">
                  <a:pos x="120" y="80"/>
                </a:cxn>
                <a:cxn ang="0">
                  <a:pos x="120" y="40"/>
                </a:cxn>
                <a:cxn ang="0">
                  <a:pos x="120" y="0"/>
                </a:cxn>
                <a:cxn ang="0">
                  <a:pos x="3108" y="0"/>
                </a:cxn>
              </a:cxnLst>
              <a:rect l="0" t="0" r="r" b="b"/>
              <a:pathLst>
                <a:path w="3516" h="816">
                  <a:moveTo>
                    <a:pt x="3108" y="0"/>
                  </a:moveTo>
                  <a:cubicBezTo>
                    <a:pt x="3140" y="0"/>
                    <a:pt x="3170" y="13"/>
                    <a:pt x="3193" y="35"/>
                  </a:cubicBezTo>
                  <a:cubicBezTo>
                    <a:pt x="3193" y="35"/>
                    <a:pt x="3193" y="35"/>
                    <a:pt x="3193" y="35"/>
                  </a:cubicBezTo>
                  <a:cubicBezTo>
                    <a:pt x="3481" y="322"/>
                    <a:pt x="3481" y="322"/>
                    <a:pt x="3481" y="322"/>
                  </a:cubicBezTo>
                  <a:cubicBezTo>
                    <a:pt x="3503" y="344"/>
                    <a:pt x="3516" y="374"/>
                    <a:pt x="3516" y="406"/>
                  </a:cubicBezTo>
                  <a:cubicBezTo>
                    <a:pt x="3516" y="406"/>
                    <a:pt x="3516" y="406"/>
                    <a:pt x="3516" y="406"/>
                  </a:cubicBezTo>
                  <a:cubicBezTo>
                    <a:pt x="3516" y="406"/>
                    <a:pt x="3516" y="406"/>
                    <a:pt x="3516" y="407"/>
                  </a:cubicBezTo>
                  <a:cubicBezTo>
                    <a:pt x="3516" y="407"/>
                    <a:pt x="3516" y="407"/>
                    <a:pt x="3516" y="407"/>
                  </a:cubicBezTo>
                  <a:cubicBezTo>
                    <a:pt x="3516" y="438"/>
                    <a:pt x="3503" y="469"/>
                    <a:pt x="3481" y="491"/>
                  </a:cubicBezTo>
                  <a:cubicBezTo>
                    <a:pt x="3481" y="491"/>
                    <a:pt x="3481" y="491"/>
                    <a:pt x="3481" y="491"/>
                  </a:cubicBezTo>
                  <a:cubicBezTo>
                    <a:pt x="3193" y="781"/>
                    <a:pt x="3193" y="781"/>
                    <a:pt x="3193" y="781"/>
                  </a:cubicBezTo>
                  <a:cubicBezTo>
                    <a:pt x="3171" y="803"/>
                    <a:pt x="3140" y="816"/>
                    <a:pt x="3108" y="816"/>
                  </a:cubicBezTo>
                  <a:cubicBezTo>
                    <a:pt x="3108" y="816"/>
                    <a:pt x="3108" y="816"/>
                    <a:pt x="3108" y="816"/>
                  </a:cubicBezTo>
                  <a:cubicBezTo>
                    <a:pt x="120" y="816"/>
                    <a:pt x="120" y="816"/>
                    <a:pt x="120" y="816"/>
                  </a:cubicBezTo>
                  <a:cubicBezTo>
                    <a:pt x="54" y="816"/>
                    <a:pt x="0" y="762"/>
                    <a:pt x="0" y="696"/>
                  </a:cubicBezTo>
                  <a:cubicBezTo>
                    <a:pt x="0" y="696"/>
                    <a:pt x="0" y="696"/>
                    <a:pt x="0" y="696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0" y="54"/>
                    <a:pt x="54" y="0"/>
                    <a:pt x="120" y="0"/>
                  </a:cubicBezTo>
                  <a:cubicBezTo>
                    <a:pt x="120" y="0"/>
                    <a:pt x="120" y="0"/>
                    <a:pt x="120" y="0"/>
                  </a:cubicBezTo>
                  <a:cubicBezTo>
                    <a:pt x="120" y="40"/>
                    <a:pt x="120" y="40"/>
                    <a:pt x="120" y="40"/>
                  </a:cubicBezTo>
                  <a:cubicBezTo>
                    <a:pt x="120" y="80"/>
                    <a:pt x="120" y="80"/>
                    <a:pt x="120" y="80"/>
                  </a:cubicBezTo>
                  <a:cubicBezTo>
                    <a:pt x="98" y="80"/>
                    <a:pt x="80" y="98"/>
                    <a:pt x="80" y="120"/>
                  </a:cubicBezTo>
                  <a:cubicBezTo>
                    <a:pt x="80" y="120"/>
                    <a:pt x="80" y="120"/>
                    <a:pt x="80" y="120"/>
                  </a:cubicBezTo>
                  <a:cubicBezTo>
                    <a:pt x="80" y="696"/>
                    <a:pt x="80" y="696"/>
                    <a:pt x="80" y="696"/>
                  </a:cubicBezTo>
                  <a:cubicBezTo>
                    <a:pt x="80" y="718"/>
                    <a:pt x="98" y="736"/>
                    <a:pt x="120" y="736"/>
                  </a:cubicBezTo>
                  <a:cubicBezTo>
                    <a:pt x="120" y="736"/>
                    <a:pt x="120" y="736"/>
                    <a:pt x="120" y="736"/>
                  </a:cubicBezTo>
                  <a:cubicBezTo>
                    <a:pt x="3108" y="736"/>
                    <a:pt x="3108" y="736"/>
                    <a:pt x="3108" y="736"/>
                  </a:cubicBezTo>
                  <a:cubicBezTo>
                    <a:pt x="3119" y="736"/>
                    <a:pt x="3129" y="732"/>
                    <a:pt x="3136" y="724"/>
                  </a:cubicBezTo>
                  <a:cubicBezTo>
                    <a:pt x="3136" y="724"/>
                    <a:pt x="3136" y="724"/>
                    <a:pt x="3136" y="724"/>
                  </a:cubicBezTo>
                  <a:cubicBezTo>
                    <a:pt x="3424" y="435"/>
                    <a:pt x="3424" y="435"/>
                    <a:pt x="3424" y="435"/>
                  </a:cubicBezTo>
                  <a:cubicBezTo>
                    <a:pt x="3432" y="427"/>
                    <a:pt x="3436" y="417"/>
                    <a:pt x="3436" y="407"/>
                  </a:cubicBezTo>
                  <a:cubicBezTo>
                    <a:pt x="3436" y="407"/>
                    <a:pt x="3436" y="407"/>
                    <a:pt x="3436" y="407"/>
                  </a:cubicBezTo>
                  <a:cubicBezTo>
                    <a:pt x="3436" y="407"/>
                    <a:pt x="3436" y="407"/>
                    <a:pt x="3436" y="407"/>
                  </a:cubicBezTo>
                  <a:cubicBezTo>
                    <a:pt x="3436" y="396"/>
                    <a:pt x="3432" y="386"/>
                    <a:pt x="3424" y="378"/>
                  </a:cubicBezTo>
                  <a:cubicBezTo>
                    <a:pt x="3424" y="378"/>
                    <a:pt x="3424" y="378"/>
                    <a:pt x="3424" y="378"/>
                  </a:cubicBezTo>
                  <a:cubicBezTo>
                    <a:pt x="3136" y="92"/>
                    <a:pt x="3136" y="92"/>
                    <a:pt x="3136" y="92"/>
                  </a:cubicBezTo>
                  <a:cubicBezTo>
                    <a:pt x="3129" y="84"/>
                    <a:pt x="3119" y="80"/>
                    <a:pt x="3108" y="80"/>
                  </a:cubicBezTo>
                  <a:cubicBezTo>
                    <a:pt x="3108" y="80"/>
                    <a:pt x="3108" y="80"/>
                    <a:pt x="3108" y="80"/>
                  </a:cubicBezTo>
                  <a:cubicBezTo>
                    <a:pt x="120" y="80"/>
                    <a:pt x="120" y="80"/>
                    <a:pt x="120" y="80"/>
                  </a:cubicBezTo>
                  <a:cubicBezTo>
                    <a:pt x="120" y="40"/>
                    <a:pt x="120" y="40"/>
                    <a:pt x="120" y="40"/>
                  </a:cubicBezTo>
                  <a:cubicBezTo>
                    <a:pt x="120" y="0"/>
                    <a:pt x="120" y="0"/>
                    <a:pt x="120" y="0"/>
                  </a:cubicBezTo>
                  <a:cubicBezTo>
                    <a:pt x="3108" y="0"/>
                    <a:pt x="3108" y="0"/>
                    <a:pt x="3108" y="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50980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85700" name="Freeform 4"/>
            <p:cNvSpPr>
              <a:spLocks/>
            </p:cNvSpPr>
            <p:nvPr/>
          </p:nvSpPr>
          <p:spPr bwMode="auto">
            <a:xfrm>
              <a:off x="864" y="2497"/>
              <a:ext cx="3936" cy="917"/>
            </a:xfrm>
            <a:custGeom>
              <a:avLst/>
              <a:gdLst/>
              <a:ahLst/>
              <a:cxnLst>
                <a:cxn ang="0">
                  <a:pos x="3108" y="0"/>
                </a:cxn>
                <a:cxn ang="0">
                  <a:pos x="3193" y="35"/>
                </a:cxn>
                <a:cxn ang="0">
                  <a:pos x="3193" y="35"/>
                </a:cxn>
                <a:cxn ang="0">
                  <a:pos x="3481" y="322"/>
                </a:cxn>
                <a:cxn ang="0">
                  <a:pos x="3516" y="406"/>
                </a:cxn>
                <a:cxn ang="0">
                  <a:pos x="3516" y="406"/>
                </a:cxn>
                <a:cxn ang="0">
                  <a:pos x="3516" y="407"/>
                </a:cxn>
                <a:cxn ang="0">
                  <a:pos x="3516" y="407"/>
                </a:cxn>
                <a:cxn ang="0">
                  <a:pos x="3481" y="491"/>
                </a:cxn>
                <a:cxn ang="0">
                  <a:pos x="3481" y="491"/>
                </a:cxn>
                <a:cxn ang="0">
                  <a:pos x="3193" y="781"/>
                </a:cxn>
                <a:cxn ang="0">
                  <a:pos x="3108" y="816"/>
                </a:cxn>
                <a:cxn ang="0">
                  <a:pos x="3108" y="816"/>
                </a:cxn>
                <a:cxn ang="0">
                  <a:pos x="120" y="816"/>
                </a:cxn>
                <a:cxn ang="0">
                  <a:pos x="0" y="696"/>
                </a:cxn>
                <a:cxn ang="0">
                  <a:pos x="0" y="696"/>
                </a:cxn>
                <a:cxn ang="0">
                  <a:pos x="0" y="120"/>
                </a:cxn>
                <a:cxn ang="0">
                  <a:pos x="120" y="0"/>
                </a:cxn>
                <a:cxn ang="0">
                  <a:pos x="120" y="0"/>
                </a:cxn>
                <a:cxn ang="0">
                  <a:pos x="120" y="40"/>
                </a:cxn>
                <a:cxn ang="0">
                  <a:pos x="120" y="80"/>
                </a:cxn>
                <a:cxn ang="0">
                  <a:pos x="80" y="120"/>
                </a:cxn>
                <a:cxn ang="0">
                  <a:pos x="80" y="120"/>
                </a:cxn>
                <a:cxn ang="0">
                  <a:pos x="80" y="696"/>
                </a:cxn>
                <a:cxn ang="0">
                  <a:pos x="120" y="736"/>
                </a:cxn>
                <a:cxn ang="0">
                  <a:pos x="120" y="736"/>
                </a:cxn>
                <a:cxn ang="0">
                  <a:pos x="3108" y="736"/>
                </a:cxn>
                <a:cxn ang="0">
                  <a:pos x="3136" y="724"/>
                </a:cxn>
                <a:cxn ang="0">
                  <a:pos x="3136" y="724"/>
                </a:cxn>
                <a:cxn ang="0">
                  <a:pos x="3424" y="435"/>
                </a:cxn>
                <a:cxn ang="0">
                  <a:pos x="3436" y="407"/>
                </a:cxn>
                <a:cxn ang="0">
                  <a:pos x="3436" y="407"/>
                </a:cxn>
                <a:cxn ang="0">
                  <a:pos x="3436" y="407"/>
                </a:cxn>
                <a:cxn ang="0">
                  <a:pos x="3424" y="378"/>
                </a:cxn>
                <a:cxn ang="0">
                  <a:pos x="3424" y="378"/>
                </a:cxn>
                <a:cxn ang="0">
                  <a:pos x="3136" y="92"/>
                </a:cxn>
                <a:cxn ang="0">
                  <a:pos x="3108" y="80"/>
                </a:cxn>
                <a:cxn ang="0">
                  <a:pos x="3108" y="80"/>
                </a:cxn>
                <a:cxn ang="0">
                  <a:pos x="120" y="80"/>
                </a:cxn>
                <a:cxn ang="0">
                  <a:pos x="120" y="40"/>
                </a:cxn>
                <a:cxn ang="0">
                  <a:pos x="120" y="0"/>
                </a:cxn>
                <a:cxn ang="0">
                  <a:pos x="3108" y="0"/>
                </a:cxn>
              </a:cxnLst>
              <a:rect l="0" t="0" r="r" b="b"/>
              <a:pathLst>
                <a:path w="3516" h="816">
                  <a:moveTo>
                    <a:pt x="3108" y="0"/>
                  </a:moveTo>
                  <a:cubicBezTo>
                    <a:pt x="3140" y="0"/>
                    <a:pt x="3170" y="13"/>
                    <a:pt x="3193" y="35"/>
                  </a:cubicBezTo>
                  <a:cubicBezTo>
                    <a:pt x="3193" y="35"/>
                    <a:pt x="3193" y="35"/>
                    <a:pt x="3193" y="35"/>
                  </a:cubicBezTo>
                  <a:cubicBezTo>
                    <a:pt x="3481" y="322"/>
                    <a:pt x="3481" y="322"/>
                    <a:pt x="3481" y="322"/>
                  </a:cubicBezTo>
                  <a:cubicBezTo>
                    <a:pt x="3503" y="344"/>
                    <a:pt x="3516" y="374"/>
                    <a:pt x="3516" y="406"/>
                  </a:cubicBezTo>
                  <a:cubicBezTo>
                    <a:pt x="3516" y="406"/>
                    <a:pt x="3516" y="406"/>
                    <a:pt x="3516" y="406"/>
                  </a:cubicBezTo>
                  <a:cubicBezTo>
                    <a:pt x="3516" y="406"/>
                    <a:pt x="3516" y="406"/>
                    <a:pt x="3516" y="407"/>
                  </a:cubicBezTo>
                  <a:cubicBezTo>
                    <a:pt x="3516" y="407"/>
                    <a:pt x="3516" y="407"/>
                    <a:pt x="3516" y="407"/>
                  </a:cubicBezTo>
                  <a:cubicBezTo>
                    <a:pt x="3516" y="438"/>
                    <a:pt x="3503" y="469"/>
                    <a:pt x="3481" y="491"/>
                  </a:cubicBezTo>
                  <a:cubicBezTo>
                    <a:pt x="3481" y="491"/>
                    <a:pt x="3481" y="491"/>
                    <a:pt x="3481" y="491"/>
                  </a:cubicBezTo>
                  <a:cubicBezTo>
                    <a:pt x="3193" y="781"/>
                    <a:pt x="3193" y="781"/>
                    <a:pt x="3193" y="781"/>
                  </a:cubicBezTo>
                  <a:cubicBezTo>
                    <a:pt x="3171" y="803"/>
                    <a:pt x="3140" y="816"/>
                    <a:pt x="3108" y="816"/>
                  </a:cubicBezTo>
                  <a:cubicBezTo>
                    <a:pt x="3108" y="816"/>
                    <a:pt x="3108" y="816"/>
                    <a:pt x="3108" y="816"/>
                  </a:cubicBezTo>
                  <a:cubicBezTo>
                    <a:pt x="120" y="816"/>
                    <a:pt x="120" y="816"/>
                    <a:pt x="120" y="816"/>
                  </a:cubicBezTo>
                  <a:cubicBezTo>
                    <a:pt x="54" y="816"/>
                    <a:pt x="0" y="762"/>
                    <a:pt x="0" y="696"/>
                  </a:cubicBezTo>
                  <a:cubicBezTo>
                    <a:pt x="0" y="696"/>
                    <a:pt x="0" y="696"/>
                    <a:pt x="0" y="696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0" y="54"/>
                    <a:pt x="54" y="0"/>
                    <a:pt x="120" y="0"/>
                  </a:cubicBezTo>
                  <a:cubicBezTo>
                    <a:pt x="120" y="0"/>
                    <a:pt x="120" y="0"/>
                    <a:pt x="120" y="0"/>
                  </a:cubicBezTo>
                  <a:cubicBezTo>
                    <a:pt x="120" y="40"/>
                    <a:pt x="120" y="40"/>
                    <a:pt x="120" y="40"/>
                  </a:cubicBezTo>
                  <a:cubicBezTo>
                    <a:pt x="120" y="80"/>
                    <a:pt x="120" y="80"/>
                    <a:pt x="120" y="80"/>
                  </a:cubicBezTo>
                  <a:cubicBezTo>
                    <a:pt x="98" y="80"/>
                    <a:pt x="80" y="98"/>
                    <a:pt x="80" y="120"/>
                  </a:cubicBezTo>
                  <a:cubicBezTo>
                    <a:pt x="80" y="120"/>
                    <a:pt x="80" y="120"/>
                    <a:pt x="80" y="120"/>
                  </a:cubicBezTo>
                  <a:cubicBezTo>
                    <a:pt x="80" y="696"/>
                    <a:pt x="80" y="696"/>
                    <a:pt x="80" y="696"/>
                  </a:cubicBezTo>
                  <a:cubicBezTo>
                    <a:pt x="80" y="718"/>
                    <a:pt x="98" y="736"/>
                    <a:pt x="120" y="736"/>
                  </a:cubicBezTo>
                  <a:cubicBezTo>
                    <a:pt x="120" y="736"/>
                    <a:pt x="120" y="736"/>
                    <a:pt x="120" y="736"/>
                  </a:cubicBezTo>
                  <a:cubicBezTo>
                    <a:pt x="3108" y="736"/>
                    <a:pt x="3108" y="736"/>
                    <a:pt x="3108" y="736"/>
                  </a:cubicBezTo>
                  <a:cubicBezTo>
                    <a:pt x="3119" y="736"/>
                    <a:pt x="3129" y="732"/>
                    <a:pt x="3136" y="724"/>
                  </a:cubicBezTo>
                  <a:cubicBezTo>
                    <a:pt x="3136" y="724"/>
                    <a:pt x="3136" y="724"/>
                    <a:pt x="3136" y="724"/>
                  </a:cubicBezTo>
                  <a:cubicBezTo>
                    <a:pt x="3424" y="435"/>
                    <a:pt x="3424" y="435"/>
                    <a:pt x="3424" y="435"/>
                  </a:cubicBezTo>
                  <a:cubicBezTo>
                    <a:pt x="3432" y="427"/>
                    <a:pt x="3436" y="417"/>
                    <a:pt x="3436" y="407"/>
                  </a:cubicBezTo>
                  <a:cubicBezTo>
                    <a:pt x="3436" y="407"/>
                    <a:pt x="3436" y="407"/>
                    <a:pt x="3436" y="407"/>
                  </a:cubicBezTo>
                  <a:cubicBezTo>
                    <a:pt x="3436" y="407"/>
                    <a:pt x="3436" y="407"/>
                    <a:pt x="3436" y="407"/>
                  </a:cubicBezTo>
                  <a:cubicBezTo>
                    <a:pt x="3436" y="396"/>
                    <a:pt x="3432" y="386"/>
                    <a:pt x="3424" y="378"/>
                  </a:cubicBezTo>
                  <a:cubicBezTo>
                    <a:pt x="3424" y="378"/>
                    <a:pt x="3424" y="378"/>
                    <a:pt x="3424" y="378"/>
                  </a:cubicBezTo>
                  <a:cubicBezTo>
                    <a:pt x="3136" y="92"/>
                    <a:pt x="3136" y="92"/>
                    <a:pt x="3136" y="92"/>
                  </a:cubicBezTo>
                  <a:cubicBezTo>
                    <a:pt x="3129" y="84"/>
                    <a:pt x="3119" y="80"/>
                    <a:pt x="3108" y="80"/>
                  </a:cubicBezTo>
                  <a:cubicBezTo>
                    <a:pt x="3108" y="80"/>
                    <a:pt x="3108" y="80"/>
                    <a:pt x="3108" y="80"/>
                  </a:cubicBezTo>
                  <a:cubicBezTo>
                    <a:pt x="120" y="80"/>
                    <a:pt x="120" y="80"/>
                    <a:pt x="120" y="80"/>
                  </a:cubicBezTo>
                  <a:cubicBezTo>
                    <a:pt x="120" y="40"/>
                    <a:pt x="120" y="40"/>
                    <a:pt x="120" y="40"/>
                  </a:cubicBezTo>
                  <a:cubicBezTo>
                    <a:pt x="120" y="0"/>
                    <a:pt x="120" y="0"/>
                    <a:pt x="120" y="0"/>
                  </a:cubicBezTo>
                  <a:cubicBezTo>
                    <a:pt x="3108" y="0"/>
                    <a:pt x="3108" y="0"/>
                    <a:pt x="3108" y="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7294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85701" name="Freeform 5"/>
            <p:cNvSpPr>
              <a:spLocks noEditPoints="1"/>
            </p:cNvSpPr>
            <p:nvPr/>
          </p:nvSpPr>
          <p:spPr bwMode="auto">
            <a:xfrm>
              <a:off x="909" y="2544"/>
              <a:ext cx="3846" cy="827"/>
            </a:xfrm>
            <a:custGeom>
              <a:avLst/>
              <a:gdLst/>
              <a:ahLst/>
              <a:cxnLst>
                <a:cxn ang="0">
                  <a:pos x="3412" y="310"/>
                </a:cxn>
                <a:cxn ang="0">
                  <a:pos x="3124" y="23"/>
                </a:cxn>
                <a:cxn ang="0">
                  <a:pos x="3068" y="0"/>
                </a:cxn>
                <a:cxn ang="0">
                  <a:pos x="80" y="0"/>
                </a:cxn>
                <a:cxn ang="0">
                  <a:pos x="0" y="80"/>
                </a:cxn>
                <a:cxn ang="0">
                  <a:pos x="0" y="656"/>
                </a:cxn>
                <a:cxn ang="0">
                  <a:pos x="80" y="736"/>
                </a:cxn>
                <a:cxn ang="0">
                  <a:pos x="3068" y="736"/>
                </a:cxn>
                <a:cxn ang="0">
                  <a:pos x="3125" y="712"/>
                </a:cxn>
                <a:cxn ang="0">
                  <a:pos x="3413" y="423"/>
                </a:cxn>
                <a:cxn ang="0">
                  <a:pos x="3436" y="366"/>
                </a:cxn>
                <a:cxn ang="0">
                  <a:pos x="3412" y="310"/>
                </a:cxn>
                <a:cxn ang="0">
                  <a:pos x="3272" y="405"/>
                </a:cxn>
                <a:cxn ang="0">
                  <a:pos x="3079" y="599"/>
                </a:cxn>
                <a:cxn ang="0">
                  <a:pos x="3041" y="614"/>
                </a:cxn>
                <a:cxn ang="0">
                  <a:pos x="2974" y="614"/>
                </a:cxn>
                <a:cxn ang="0">
                  <a:pos x="2924" y="581"/>
                </a:cxn>
                <a:cxn ang="0">
                  <a:pos x="2936" y="523"/>
                </a:cxn>
                <a:cxn ang="0">
                  <a:pos x="3091" y="367"/>
                </a:cxn>
                <a:cxn ang="0">
                  <a:pos x="2936" y="212"/>
                </a:cxn>
                <a:cxn ang="0">
                  <a:pos x="2924" y="153"/>
                </a:cxn>
                <a:cxn ang="0">
                  <a:pos x="2974" y="120"/>
                </a:cxn>
                <a:cxn ang="0">
                  <a:pos x="3041" y="120"/>
                </a:cxn>
                <a:cxn ang="0">
                  <a:pos x="3079" y="136"/>
                </a:cxn>
                <a:cxn ang="0">
                  <a:pos x="3272" y="329"/>
                </a:cxn>
                <a:cxn ang="0">
                  <a:pos x="3272" y="405"/>
                </a:cxn>
              </a:cxnLst>
              <a:rect l="0" t="0" r="r" b="b"/>
              <a:pathLst>
                <a:path w="3436" h="736">
                  <a:moveTo>
                    <a:pt x="3412" y="310"/>
                  </a:moveTo>
                  <a:cubicBezTo>
                    <a:pt x="3124" y="23"/>
                    <a:pt x="3124" y="23"/>
                    <a:pt x="3124" y="23"/>
                  </a:cubicBezTo>
                  <a:cubicBezTo>
                    <a:pt x="3109" y="8"/>
                    <a:pt x="3089" y="0"/>
                    <a:pt x="3068" y="0"/>
                  </a:cubicBezTo>
                  <a:cubicBezTo>
                    <a:pt x="80" y="0"/>
                    <a:pt x="80" y="0"/>
                    <a:pt x="80" y="0"/>
                  </a:cubicBezTo>
                  <a:cubicBezTo>
                    <a:pt x="36" y="0"/>
                    <a:pt x="0" y="36"/>
                    <a:pt x="0" y="80"/>
                  </a:cubicBezTo>
                  <a:cubicBezTo>
                    <a:pt x="0" y="656"/>
                    <a:pt x="0" y="656"/>
                    <a:pt x="0" y="656"/>
                  </a:cubicBezTo>
                  <a:cubicBezTo>
                    <a:pt x="0" y="700"/>
                    <a:pt x="36" y="736"/>
                    <a:pt x="80" y="736"/>
                  </a:cubicBezTo>
                  <a:cubicBezTo>
                    <a:pt x="3068" y="736"/>
                    <a:pt x="3068" y="736"/>
                    <a:pt x="3068" y="736"/>
                  </a:cubicBezTo>
                  <a:cubicBezTo>
                    <a:pt x="3089" y="736"/>
                    <a:pt x="3110" y="728"/>
                    <a:pt x="3125" y="712"/>
                  </a:cubicBezTo>
                  <a:cubicBezTo>
                    <a:pt x="3413" y="423"/>
                    <a:pt x="3413" y="423"/>
                    <a:pt x="3413" y="423"/>
                  </a:cubicBezTo>
                  <a:cubicBezTo>
                    <a:pt x="3428" y="408"/>
                    <a:pt x="3436" y="388"/>
                    <a:pt x="3436" y="366"/>
                  </a:cubicBezTo>
                  <a:cubicBezTo>
                    <a:pt x="3436" y="345"/>
                    <a:pt x="3427" y="325"/>
                    <a:pt x="3412" y="310"/>
                  </a:cubicBezTo>
                  <a:close/>
                  <a:moveTo>
                    <a:pt x="3272" y="405"/>
                  </a:moveTo>
                  <a:cubicBezTo>
                    <a:pt x="3079" y="599"/>
                    <a:pt x="3079" y="599"/>
                    <a:pt x="3079" y="599"/>
                  </a:cubicBezTo>
                  <a:cubicBezTo>
                    <a:pt x="3069" y="609"/>
                    <a:pt x="3055" y="614"/>
                    <a:pt x="3041" y="614"/>
                  </a:cubicBezTo>
                  <a:cubicBezTo>
                    <a:pt x="2974" y="614"/>
                    <a:pt x="2974" y="614"/>
                    <a:pt x="2974" y="614"/>
                  </a:cubicBezTo>
                  <a:cubicBezTo>
                    <a:pt x="2952" y="614"/>
                    <a:pt x="2932" y="601"/>
                    <a:pt x="2924" y="581"/>
                  </a:cubicBezTo>
                  <a:cubicBezTo>
                    <a:pt x="2916" y="561"/>
                    <a:pt x="2920" y="538"/>
                    <a:pt x="2936" y="523"/>
                  </a:cubicBezTo>
                  <a:cubicBezTo>
                    <a:pt x="3091" y="367"/>
                    <a:pt x="3091" y="367"/>
                    <a:pt x="3091" y="367"/>
                  </a:cubicBezTo>
                  <a:cubicBezTo>
                    <a:pt x="2936" y="212"/>
                    <a:pt x="2936" y="212"/>
                    <a:pt x="2936" y="212"/>
                  </a:cubicBezTo>
                  <a:cubicBezTo>
                    <a:pt x="2920" y="196"/>
                    <a:pt x="2916" y="173"/>
                    <a:pt x="2924" y="153"/>
                  </a:cubicBezTo>
                  <a:cubicBezTo>
                    <a:pt x="2932" y="133"/>
                    <a:pt x="2952" y="120"/>
                    <a:pt x="2974" y="120"/>
                  </a:cubicBezTo>
                  <a:cubicBezTo>
                    <a:pt x="3041" y="120"/>
                    <a:pt x="3041" y="120"/>
                    <a:pt x="3041" y="120"/>
                  </a:cubicBezTo>
                  <a:cubicBezTo>
                    <a:pt x="3055" y="120"/>
                    <a:pt x="3069" y="126"/>
                    <a:pt x="3079" y="136"/>
                  </a:cubicBezTo>
                  <a:cubicBezTo>
                    <a:pt x="3272" y="329"/>
                    <a:pt x="3272" y="329"/>
                    <a:pt x="3272" y="329"/>
                  </a:cubicBezTo>
                  <a:cubicBezTo>
                    <a:pt x="3293" y="350"/>
                    <a:pt x="3293" y="384"/>
                    <a:pt x="3272" y="405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</p:grpSp>
      <p:grpSp>
        <p:nvGrpSpPr>
          <p:cNvPr id="3075" name="Group 6"/>
          <p:cNvGrpSpPr>
            <a:grpSpLocks/>
          </p:cNvGrpSpPr>
          <p:nvPr/>
        </p:nvGrpSpPr>
        <p:grpSpPr bwMode="auto">
          <a:xfrm>
            <a:off x="2133600" y="2362200"/>
            <a:ext cx="4876800" cy="1154113"/>
            <a:chOff x="864" y="2482"/>
            <a:chExt cx="3936" cy="932"/>
          </a:xfrm>
        </p:grpSpPr>
        <p:sp>
          <p:nvSpPr>
            <p:cNvPr id="285703" name="Freeform 7"/>
            <p:cNvSpPr>
              <a:spLocks/>
            </p:cNvSpPr>
            <p:nvPr/>
          </p:nvSpPr>
          <p:spPr bwMode="auto">
            <a:xfrm>
              <a:off x="864" y="2482"/>
              <a:ext cx="3936" cy="917"/>
            </a:xfrm>
            <a:custGeom>
              <a:avLst/>
              <a:gdLst/>
              <a:ahLst/>
              <a:cxnLst>
                <a:cxn ang="0">
                  <a:pos x="3108" y="0"/>
                </a:cxn>
                <a:cxn ang="0">
                  <a:pos x="3193" y="35"/>
                </a:cxn>
                <a:cxn ang="0">
                  <a:pos x="3193" y="35"/>
                </a:cxn>
                <a:cxn ang="0">
                  <a:pos x="3481" y="322"/>
                </a:cxn>
                <a:cxn ang="0">
                  <a:pos x="3516" y="406"/>
                </a:cxn>
                <a:cxn ang="0">
                  <a:pos x="3516" y="406"/>
                </a:cxn>
                <a:cxn ang="0">
                  <a:pos x="3516" y="407"/>
                </a:cxn>
                <a:cxn ang="0">
                  <a:pos x="3516" y="407"/>
                </a:cxn>
                <a:cxn ang="0">
                  <a:pos x="3481" y="491"/>
                </a:cxn>
                <a:cxn ang="0">
                  <a:pos x="3481" y="491"/>
                </a:cxn>
                <a:cxn ang="0">
                  <a:pos x="3193" y="781"/>
                </a:cxn>
                <a:cxn ang="0">
                  <a:pos x="3108" y="816"/>
                </a:cxn>
                <a:cxn ang="0">
                  <a:pos x="3108" y="816"/>
                </a:cxn>
                <a:cxn ang="0">
                  <a:pos x="120" y="816"/>
                </a:cxn>
                <a:cxn ang="0">
                  <a:pos x="0" y="696"/>
                </a:cxn>
                <a:cxn ang="0">
                  <a:pos x="0" y="696"/>
                </a:cxn>
                <a:cxn ang="0">
                  <a:pos x="0" y="120"/>
                </a:cxn>
                <a:cxn ang="0">
                  <a:pos x="120" y="0"/>
                </a:cxn>
                <a:cxn ang="0">
                  <a:pos x="120" y="0"/>
                </a:cxn>
                <a:cxn ang="0">
                  <a:pos x="120" y="40"/>
                </a:cxn>
                <a:cxn ang="0">
                  <a:pos x="120" y="80"/>
                </a:cxn>
                <a:cxn ang="0">
                  <a:pos x="80" y="120"/>
                </a:cxn>
                <a:cxn ang="0">
                  <a:pos x="80" y="120"/>
                </a:cxn>
                <a:cxn ang="0">
                  <a:pos x="80" y="696"/>
                </a:cxn>
                <a:cxn ang="0">
                  <a:pos x="120" y="736"/>
                </a:cxn>
                <a:cxn ang="0">
                  <a:pos x="120" y="736"/>
                </a:cxn>
                <a:cxn ang="0">
                  <a:pos x="3108" y="736"/>
                </a:cxn>
                <a:cxn ang="0">
                  <a:pos x="3136" y="724"/>
                </a:cxn>
                <a:cxn ang="0">
                  <a:pos x="3136" y="724"/>
                </a:cxn>
                <a:cxn ang="0">
                  <a:pos x="3424" y="435"/>
                </a:cxn>
                <a:cxn ang="0">
                  <a:pos x="3436" y="407"/>
                </a:cxn>
                <a:cxn ang="0">
                  <a:pos x="3436" y="407"/>
                </a:cxn>
                <a:cxn ang="0">
                  <a:pos x="3436" y="407"/>
                </a:cxn>
                <a:cxn ang="0">
                  <a:pos x="3424" y="378"/>
                </a:cxn>
                <a:cxn ang="0">
                  <a:pos x="3424" y="378"/>
                </a:cxn>
                <a:cxn ang="0">
                  <a:pos x="3136" y="92"/>
                </a:cxn>
                <a:cxn ang="0">
                  <a:pos x="3108" y="80"/>
                </a:cxn>
                <a:cxn ang="0">
                  <a:pos x="3108" y="80"/>
                </a:cxn>
                <a:cxn ang="0">
                  <a:pos x="120" y="80"/>
                </a:cxn>
                <a:cxn ang="0">
                  <a:pos x="120" y="40"/>
                </a:cxn>
                <a:cxn ang="0">
                  <a:pos x="120" y="0"/>
                </a:cxn>
                <a:cxn ang="0">
                  <a:pos x="3108" y="0"/>
                </a:cxn>
              </a:cxnLst>
              <a:rect l="0" t="0" r="r" b="b"/>
              <a:pathLst>
                <a:path w="3516" h="816">
                  <a:moveTo>
                    <a:pt x="3108" y="0"/>
                  </a:moveTo>
                  <a:cubicBezTo>
                    <a:pt x="3140" y="0"/>
                    <a:pt x="3170" y="13"/>
                    <a:pt x="3193" y="35"/>
                  </a:cubicBezTo>
                  <a:cubicBezTo>
                    <a:pt x="3193" y="35"/>
                    <a:pt x="3193" y="35"/>
                    <a:pt x="3193" y="35"/>
                  </a:cubicBezTo>
                  <a:cubicBezTo>
                    <a:pt x="3481" y="322"/>
                    <a:pt x="3481" y="322"/>
                    <a:pt x="3481" y="322"/>
                  </a:cubicBezTo>
                  <a:cubicBezTo>
                    <a:pt x="3503" y="344"/>
                    <a:pt x="3516" y="374"/>
                    <a:pt x="3516" y="406"/>
                  </a:cubicBezTo>
                  <a:cubicBezTo>
                    <a:pt x="3516" y="406"/>
                    <a:pt x="3516" y="406"/>
                    <a:pt x="3516" y="406"/>
                  </a:cubicBezTo>
                  <a:cubicBezTo>
                    <a:pt x="3516" y="406"/>
                    <a:pt x="3516" y="406"/>
                    <a:pt x="3516" y="407"/>
                  </a:cubicBezTo>
                  <a:cubicBezTo>
                    <a:pt x="3516" y="407"/>
                    <a:pt x="3516" y="407"/>
                    <a:pt x="3516" y="407"/>
                  </a:cubicBezTo>
                  <a:cubicBezTo>
                    <a:pt x="3516" y="438"/>
                    <a:pt x="3503" y="469"/>
                    <a:pt x="3481" y="491"/>
                  </a:cubicBezTo>
                  <a:cubicBezTo>
                    <a:pt x="3481" y="491"/>
                    <a:pt x="3481" y="491"/>
                    <a:pt x="3481" y="491"/>
                  </a:cubicBezTo>
                  <a:cubicBezTo>
                    <a:pt x="3193" y="781"/>
                    <a:pt x="3193" y="781"/>
                    <a:pt x="3193" y="781"/>
                  </a:cubicBezTo>
                  <a:cubicBezTo>
                    <a:pt x="3171" y="803"/>
                    <a:pt x="3140" y="816"/>
                    <a:pt x="3108" y="816"/>
                  </a:cubicBezTo>
                  <a:cubicBezTo>
                    <a:pt x="3108" y="816"/>
                    <a:pt x="3108" y="816"/>
                    <a:pt x="3108" y="816"/>
                  </a:cubicBezTo>
                  <a:cubicBezTo>
                    <a:pt x="120" y="816"/>
                    <a:pt x="120" y="816"/>
                    <a:pt x="120" y="816"/>
                  </a:cubicBezTo>
                  <a:cubicBezTo>
                    <a:pt x="54" y="816"/>
                    <a:pt x="0" y="762"/>
                    <a:pt x="0" y="696"/>
                  </a:cubicBezTo>
                  <a:cubicBezTo>
                    <a:pt x="0" y="696"/>
                    <a:pt x="0" y="696"/>
                    <a:pt x="0" y="696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0" y="54"/>
                    <a:pt x="54" y="0"/>
                    <a:pt x="120" y="0"/>
                  </a:cubicBezTo>
                  <a:cubicBezTo>
                    <a:pt x="120" y="0"/>
                    <a:pt x="120" y="0"/>
                    <a:pt x="120" y="0"/>
                  </a:cubicBezTo>
                  <a:cubicBezTo>
                    <a:pt x="120" y="40"/>
                    <a:pt x="120" y="40"/>
                    <a:pt x="120" y="40"/>
                  </a:cubicBezTo>
                  <a:cubicBezTo>
                    <a:pt x="120" y="80"/>
                    <a:pt x="120" y="80"/>
                    <a:pt x="120" y="80"/>
                  </a:cubicBezTo>
                  <a:cubicBezTo>
                    <a:pt x="98" y="80"/>
                    <a:pt x="80" y="98"/>
                    <a:pt x="80" y="120"/>
                  </a:cubicBezTo>
                  <a:cubicBezTo>
                    <a:pt x="80" y="120"/>
                    <a:pt x="80" y="120"/>
                    <a:pt x="80" y="120"/>
                  </a:cubicBezTo>
                  <a:cubicBezTo>
                    <a:pt x="80" y="696"/>
                    <a:pt x="80" y="696"/>
                    <a:pt x="80" y="696"/>
                  </a:cubicBezTo>
                  <a:cubicBezTo>
                    <a:pt x="80" y="718"/>
                    <a:pt x="98" y="736"/>
                    <a:pt x="120" y="736"/>
                  </a:cubicBezTo>
                  <a:cubicBezTo>
                    <a:pt x="120" y="736"/>
                    <a:pt x="120" y="736"/>
                    <a:pt x="120" y="736"/>
                  </a:cubicBezTo>
                  <a:cubicBezTo>
                    <a:pt x="3108" y="736"/>
                    <a:pt x="3108" y="736"/>
                    <a:pt x="3108" y="736"/>
                  </a:cubicBezTo>
                  <a:cubicBezTo>
                    <a:pt x="3119" y="736"/>
                    <a:pt x="3129" y="732"/>
                    <a:pt x="3136" y="724"/>
                  </a:cubicBezTo>
                  <a:cubicBezTo>
                    <a:pt x="3136" y="724"/>
                    <a:pt x="3136" y="724"/>
                    <a:pt x="3136" y="724"/>
                  </a:cubicBezTo>
                  <a:cubicBezTo>
                    <a:pt x="3424" y="435"/>
                    <a:pt x="3424" y="435"/>
                    <a:pt x="3424" y="435"/>
                  </a:cubicBezTo>
                  <a:cubicBezTo>
                    <a:pt x="3432" y="427"/>
                    <a:pt x="3436" y="417"/>
                    <a:pt x="3436" y="407"/>
                  </a:cubicBezTo>
                  <a:cubicBezTo>
                    <a:pt x="3436" y="407"/>
                    <a:pt x="3436" y="407"/>
                    <a:pt x="3436" y="407"/>
                  </a:cubicBezTo>
                  <a:cubicBezTo>
                    <a:pt x="3436" y="407"/>
                    <a:pt x="3436" y="407"/>
                    <a:pt x="3436" y="407"/>
                  </a:cubicBezTo>
                  <a:cubicBezTo>
                    <a:pt x="3436" y="396"/>
                    <a:pt x="3432" y="386"/>
                    <a:pt x="3424" y="378"/>
                  </a:cubicBezTo>
                  <a:cubicBezTo>
                    <a:pt x="3424" y="378"/>
                    <a:pt x="3424" y="378"/>
                    <a:pt x="3424" y="378"/>
                  </a:cubicBezTo>
                  <a:cubicBezTo>
                    <a:pt x="3136" y="92"/>
                    <a:pt x="3136" y="92"/>
                    <a:pt x="3136" y="92"/>
                  </a:cubicBezTo>
                  <a:cubicBezTo>
                    <a:pt x="3129" y="84"/>
                    <a:pt x="3119" y="80"/>
                    <a:pt x="3108" y="80"/>
                  </a:cubicBezTo>
                  <a:cubicBezTo>
                    <a:pt x="3108" y="80"/>
                    <a:pt x="3108" y="80"/>
                    <a:pt x="3108" y="80"/>
                  </a:cubicBezTo>
                  <a:cubicBezTo>
                    <a:pt x="120" y="80"/>
                    <a:pt x="120" y="80"/>
                    <a:pt x="120" y="80"/>
                  </a:cubicBezTo>
                  <a:cubicBezTo>
                    <a:pt x="120" y="40"/>
                    <a:pt x="120" y="40"/>
                    <a:pt x="120" y="40"/>
                  </a:cubicBezTo>
                  <a:cubicBezTo>
                    <a:pt x="120" y="0"/>
                    <a:pt x="120" y="0"/>
                    <a:pt x="120" y="0"/>
                  </a:cubicBezTo>
                  <a:cubicBezTo>
                    <a:pt x="3108" y="0"/>
                    <a:pt x="3108" y="0"/>
                    <a:pt x="3108" y="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50980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85704" name="Freeform 8"/>
            <p:cNvSpPr>
              <a:spLocks/>
            </p:cNvSpPr>
            <p:nvPr/>
          </p:nvSpPr>
          <p:spPr bwMode="auto">
            <a:xfrm>
              <a:off x="864" y="2497"/>
              <a:ext cx="3936" cy="917"/>
            </a:xfrm>
            <a:custGeom>
              <a:avLst/>
              <a:gdLst/>
              <a:ahLst/>
              <a:cxnLst>
                <a:cxn ang="0">
                  <a:pos x="3108" y="0"/>
                </a:cxn>
                <a:cxn ang="0">
                  <a:pos x="3193" y="35"/>
                </a:cxn>
                <a:cxn ang="0">
                  <a:pos x="3193" y="35"/>
                </a:cxn>
                <a:cxn ang="0">
                  <a:pos x="3481" y="322"/>
                </a:cxn>
                <a:cxn ang="0">
                  <a:pos x="3516" y="406"/>
                </a:cxn>
                <a:cxn ang="0">
                  <a:pos x="3516" y="406"/>
                </a:cxn>
                <a:cxn ang="0">
                  <a:pos x="3516" y="407"/>
                </a:cxn>
                <a:cxn ang="0">
                  <a:pos x="3516" y="407"/>
                </a:cxn>
                <a:cxn ang="0">
                  <a:pos x="3481" y="491"/>
                </a:cxn>
                <a:cxn ang="0">
                  <a:pos x="3481" y="491"/>
                </a:cxn>
                <a:cxn ang="0">
                  <a:pos x="3193" y="781"/>
                </a:cxn>
                <a:cxn ang="0">
                  <a:pos x="3108" y="816"/>
                </a:cxn>
                <a:cxn ang="0">
                  <a:pos x="3108" y="816"/>
                </a:cxn>
                <a:cxn ang="0">
                  <a:pos x="120" y="816"/>
                </a:cxn>
                <a:cxn ang="0">
                  <a:pos x="0" y="696"/>
                </a:cxn>
                <a:cxn ang="0">
                  <a:pos x="0" y="696"/>
                </a:cxn>
                <a:cxn ang="0">
                  <a:pos x="0" y="120"/>
                </a:cxn>
                <a:cxn ang="0">
                  <a:pos x="120" y="0"/>
                </a:cxn>
                <a:cxn ang="0">
                  <a:pos x="120" y="0"/>
                </a:cxn>
                <a:cxn ang="0">
                  <a:pos x="120" y="40"/>
                </a:cxn>
                <a:cxn ang="0">
                  <a:pos x="120" y="80"/>
                </a:cxn>
                <a:cxn ang="0">
                  <a:pos x="80" y="120"/>
                </a:cxn>
                <a:cxn ang="0">
                  <a:pos x="80" y="120"/>
                </a:cxn>
                <a:cxn ang="0">
                  <a:pos x="80" y="696"/>
                </a:cxn>
                <a:cxn ang="0">
                  <a:pos x="120" y="736"/>
                </a:cxn>
                <a:cxn ang="0">
                  <a:pos x="120" y="736"/>
                </a:cxn>
                <a:cxn ang="0">
                  <a:pos x="3108" y="736"/>
                </a:cxn>
                <a:cxn ang="0">
                  <a:pos x="3136" y="724"/>
                </a:cxn>
                <a:cxn ang="0">
                  <a:pos x="3136" y="724"/>
                </a:cxn>
                <a:cxn ang="0">
                  <a:pos x="3424" y="435"/>
                </a:cxn>
                <a:cxn ang="0">
                  <a:pos x="3436" y="407"/>
                </a:cxn>
                <a:cxn ang="0">
                  <a:pos x="3436" y="407"/>
                </a:cxn>
                <a:cxn ang="0">
                  <a:pos x="3436" y="407"/>
                </a:cxn>
                <a:cxn ang="0">
                  <a:pos x="3424" y="378"/>
                </a:cxn>
                <a:cxn ang="0">
                  <a:pos x="3424" y="378"/>
                </a:cxn>
                <a:cxn ang="0">
                  <a:pos x="3136" y="92"/>
                </a:cxn>
                <a:cxn ang="0">
                  <a:pos x="3108" y="80"/>
                </a:cxn>
                <a:cxn ang="0">
                  <a:pos x="3108" y="80"/>
                </a:cxn>
                <a:cxn ang="0">
                  <a:pos x="120" y="80"/>
                </a:cxn>
                <a:cxn ang="0">
                  <a:pos x="120" y="40"/>
                </a:cxn>
                <a:cxn ang="0">
                  <a:pos x="120" y="0"/>
                </a:cxn>
                <a:cxn ang="0">
                  <a:pos x="3108" y="0"/>
                </a:cxn>
              </a:cxnLst>
              <a:rect l="0" t="0" r="r" b="b"/>
              <a:pathLst>
                <a:path w="3516" h="816">
                  <a:moveTo>
                    <a:pt x="3108" y="0"/>
                  </a:moveTo>
                  <a:cubicBezTo>
                    <a:pt x="3140" y="0"/>
                    <a:pt x="3170" y="13"/>
                    <a:pt x="3193" y="35"/>
                  </a:cubicBezTo>
                  <a:cubicBezTo>
                    <a:pt x="3193" y="35"/>
                    <a:pt x="3193" y="35"/>
                    <a:pt x="3193" y="35"/>
                  </a:cubicBezTo>
                  <a:cubicBezTo>
                    <a:pt x="3481" y="322"/>
                    <a:pt x="3481" y="322"/>
                    <a:pt x="3481" y="322"/>
                  </a:cubicBezTo>
                  <a:cubicBezTo>
                    <a:pt x="3503" y="344"/>
                    <a:pt x="3516" y="374"/>
                    <a:pt x="3516" y="406"/>
                  </a:cubicBezTo>
                  <a:cubicBezTo>
                    <a:pt x="3516" y="406"/>
                    <a:pt x="3516" y="406"/>
                    <a:pt x="3516" y="406"/>
                  </a:cubicBezTo>
                  <a:cubicBezTo>
                    <a:pt x="3516" y="406"/>
                    <a:pt x="3516" y="406"/>
                    <a:pt x="3516" y="407"/>
                  </a:cubicBezTo>
                  <a:cubicBezTo>
                    <a:pt x="3516" y="407"/>
                    <a:pt x="3516" y="407"/>
                    <a:pt x="3516" y="407"/>
                  </a:cubicBezTo>
                  <a:cubicBezTo>
                    <a:pt x="3516" y="438"/>
                    <a:pt x="3503" y="469"/>
                    <a:pt x="3481" y="491"/>
                  </a:cubicBezTo>
                  <a:cubicBezTo>
                    <a:pt x="3481" y="491"/>
                    <a:pt x="3481" y="491"/>
                    <a:pt x="3481" y="491"/>
                  </a:cubicBezTo>
                  <a:cubicBezTo>
                    <a:pt x="3193" y="781"/>
                    <a:pt x="3193" y="781"/>
                    <a:pt x="3193" y="781"/>
                  </a:cubicBezTo>
                  <a:cubicBezTo>
                    <a:pt x="3171" y="803"/>
                    <a:pt x="3140" y="816"/>
                    <a:pt x="3108" y="816"/>
                  </a:cubicBezTo>
                  <a:cubicBezTo>
                    <a:pt x="3108" y="816"/>
                    <a:pt x="3108" y="816"/>
                    <a:pt x="3108" y="816"/>
                  </a:cubicBezTo>
                  <a:cubicBezTo>
                    <a:pt x="120" y="816"/>
                    <a:pt x="120" y="816"/>
                    <a:pt x="120" y="816"/>
                  </a:cubicBezTo>
                  <a:cubicBezTo>
                    <a:pt x="54" y="816"/>
                    <a:pt x="0" y="762"/>
                    <a:pt x="0" y="696"/>
                  </a:cubicBezTo>
                  <a:cubicBezTo>
                    <a:pt x="0" y="696"/>
                    <a:pt x="0" y="696"/>
                    <a:pt x="0" y="696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0" y="54"/>
                    <a:pt x="54" y="0"/>
                    <a:pt x="120" y="0"/>
                  </a:cubicBezTo>
                  <a:cubicBezTo>
                    <a:pt x="120" y="0"/>
                    <a:pt x="120" y="0"/>
                    <a:pt x="120" y="0"/>
                  </a:cubicBezTo>
                  <a:cubicBezTo>
                    <a:pt x="120" y="40"/>
                    <a:pt x="120" y="40"/>
                    <a:pt x="120" y="40"/>
                  </a:cubicBezTo>
                  <a:cubicBezTo>
                    <a:pt x="120" y="80"/>
                    <a:pt x="120" y="80"/>
                    <a:pt x="120" y="80"/>
                  </a:cubicBezTo>
                  <a:cubicBezTo>
                    <a:pt x="98" y="80"/>
                    <a:pt x="80" y="98"/>
                    <a:pt x="80" y="120"/>
                  </a:cubicBezTo>
                  <a:cubicBezTo>
                    <a:pt x="80" y="120"/>
                    <a:pt x="80" y="120"/>
                    <a:pt x="80" y="120"/>
                  </a:cubicBezTo>
                  <a:cubicBezTo>
                    <a:pt x="80" y="696"/>
                    <a:pt x="80" y="696"/>
                    <a:pt x="80" y="696"/>
                  </a:cubicBezTo>
                  <a:cubicBezTo>
                    <a:pt x="80" y="718"/>
                    <a:pt x="98" y="736"/>
                    <a:pt x="120" y="736"/>
                  </a:cubicBezTo>
                  <a:cubicBezTo>
                    <a:pt x="120" y="736"/>
                    <a:pt x="120" y="736"/>
                    <a:pt x="120" y="736"/>
                  </a:cubicBezTo>
                  <a:cubicBezTo>
                    <a:pt x="3108" y="736"/>
                    <a:pt x="3108" y="736"/>
                    <a:pt x="3108" y="736"/>
                  </a:cubicBezTo>
                  <a:cubicBezTo>
                    <a:pt x="3119" y="736"/>
                    <a:pt x="3129" y="732"/>
                    <a:pt x="3136" y="724"/>
                  </a:cubicBezTo>
                  <a:cubicBezTo>
                    <a:pt x="3136" y="724"/>
                    <a:pt x="3136" y="724"/>
                    <a:pt x="3136" y="724"/>
                  </a:cubicBezTo>
                  <a:cubicBezTo>
                    <a:pt x="3424" y="435"/>
                    <a:pt x="3424" y="435"/>
                    <a:pt x="3424" y="435"/>
                  </a:cubicBezTo>
                  <a:cubicBezTo>
                    <a:pt x="3432" y="427"/>
                    <a:pt x="3436" y="417"/>
                    <a:pt x="3436" y="407"/>
                  </a:cubicBezTo>
                  <a:cubicBezTo>
                    <a:pt x="3436" y="407"/>
                    <a:pt x="3436" y="407"/>
                    <a:pt x="3436" y="407"/>
                  </a:cubicBezTo>
                  <a:cubicBezTo>
                    <a:pt x="3436" y="407"/>
                    <a:pt x="3436" y="407"/>
                    <a:pt x="3436" y="407"/>
                  </a:cubicBezTo>
                  <a:cubicBezTo>
                    <a:pt x="3436" y="396"/>
                    <a:pt x="3432" y="386"/>
                    <a:pt x="3424" y="378"/>
                  </a:cubicBezTo>
                  <a:cubicBezTo>
                    <a:pt x="3424" y="378"/>
                    <a:pt x="3424" y="378"/>
                    <a:pt x="3424" y="378"/>
                  </a:cubicBezTo>
                  <a:cubicBezTo>
                    <a:pt x="3136" y="92"/>
                    <a:pt x="3136" y="92"/>
                    <a:pt x="3136" y="92"/>
                  </a:cubicBezTo>
                  <a:cubicBezTo>
                    <a:pt x="3129" y="84"/>
                    <a:pt x="3119" y="80"/>
                    <a:pt x="3108" y="80"/>
                  </a:cubicBezTo>
                  <a:cubicBezTo>
                    <a:pt x="3108" y="80"/>
                    <a:pt x="3108" y="80"/>
                    <a:pt x="3108" y="80"/>
                  </a:cubicBezTo>
                  <a:cubicBezTo>
                    <a:pt x="120" y="80"/>
                    <a:pt x="120" y="80"/>
                    <a:pt x="120" y="80"/>
                  </a:cubicBezTo>
                  <a:cubicBezTo>
                    <a:pt x="120" y="40"/>
                    <a:pt x="120" y="40"/>
                    <a:pt x="120" y="40"/>
                  </a:cubicBezTo>
                  <a:cubicBezTo>
                    <a:pt x="120" y="0"/>
                    <a:pt x="120" y="0"/>
                    <a:pt x="120" y="0"/>
                  </a:cubicBezTo>
                  <a:cubicBezTo>
                    <a:pt x="3108" y="0"/>
                    <a:pt x="3108" y="0"/>
                    <a:pt x="3108" y="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7294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85705" name="Freeform 9"/>
            <p:cNvSpPr>
              <a:spLocks noEditPoints="1"/>
            </p:cNvSpPr>
            <p:nvPr/>
          </p:nvSpPr>
          <p:spPr bwMode="auto">
            <a:xfrm>
              <a:off x="909" y="2544"/>
              <a:ext cx="3846" cy="827"/>
            </a:xfrm>
            <a:custGeom>
              <a:avLst/>
              <a:gdLst/>
              <a:ahLst/>
              <a:cxnLst>
                <a:cxn ang="0">
                  <a:pos x="3412" y="310"/>
                </a:cxn>
                <a:cxn ang="0">
                  <a:pos x="3124" y="23"/>
                </a:cxn>
                <a:cxn ang="0">
                  <a:pos x="3068" y="0"/>
                </a:cxn>
                <a:cxn ang="0">
                  <a:pos x="80" y="0"/>
                </a:cxn>
                <a:cxn ang="0">
                  <a:pos x="0" y="80"/>
                </a:cxn>
                <a:cxn ang="0">
                  <a:pos x="0" y="656"/>
                </a:cxn>
                <a:cxn ang="0">
                  <a:pos x="80" y="736"/>
                </a:cxn>
                <a:cxn ang="0">
                  <a:pos x="3068" y="736"/>
                </a:cxn>
                <a:cxn ang="0">
                  <a:pos x="3125" y="712"/>
                </a:cxn>
                <a:cxn ang="0">
                  <a:pos x="3413" y="423"/>
                </a:cxn>
                <a:cxn ang="0">
                  <a:pos x="3436" y="366"/>
                </a:cxn>
                <a:cxn ang="0">
                  <a:pos x="3412" y="310"/>
                </a:cxn>
                <a:cxn ang="0">
                  <a:pos x="3272" y="405"/>
                </a:cxn>
                <a:cxn ang="0">
                  <a:pos x="3079" y="599"/>
                </a:cxn>
                <a:cxn ang="0">
                  <a:pos x="3041" y="614"/>
                </a:cxn>
                <a:cxn ang="0">
                  <a:pos x="2974" y="614"/>
                </a:cxn>
                <a:cxn ang="0">
                  <a:pos x="2924" y="581"/>
                </a:cxn>
                <a:cxn ang="0">
                  <a:pos x="2936" y="523"/>
                </a:cxn>
                <a:cxn ang="0">
                  <a:pos x="3091" y="367"/>
                </a:cxn>
                <a:cxn ang="0">
                  <a:pos x="2936" y="212"/>
                </a:cxn>
                <a:cxn ang="0">
                  <a:pos x="2924" y="153"/>
                </a:cxn>
                <a:cxn ang="0">
                  <a:pos x="2974" y="120"/>
                </a:cxn>
                <a:cxn ang="0">
                  <a:pos x="3041" y="120"/>
                </a:cxn>
                <a:cxn ang="0">
                  <a:pos x="3079" y="136"/>
                </a:cxn>
                <a:cxn ang="0">
                  <a:pos x="3272" y="329"/>
                </a:cxn>
                <a:cxn ang="0">
                  <a:pos x="3272" y="405"/>
                </a:cxn>
              </a:cxnLst>
              <a:rect l="0" t="0" r="r" b="b"/>
              <a:pathLst>
                <a:path w="3436" h="736">
                  <a:moveTo>
                    <a:pt x="3412" y="310"/>
                  </a:moveTo>
                  <a:cubicBezTo>
                    <a:pt x="3124" y="23"/>
                    <a:pt x="3124" y="23"/>
                    <a:pt x="3124" y="23"/>
                  </a:cubicBezTo>
                  <a:cubicBezTo>
                    <a:pt x="3109" y="8"/>
                    <a:pt x="3089" y="0"/>
                    <a:pt x="3068" y="0"/>
                  </a:cubicBezTo>
                  <a:cubicBezTo>
                    <a:pt x="80" y="0"/>
                    <a:pt x="80" y="0"/>
                    <a:pt x="80" y="0"/>
                  </a:cubicBezTo>
                  <a:cubicBezTo>
                    <a:pt x="36" y="0"/>
                    <a:pt x="0" y="36"/>
                    <a:pt x="0" y="80"/>
                  </a:cubicBezTo>
                  <a:cubicBezTo>
                    <a:pt x="0" y="656"/>
                    <a:pt x="0" y="656"/>
                    <a:pt x="0" y="656"/>
                  </a:cubicBezTo>
                  <a:cubicBezTo>
                    <a:pt x="0" y="700"/>
                    <a:pt x="36" y="736"/>
                    <a:pt x="80" y="736"/>
                  </a:cubicBezTo>
                  <a:cubicBezTo>
                    <a:pt x="3068" y="736"/>
                    <a:pt x="3068" y="736"/>
                    <a:pt x="3068" y="736"/>
                  </a:cubicBezTo>
                  <a:cubicBezTo>
                    <a:pt x="3089" y="736"/>
                    <a:pt x="3110" y="728"/>
                    <a:pt x="3125" y="712"/>
                  </a:cubicBezTo>
                  <a:cubicBezTo>
                    <a:pt x="3413" y="423"/>
                    <a:pt x="3413" y="423"/>
                    <a:pt x="3413" y="423"/>
                  </a:cubicBezTo>
                  <a:cubicBezTo>
                    <a:pt x="3428" y="408"/>
                    <a:pt x="3436" y="388"/>
                    <a:pt x="3436" y="366"/>
                  </a:cubicBezTo>
                  <a:cubicBezTo>
                    <a:pt x="3436" y="345"/>
                    <a:pt x="3427" y="325"/>
                    <a:pt x="3412" y="310"/>
                  </a:cubicBezTo>
                  <a:close/>
                  <a:moveTo>
                    <a:pt x="3272" y="405"/>
                  </a:moveTo>
                  <a:cubicBezTo>
                    <a:pt x="3079" y="599"/>
                    <a:pt x="3079" y="599"/>
                    <a:pt x="3079" y="599"/>
                  </a:cubicBezTo>
                  <a:cubicBezTo>
                    <a:pt x="3069" y="609"/>
                    <a:pt x="3055" y="614"/>
                    <a:pt x="3041" y="614"/>
                  </a:cubicBezTo>
                  <a:cubicBezTo>
                    <a:pt x="2974" y="614"/>
                    <a:pt x="2974" y="614"/>
                    <a:pt x="2974" y="614"/>
                  </a:cubicBezTo>
                  <a:cubicBezTo>
                    <a:pt x="2952" y="614"/>
                    <a:pt x="2932" y="601"/>
                    <a:pt x="2924" y="581"/>
                  </a:cubicBezTo>
                  <a:cubicBezTo>
                    <a:pt x="2916" y="561"/>
                    <a:pt x="2920" y="538"/>
                    <a:pt x="2936" y="523"/>
                  </a:cubicBezTo>
                  <a:cubicBezTo>
                    <a:pt x="3091" y="367"/>
                    <a:pt x="3091" y="367"/>
                    <a:pt x="3091" y="367"/>
                  </a:cubicBezTo>
                  <a:cubicBezTo>
                    <a:pt x="2936" y="212"/>
                    <a:pt x="2936" y="212"/>
                    <a:pt x="2936" y="212"/>
                  </a:cubicBezTo>
                  <a:cubicBezTo>
                    <a:pt x="2920" y="196"/>
                    <a:pt x="2916" y="173"/>
                    <a:pt x="2924" y="153"/>
                  </a:cubicBezTo>
                  <a:cubicBezTo>
                    <a:pt x="2932" y="133"/>
                    <a:pt x="2952" y="120"/>
                    <a:pt x="2974" y="120"/>
                  </a:cubicBezTo>
                  <a:cubicBezTo>
                    <a:pt x="3041" y="120"/>
                    <a:pt x="3041" y="120"/>
                    <a:pt x="3041" y="120"/>
                  </a:cubicBezTo>
                  <a:cubicBezTo>
                    <a:pt x="3055" y="120"/>
                    <a:pt x="3069" y="126"/>
                    <a:pt x="3079" y="136"/>
                  </a:cubicBezTo>
                  <a:cubicBezTo>
                    <a:pt x="3272" y="329"/>
                    <a:pt x="3272" y="329"/>
                    <a:pt x="3272" y="329"/>
                  </a:cubicBezTo>
                  <a:cubicBezTo>
                    <a:pt x="3293" y="350"/>
                    <a:pt x="3293" y="384"/>
                    <a:pt x="3272" y="405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</p:grpSp>
      <p:grpSp>
        <p:nvGrpSpPr>
          <p:cNvPr id="3076" name="Group 10"/>
          <p:cNvGrpSpPr>
            <a:grpSpLocks/>
          </p:cNvGrpSpPr>
          <p:nvPr/>
        </p:nvGrpSpPr>
        <p:grpSpPr bwMode="auto">
          <a:xfrm>
            <a:off x="2133600" y="3733800"/>
            <a:ext cx="4876800" cy="1154113"/>
            <a:chOff x="864" y="2482"/>
            <a:chExt cx="3936" cy="932"/>
          </a:xfrm>
        </p:grpSpPr>
        <p:sp>
          <p:nvSpPr>
            <p:cNvPr id="285707" name="Freeform 11"/>
            <p:cNvSpPr>
              <a:spLocks/>
            </p:cNvSpPr>
            <p:nvPr/>
          </p:nvSpPr>
          <p:spPr bwMode="auto">
            <a:xfrm>
              <a:off x="864" y="2482"/>
              <a:ext cx="3936" cy="917"/>
            </a:xfrm>
            <a:custGeom>
              <a:avLst/>
              <a:gdLst/>
              <a:ahLst/>
              <a:cxnLst>
                <a:cxn ang="0">
                  <a:pos x="3108" y="0"/>
                </a:cxn>
                <a:cxn ang="0">
                  <a:pos x="3193" y="35"/>
                </a:cxn>
                <a:cxn ang="0">
                  <a:pos x="3193" y="35"/>
                </a:cxn>
                <a:cxn ang="0">
                  <a:pos x="3481" y="322"/>
                </a:cxn>
                <a:cxn ang="0">
                  <a:pos x="3516" y="406"/>
                </a:cxn>
                <a:cxn ang="0">
                  <a:pos x="3516" y="406"/>
                </a:cxn>
                <a:cxn ang="0">
                  <a:pos x="3516" y="407"/>
                </a:cxn>
                <a:cxn ang="0">
                  <a:pos x="3516" y="407"/>
                </a:cxn>
                <a:cxn ang="0">
                  <a:pos x="3481" y="491"/>
                </a:cxn>
                <a:cxn ang="0">
                  <a:pos x="3481" y="491"/>
                </a:cxn>
                <a:cxn ang="0">
                  <a:pos x="3193" y="781"/>
                </a:cxn>
                <a:cxn ang="0">
                  <a:pos x="3108" y="816"/>
                </a:cxn>
                <a:cxn ang="0">
                  <a:pos x="3108" y="816"/>
                </a:cxn>
                <a:cxn ang="0">
                  <a:pos x="120" y="816"/>
                </a:cxn>
                <a:cxn ang="0">
                  <a:pos x="0" y="696"/>
                </a:cxn>
                <a:cxn ang="0">
                  <a:pos x="0" y="696"/>
                </a:cxn>
                <a:cxn ang="0">
                  <a:pos x="0" y="120"/>
                </a:cxn>
                <a:cxn ang="0">
                  <a:pos x="120" y="0"/>
                </a:cxn>
                <a:cxn ang="0">
                  <a:pos x="120" y="0"/>
                </a:cxn>
                <a:cxn ang="0">
                  <a:pos x="120" y="40"/>
                </a:cxn>
                <a:cxn ang="0">
                  <a:pos x="120" y="80"/>
                </a:cxn>
                <a:cxn ang="0">
                  <a:pos x="80" y="120"/>
                </a:cxn>
                <a:cxn ang="0">
                  <a:pos x="80" y="120"/>
                </a:cxn>
                <a:cxn ang="0">
                  <a:pos x="80" y="696"/>
                </a:cxn>
                <a:cxn ang="0">
                  <a:pos x="120" y="736"/>
                </a:cxn>
                <a:cxn ang="0">
                  <a:pos x="120" y="736"/>
                </a:cxn>
                <a:cxn ang="0">
                  <a:pos x="3108" y="736"/>
                </a:cxn>
                <a:cxn ang="0">
                  <a:pos x="3136" y="724"/>
                </a:cxn>
                <a:cxn ang="0">
                  <a:pos x="3136" y="724"/>
                </a:cxn>
                <a:cxn ang="0">
                  <a:pos x="3424" y="435"/>
                </a:cxn>
                <a:cxn ang="0">
                  <a:pos x="3436" y="407"/>
                </a:cxn>
                <a:cxn ang="0">
                  <a:pos x="3436" y="407"/>
                </a:cxn>
                <a:cxn ang="0">
                  <a:pos x="3436" y="407"/>
                </a:cxn>
                <a:cxn ang="0">
                  <a:pos x="3424" y="378"/>
                </a:cxn>
                <a:cxn ang="0">
                  <a:pos x="3424" y="378"/>
                </a:cxn>
                <a:cxn ang="0">
                  <a:pos x="3136" y="92"/>
                </a:cxn>
                <a:cxn ang="0">
                  <a:pos x="3108" y="80"/>
                </a:cxn>
                <a:cxn ang="0">
                  <a:pos x="3108" y="80"/>
                </a:cxn>
                <a:cxn ang="0">
                  <a:pos x="120" y="80"/>
                </a:cxn>
                <a:cxn ang="0">
                  <a:pos x="120" y="40"/>
                </a:cxn>
                <a:cxn ang="0">
                  <a:pos x="120" y="0"/>
                </a:cxn>
                <a:cxn ang="0">
                  <a:pos x="3108" y="0"/>
                </a:cxn>
              </a:cxnLst>
              <a:rect l="0" t="0" r="r" b="b"/>
              <a:pathLst>
                <a:path w="3516" h="816">
                  <a:moveTo>
                    <a:pt x="3108" y="0"/>
                  </a:moveTo>
                  <a:cubicBezTo>
                    <a:pt x="3140" y="0"/>
                    <a:pt x="3170" y="13"/>
                    <a:pt x="3193" y="35"/>
                  </a:cubicBezTo>
                  <a:cubicBezTo>
                    <a:pt x="3193" y="35"/>
                    <a:pt x="3193" y="35"/>
                    <a:pt x="3193" y="35"/>
                  </a:cubicBezTo>
                  <a:cubicBezTo>
                    <a:pt x="3481" y="322"/>
                    <a:pt x="3481" y="322"/>
                    <a:pt x="3481" y="322"/>
                  </a:cubicBezTo>
                  <a:cubicBezTo>
                    <a:pt x="3503" y="344"/>
                    <a:pt x="3516" y="374"/>
                    <a:pt x="3516" y="406"/>
                  </a:cubicBezTo>
                  <a:cubicBezTo>
                    <a:pt x="3516" y="406"/>
                    <a:pt x="3516" y="406"/>
                    <a:pt x="3516" y="406"/>
                  </a:cubicBezTo>
                  <a:cubicBezTo>
                    <a:pt x="3516" y="406"/>
                    <a:pt x="3516" y="406"/>
                    <a:pt x="3516" y="407"/>
                  </a:cubicBezTo>
                  <a:cubicBezTo>
                    <a:pt x="3516" y="407"/>
                    <a:pt x="3516" y="407"/>
                    <a:pt x="3516" y="407"/>
                  </a:cubicBezTo>
                  <a:cubicBezTo>
                    <a:pt x="3516" y="438"/>
                    <a:pt x="3503" y="469"/>
                    <a:pt x="3481" y="491"/>
                  </a:cubicBezTo>
                  <a:cubicBezTo>
                    <a:pt x="3481" y="491"/>
                    <a:pt x="3481" y="491"/>
                    <a:pt x="3481" y="491"/>
                  </a:cubicBezTo>
                  <a:cubicBezTo>
                    <a:pt x="3193" y="781"/>
                    <a:pt x="3193" y="781"/>
                    <a:pt x="3193" y="781"/>
                  </a:cubicBezTo>
                  <a:cubicBezTo>
                    <a:pt x="3171" y="803"/>
                    <a:pt x="3140" y="816"/>
                    <a:pt x="3108" y="816"/>
                  </a:cubicBezTo>
                  <a:cubicBezTo>
                    <a:pt x="3108" y="816"/>
                    <a:pt x="3108" y="816"/>
                    <a:pt x="3108" y="816"/>
                  </a:cubicBezTo>
                  <a:cubicBezTo>
                    <a:pt x="120" y="816"/>
                    <a:pt x="120" y="816"/>
                    <a:pt x="120" y="816"/>
                  </a:cubicBezTo>
                  <a:cubicBezTo>
                    <a:pt x="54" y="816"/>
                    <a:pt x="0" y="762"/>
                    <a:pt x="0" y="696"/>
                  </a:cubicBezTo>
                  <a:cubicBezTo>
                    <a:pt x="0" y="696"/>
                    <a:pt x="0" y="696"/>
                    <a:pt x="0" y="696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0" y="54"/>
                    <a:pt x="54" y="0"/>
                    <a:pt x="120" y="0"/>
                  </a:cubicBezTo>
                  <a:cubicBezTo>
                    <a:pt x="120" y="0"/>
                    <a:pt x="120" y="0"/>
                    <a:pt x="120" y="0"/>
                  </a:cubicBezTo>
                  <a:cubicBezTo>
                    <a:pt x="120" y="40"/>
                    <a:pt x="120" y="40"/>
                    <a:pt x="120" y="40"/>
                  </a:cubicBezTo>
                  <a:cubicBezTo>
                    <a:pt x="120" y="80"/>
                    <a:pt x="120" y="80"/>
                    <a:pt x="120" y="80"/>
                  </a:cubicBezTo>
                  <a:cubicBezTo>
                    <a:pt x="98" y="80"/>
                    <a:pt x="80" y="98"/>
                    <a:pt x="80" y="120"/>
                  </a:cubicBezTo>
                  <a:cubicBezTo>
                    <a:pt x="80" y="120"/>
                    <a:pt x="80" y="120"/>
                    <a:pt x="80" y="120"/>
                  </a:cubicBezTo>
                  <a:cubicBezTo>
                    <a:pt x="80" y="696"/>
                    <a:pt x="80" y="696"/>
                    <a:pt x="80" y="696"/>
                  </a:cubicBezTo>
                  <a:cubicBezTo>
                    <a:pt x="80" y="718"/>
                    <a:pt x="98" y="736"/>
                    <a:pt x="120" y="736"/>
                  </a:cubicBezTo>
                  <a:cubicBezTo>
                    <a:pt x="120" y="736"/>
                    <a:pt x="120" y="736"/>
                    <a:pt x="120" y="736"/>
                  </a:cubicBezTo>
                  <a:cubicBezTo>
                    <a:pt x="3108" y="736"/>
                    <a:pt x="3108" y="736"/>
                    <a:pt x="3108" y="736"/>
                  </a:cubicBezTo>
                  <a:cubicBezTo>
                    <a:pt x="3119" y="736"/>
                    <a:pt x="3129" y="732"/>
                    <a:pt x="3136" y="724"/>
                  </a:cubicBezTo>
                  <a:cubicBezTo>
                    <a:pt x="3136" y="724"/>
                    <a:pt x="3136" y="724"/>
                    <a:pt x="3136" y="724"/>
                  </a:cubicBezTo>
                  <a:cubicBezTo>
                    <a:pt x="3424" y="435"/>
                    <a:pt x="3424" y="435"/>
                    <a:pt x="3424" y="435"/>
                  </a:cubicBezTo>
                  <a:cubicBezTo>
                    <a:pt x="3432" y="427"/>
                    <a:pt x="3436" y="417"/>
                    <a:pt x="3436" y="407"/>
                  </a:cubicBezTo>
                  <a:cubicBezTo>
                    <a:pt x="3436" y="407"/>
                    <a:pt x="3436" y="407"/>
                    <a:pt x="3436" y="407"/>
                  </a:cubicBezTo>
                  <a:cubicBezTo>
                    <a:pt x="3436" y="407"/>
                    <a:pt x="3436" y="407"/>
                    <a:pt x="3436" y="407"/>
                  </a:cubicBezTo>
                  <a:cubicBezTo>
                    <a:pt x="3436" y="396"/>
                    <a:pt x="3432" y="386"/>
                    <a:pt x="3424" y="378"/>
                  </a:cubicBezTo>
                  <a:cubicBezTo>
                    <a:pt x="3424" y="378"/>
                    <a:pt x="3424" y="378"/>
                    <a:pt x="3424" y="378"/>
                  </a:cubicBezTo>
                  <a:cubicBezTo>
                    <a:pt x="3136" y="92"/>
                    <a:pt x="3136" y="92"/>
                    <a:pt x="3136" y="92"/>
                  </a:cubicBezTo>
                  <a:cubicBezTo>
                    <a:pt x="3129" y="84"/>
                    <a:pt x="3119" y="80"/>
                    <a:pt x="3108" y="80"/>
                  </a:cubicBezTo>
                  <a:cubicBezTo>
                    <a:pt x="3108" y="80"/>
                    <a:pt x="3108" y="80"/>
                    <a:pt x="3108" y="80"/>
                  </a:cubicBezTo>
                  <a:cubicBezTo>
                    <a:pt x="120" y="80"/>
                    <a:pt x="120" y="80"/>
                    <a:pt x="120" y="80"/>
                  </a:cubicBezTo>
                  <a:cubicBezTo>
                    <a:pt x="120" y="40"/>
                    <a:pt x="120" y="40"/>
                    <a:pt x="120" y="40"/>
                  </a:cubicBezTo>
                  <a:cubicBezTo>
                    <a:pt x="120" y="0"/>
                    <a:pt x="120" y="0"/>
                    <a:pt x="120" y="0"/>
                  </a:cubicBezTo>
                  <a:cubicBezTo>
                    <a:pt x="3108" y="0"/>
                    <a:pt x="3108" y="0"/>
                    <a:pt x="3108" y="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50980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85708" name="Freeform 12"/>
            <p:cNvSpPr>
              <a:spLocks/>
            </p:cNvSpPr>
            <p:nvPr/>
          </p:nvSpPr>
          <p:spPr bwMode="auto">
            <a:xfrm>
              <a:off x="864" y="2497"/>
              <a:ext cx="3936" cy="917"/>
            </a:xfrm>
            <a:custGeom>
              <a:avLst/>
              <a:gdLst/>
              <a:ahLst/>
              <a:cxnLst>
                <a:cxn ang="0">
                  <a:pos x="3108" y="0"/>
                </a:cxn>
                <a:cxn ang="0">
                  <a:pos x="3193" y="35"/>
                </a:cxn>
                <a:cxn ang="0">
                  <a:pos x="3193" y="35"/>
                </a:cxn>
                <a:cxn ang="0">
                  <a:pos x="3481" y="322"/>
                </a:cxn>
                <a:cxn ang="0">
                  <a:pos x="3516" y="406"/>
                </a:cxn>
                <a:cxn ang="0">
                  <a:pos x="3516" y="406"/>
                </a:cxn>
                <a:cxn ang="0">
                  <a:pos x="3516" y="407"/>
                </a:cxn>
                <a:cxn ang="0">
                  <a:pos x="3516" y="407"/>
                </a:cxn>
                <a:cxn ang="0">
                  <a:pos x="3481" y="491"/>
                </a:cxn>
                <a:cxn ang="0">
                  <a:pos x="3481" y="491"/>
                </a:cxn>
                <a:cxn ang="0">
                  <a:pos x="3193" y="781"/>
                </a:cxn>
                <a:cxn ang="0">
                  <a:pos x="3108" y="816"/>
                </a:cxn>
                <a:cxn ang="0">
                  <a:pos x="3108" y="816"/>
                </a:cxn>
                <a:cxn ang="0">
                  <a:pos x="120" y="816"/>
                </a:cxn>
                <a:cxn ang="0">
                  <a:pos x="0" y="696"/>
                </a:cxn>
                <a:cxn ang="0">
                  <a:pos x="0" y="696"/>
                </a:cxn>
                <a:cxn ang="0">
                  <a:pos x="0" y="120"/>
                </a:cxn>
                <a:cxn ang="0">
                  <a:pos x="120" y="0"/>
                </a:cxn>
                <a:cxn ang="0">
                  <a:pos x="120" y="0"/>
                </a:cxn>
                <a:cxn ang="0">
                  <a:pos x="120" y="40"/>
                </a:cxn>
                <a:cxn ang="0">
                  <a:pos x="120" y="80"/>
                </a:cxn>
                <a:cxn ang="0">
                  <a:pos x="80" y="120"/>
                </a:cxn>
                <a:cxn ang="0">
                  <a:pos x="80" y="120"/>
                </a:cxn>
                <a:cxn ang="0">
                  <a:pos x="80" y="696"/>
                </a:cxn>
                <a:cxn ang="0">
                  <a:pos x="120" y="736"/>
                </a:cxn>
                <a:cxn ang="0">
                  <a:pos x="120" y="736"/>
                </a:cxn>
                <a:cxn ang="0">
                  <a:pos x="3108" y="736"/>
                </a:cxn>
                <a:cxn ang="0">
                  <a:pos x="3136" y="724"/>
                </a:cxn>
                <a:cxn ang="0">
                  <a:pos x="3136" y="724"/>
                </a:cxn>
                <a:cxn ang="0">
                  <a:pos x="3424" y="435"/>
                </a:cxn>
                <a:cxn ang="0">
                  <a:pos x="3436" y="407"/>
                </a:cxn>
                <a:cxn ang="0">
                  <a:pos x="3436" y="407"/>
                </a:cxn>
                <a:cxn ang="0">
                  <a:pos x="3436" y="407"/>
                </a:cxn>
                <a:cxn ang="0">
                  <a:pos x="3424" y="378"/>
                </a:cxn>
                <a:cxn ang="0">
                  <a:pos x="3424" y="378"/>
                </a:cxn>
                <a:cxn ang="0">
                  <a:pos x="3136" y="92"/>
                </a:cxn>
                <a:cxn ang="0">
                  <a:pos x="3108" y="80"/>
                </a:cxn>
                <a:cxn ang="0">
                  <a:pos x="3108" y="80"/>
                </a:cxn>
                <a:cxn ang="0">
                  <a:pos x="120" y="80"/>
                </a:cxn>
                <a:cxn ang="0">
                  <a:pos x="120" y="40"/>
                </a:cxn>
                <a:cxn ang="0">
                  <a:pos x="120" y="0"/>
                </a:cxn>
                <a:cxn ang="0">
                  <a:pos x="3108" y="0"/>
                </a:cxn>
              </a:cxnLst>
              <a:rect l="0" t="0" r="r" b="b"/>
              <a:pathLst>
                <a:path w="3516" h="816">
                  <a:moveTo>
                    <a:pt x="3108" y="0"/>
                  </a:moveTo>
                  <a:cubicBezTo>
                    <a:pt x="3140" y="0"/>
                    <a:pt x="3170" y="13"/>
                    <a:pt x="3193" y="35"/>
                  </a:cubicBezTo>
                  <a:cubicBezTo>
                    <a:pt x="3193" y="35"/>
                    <a:pt x="3193" y="35"/>
                    <a:pt x="3193" y="35"/>
                  </a:cubicBezTo>
                  <a:cubicBezTo>
                    <a:pt x="3481" y="322"/>
                    <a:pt x="3481" y="322"/>
                    <a:pt x="3481" y="322"/>
                  </a:cubicBezTo>
                  <a:cubicBezTo>
                    <a:pt x="3503" y="344"/>
                    <a:pt x="3516" y="374"/>
                    <a:pt x="3516" y="406"/>
                  </a:cubicBezTo>
                  <a:cubicBezTo>
                    <a:pt x="3516" y="406"/>
                    <a:pt x="3516" y="406"/>
                    <a:pt x="3516" y="406"/>
                  </a:cubicBezTo>
                  <a:cubicBezTo>
                    <a:pt x="3516" y="406"/>
                    <a:pt x="3516" y="406"/>
                    <a:pt x="3516" y="407"/>
                  </a:cubicBezTo>
                  <a:cubicBezTo>
                    <a:pt x="3516" y="407"/>
                    <a:pt x="3516" y="407"/>
                    <a:pt x="3516" y="407"/>
                  </a:cubicBezTo>
                  <a:cubicBezTo>
                    <a:pt x="3516" y="438"/>
                    <a:pt x="3503" y="469"/>
                    <a:pt x="3481" y="491"/>
                  </a:cubicBezTo>
                  <a:cubicBezTo>
                    <a:pt x="3481" y="491"/>
                    <a:pt x="3481" y="491"/>
                    <a:pt x="3481" y="491"/>
                  </a:cubicBezTo>
                  <a:cubicBezTo>
                    <a:pt x="3193" y="781"/>
                    <a:pt x="3193" y="781"/>
                    <a:pt x="3193" y="781"/>
                  </a:cubicBezTo>
                  <a:cubicBezTo>
                    <a:pt x="3171" y="803"/>
                    <a:pt x="3140" y="816"/>
                    <a:pt x="3108" y="816"/>
                  </a:cubicBezTo>
                  <a:cubicBezTo>
                    <a:pt x="3108" y="816"/>
                    <a:pt x="3108" y="816"/>
                    <a:pt x="3108" y="816"/>
                  </a:cubicBezTo>
                  <a:cubicBezTo>
                    <a:pt x="120" y="816"/>
                    <a:pt x="120" y="816"/>
                    <a:pt x="120" y="816"/>
                  </a:cubicBezTo>
                  <a:cubicBezTo>
                    <a:pt x="54" y="816"/>
                    <a:pt x="0" y="762"/>
                    <a:pt x="0" y="696"/>
                  </a:cubicBezTo>
                  <a:cubicBezTo>
                    <a:pt x="0" y="696"/>
                    <a:pt x="0" y="696"/>
                    <a:pt x="0" y="696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0" y="54"/>
                    <a:pt x="54" y="0"/>
                    <a:pt x="120" y="0"/>
                  </a:cubicBezTo>
                  <a:cubicBezTo>
                    <a:pt x="120" y="0"/>
                    <a:pt x="120" y="0"/>
                    <a:pt x="120" y="0"/>
                  </a:cubicBezTo>
                  <a:cubicBezTo>
                    <a:pt x="120" y="40"/>
                    <a:pt x="120" y="40"/>
                    <a:pt x="120" y="40"/>
                  </a:cubicBezTo>
                  <a:cubicBezTo>
                    <a:pt x="120" y="80"/>
                    <a:pt x="120" y="80"/>
                    <a:pt x="120" y="80"/>
                  </a:cubicBezTo>
                  <a:cubicBezTo>
                    <a:pt x="98" y="80"/>
                    <a:pt x="80" y="98"/>
                    <a:pt x="80" y="120"/>
                  </a:cubicBezTo>
                  <a:cubicBezTo>
                    <a:pt x="80" y="120"/>
                    <a:pt x="80" y="120"/>
                    <a:pt x="80" y="120"/>
                  </a:cubicBezTo>
                  <a:cubicBezTo>
                    <a:pt x="80" y="696"/>
                    <a:pt x="80" y="696"/>
                    <a:pt x="80" y="696"/>
                  </a:cubicBezTo>
                  <a:cubicBezTo>
                    <a:pt x="80" y="718"/>
                    <a:pt x="98" y="736"/>
                    <a:pt x="120" y="736"/>
                  </a:cubicBezTo>
                  <a:cubicBezTo>
                    <a:pt x="120" y="736"/>
                    <a:pt x="120" y="736"/>
                    <a:pt x="120" y="736"/>
                  </a:cubicBezTo>
                  <a:cubicBezTo>
                    <a:pt x="3108" y="736"/>
                    <a:pt x="3108" y="736"/>
                    <a:pt x="3108" y="736"/>
                  </a:cubicBezTo>
                  <a:cubicBezTo>
                    <a:pt x="3119" y="736"/>
                    <a:pt x="3129" y="732"/>
                    <a:pt x="3136" y="724"/>
                  </a:cubicBezTo>
                  <a:cubicBezTo>
                    <a:pt x="3136" y="724"/>
                    <a:pt x="3136" y="724"/>
                    <a:pt x="3136" y="724"/>
                  </a:cubicBezTo>
                  <a:cubicBezTo>
                    <a:pt x="3424" y="435"/>
                    <a:pt x="3424" y="435"/>
                    <a:pt x="3424" y="435"/>
                  </a:cubicBezTo>
                  <a:cubicBezTo>
                    <a:pt x="3432" y="427"/>
                    <a:pt x="3436" y="417"/>
                    <a:pt x="3436" y="407"/>
                  </a:cubicBezTo>
                  <a:cubicBezTo>
                    <a:pt x="3436" y="407"/>
                    <a:pt x="3436" y="407"/>
                    <a:pt x="3436" y="407"/>
                  </a:cubicBezTo>
                  <a:cubicBezTo>
                    <a:pt x="3436" y="407"/>
                    <a:pt x="3436" y="407"/>
                    <a:pt x="3436" y="407"/>
                  </a:cubicBezTo>
                  <a:cubicBezTo>
                    <a:pt x="3436" y="396"/>
                    <a:pt x="3432" y="386"/>
                    <a:pt x="3424" y="378"/>
                  </a:cubicBezTo>
                  <a:cubicBezTo>
                    <a:pt x="3424" y="378"/>
                    <a:pt x="3424" y="378"/>
                    <a:pt x="3424" y="378"/>
                  </a:cubicBezTo>
                  <a:cubicBezTo>
                    <a:pt x="3136" y="92"/>
                    <a:pt x="3136" y="92"/>
                    <a:pt x="3136" y="92"/>
                  </a:cubicBezTo>
                  <a:cubicBezTo>
                    <a:pt x="3129" y="84"/>
                    <a:pt x="3119" y="80"/>
                    <a:pt x="3108" y="80"/>
                  </a:cubicBezTo>
                  <a:cubicBezTo>
                    <a:pt x="3108" y="80"/>
                    <a:pt x="3108" y="80"/>
                    <a:pt x="3108" y="80"/>
                  </a:cubicBezTo>
                  <a:cubicBezTo>
                    <a:pt x="120" y="80"/>
                    <a:pt x="120" y="80"/>
                    <a:pt x="120" y="80"/>
                  </a:cubicBezTo>
                  <a:cubicBezTo>
                    <a:pt x="120" y="40"/>
                    <a:pt x="120" y="40"/>
                    <a:pt x="120" y="40"/>
                  </a:cubicBezTo>
                  <a:cubicBezTo>
                    <a:pt x="120" y="0"/>
                    <a:pt x="120" y="0"/>
                    <a:pt x="120" y="0"/>
                  </a:cubicBezTo>
                  <a:cubicBezTo>
                    <a:pt x="3108" y="0"/>
                    <a:pt x="3108" y="0"/>
                    <a:pt x="3108" y="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7294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85709" name="Freeform 13"/>
            <p:cNvSpPr>
              <a:spLocks noEditPoints="1"/>
            </p:cNvSpPr>
            <p:nvPr/>
          </p:nvSpPr>
          <p:spPr bwMode="auto">
            <a:xfrm>
              <a:off x="909" y="2544"/>
              <a:ext cx="3846" cy="827"/>
            </a:xfrm>
            <a:custGeom>
              <a:avLst/>
              <a:gdLst/>
              <a:ahLst/>
              <a:cxnLst>
                <a:cxn ang="0">
                  <a:pos x="3412" y="310"/>
                </a:cxn>
                <a:cxn ang="0">
                  <a:pos x="3124" y="23"/>
                </a:cxn>
                <a:cxn ang="0">
                  <a:pos x="3068" y="0"/>
                </a:cxn>
                <a:cxn ang="0">
                  <a:pos x="80" y="0"/>
                </a:cxn>
                <a:cxn ang="0">
                  <a:pos x="0" y="80"/>
                </a:cxn>
                <a:cxn ang="0">
                  <a:pos x="0" y="656"/>
                </a:cxn>
                <a:cxn ang="0">
                  <a:pos x="80" y="736"/>
                </a:cxn>
                <a:cxn ang="0">
                  <a:pos x="3068" y="736"/>
                </a:cxn>
                <a:cxn ang="0">
                  <a:pos x="3125" y="712"/>
                </a:cxn>
                <a:cxn ang="0">
                  <a:pos x="3413" y="423"/>
                </a:cxn>
                <a:cxn ang="0">
                  <a:pos x="3436" y="366"/>
                </a:cxn>
                <a:cxn ang="0">
                  <a:pos x="3412" y="310"/>
                </a:cxn>
                <a:cxn ang="0">
                  <a:pos x="3272" y="405"/>
                </a:cxn>
                <a:cxn ang="0">
                  <a:pos x="3079" y="599"/>
                </a:cxn>
                <a:cxn ang="0">
                  <a:pos x="3041" y="614"/>
                </a:cxn>
                <a:cxn ang="0">
                  <a:pos x="2974" y="614"/>
                </a:cxn>
                <a:cxn ang="0">
                  <a:pos x="2924" y="581"/>
                </a:cxn>
                <a:cxn ang="0">
                  <a:pos x="2936" y="523"/>
                </a:cxn>
                <a:cxn ang="0">
                  <a:pos x="3091" y="367"/>
                </a:cxn>
                <a:cxn ang="0">
                  <a:pos x="2936" y="212"/>
                </a:cxn>
                <a:cxn ang="0">
                  <a:pos x="2924" y="153"/>
                </a:cxn>
                <a:cxn ang="0">
                  <a:pos x="2974" y="120"/>
                </a:cxn>
                <a:cxn ang="0">
                  <a:pos x="3041" y="120"/>
                </a:cxn>
                <a:cxn ang="0">
                  <a:pos x="3079" y="136"/>
                </a:cxn>
                <a:cxn ang="0">
                  <a:pos x="3272" y="329"/>
                </a:cxn>
                <a:cxn ang="0">
                  <a:pos x="3272" y="405"/>
                </a:cxn>
              </a:cxnLst>
              <a:rect l="0" t="0" r="r" b="b"/>
              <a:pathLst>
                <a:path w="3436" h="736">
                  <a:moveTo>
                    <a:pt x="3412" y="310"/>
                  </a:moveTo>
                  <a:cubicBezTo>
                    <a:pt x="3124" y="23"/>
                    <a:pt x="3124" y="23"/>
                    <a:pt x="3124" y="23"/>
                  </a:cubicBezTo>
                  <a:cubicBezTo>
                    <a:pt x="3109" y="8"/>
                    <a:pt x="3089" y="0"/>
                    <a:pt x="3068" y="0"/>
                  </a:cubicBezTo>
                  <a:cubicBezTo>
                    <a:pt x="80" y="0"/>
                    <a:pt x="80" y="0"/>
                    <a:pt x="80" y="0"/>
                  </a:cubicBezTo>
                  <a:cubicBezTo>
                    <a:pt x="36" y="0"/>
                    <a:pt x="0" y="36"/>
                    <a:pt x="0" y="80"/>
                  </a:cubicBezTo>
                  <a:cubicBezTo>
                    <a:pt x="0" y="656"/>
                    <a:pt x="0" y="656"/>
                    <a:pt x="0" y="656"/>
                  </a:cubicBezTo>
                  <a:cubicBezTo>
                    <a:pt x="0" y="700"/>
                    <a:pt x="36" y="736"/>
                    <a:pt x="80" y="736"/>
                  </a:cubicBezTo>
                  <a:cubicBezTo>
                    <a:pt x="3068" y="736"/>
                    <a:pt x="3068" y="736"/>
                    <a:pt x="3068" y="736"/>
                  </a:cubicBezTo>
                  <a:cubicBezTo>
                    <a:pt x="3089" y="736"/>
                    <a:pt x="3110" y="728"/>
                    <a:pt x="3125" y="712"/>
                  </a:cubicBezTo>
                  <a:cubicBezTo>
                    <a:pt x="3413" y="423"/>
                    <a:pt x="3413" y="423"/>
                    <a:pt x="3413" y="423"/>
                  </a:cubicBezTo>
                  <a:cubicBezTo>
                    <a:pt x="3428" y="408"/>
                    <a:pt x="3436" y="388"/>
                    <a:pt x="3436" y="366"/>
                  </a:cubicBezTo>
                  <a:cubicBezTo>
                    <a:pt x="3436" y="345"/>
                    <a:pt x="3427" y="325"/>
                    <a:pt x="3412" y="310"/>
                  </a:cubicBezTo>
                  <a:close/>
                  <a:moveTo>
                    <a:pt x="3272" y="405"/>
                  </a:moveTo>
                  <a:cubicBezTo>
                    <a:pt x="3079" y="599"/>
                    <a:pt x="3079" y="599"/>
                    <a:pt x="3079" y="599"/>
                  </a:cubicBezTo>
                  <a:cubicBezTo>
                    <a:pt x="3069" y="609"/>
                    <a:pt x="3055" y="614"/>
                    <a:pt x="3041" y="614"/>
                  </a:cubicBezTo>
                  <a:cubicBezTo>
                    <a:pt x="2974" y="614"/>
                    <a:pt x="2974" y="614"/>
                    <a:pt x="2974" y="614"/>
                  </a:cubicBezTo>
                  <a:cubicBezTo>
                    <a:pt x="2952" y="614"/>
                    <a:pt x="2932" y="601"/>
                    <a:pt x="2924" y="581"/>
                  </a:cubicBezTo>
                  <a:cubicBezTo>
                    <a:pt x="2916" y="561"/>
                    <a:pt x="2920" y="538"/>
                    <a:pt x="2936" y="523"/>
                  </a:cubicBezTo>
                  <a:cubicBezTo>
                    <a:pt x="3091" y="367"/>
                    <a:pt x="3091" y="367"/>
                    <a:pt x="3091" y="367"/>
                  </a:cubicBezTo>
                  <a:cubicBezTo>
                    <a:pt x="2936" y="212"/>
                    <a:pt x="2936" y="212"/>
                    <a:pt x="2936" y="212"/>
                  </a:cubicBezTo>
                  <a:cubicBezTo>
                    <a:pt x="2920" y="196"/>
                    <a:pt x="2916" y="173"/>
                    <a:pt x="2924" y="153"/>
                  </a:cubicBezTo>
                  <a:cubicBezTo>
                    <a:pt x="2932" y="133"/>
                    <a:pt x="2952" y="120"/>
                    <a:pt x="2974" y="120"/>
                  </a:cubicBezTo>
                  <a:cubicBezTo>
                    <a:pt x="3041" y="120"/>
                    <a:pt x="3041" y="120"/>
                    <a:pt x="3041" y="120"/>
                  </a:cubicBezTo>
                  <a:cubicBezTo>
                    <a:pt x="3055" y="120"/>
                    <a:pt x="3069" y="126"/>
                    <a:pt x="3079" y="136"/>
                  </a:cubicBezTo>
                  <a:cubicBezTo>
                    <a:pt x="3272" y="329"/>
                    <a:pt x="3272" y="329"/>
                    <a:pt x="3272" y="329"/>
                  </a:cubicBezTo>
                  <a:cubicBezTo>
                    <a:pt x="3293" y="350"/>
                    <a:pt x="3293" y="384"/>
                    <a:pt x="3272" y="405"/>
                  </a:cubicBezTo>
                  <a:close/>
                </a:path>
              </a:pathLst>
            </a:cu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</p:grpSp>
      <p:grpSp>
        <p:nvGrpSpPr>
          <p:cNvPr id="3077" name="Group 14"/>
          <p:cNvGrpSpPr>
            <a:grpSpLocks/>
          </p:cNvGrpSpPr>
          <p:nvPr/>
        </p:nvGrpSpPr>
        <p:grpSpPr bwMode="auto">
          <a:xfrm>
            <a:off x="2133600" y="5226050"/>
            <a:ext cx="4876800" cy="1154113"/>
            <a:chOff x="864" y="2482"/>
            <a:chExt cx="3936" cy="932"/>
          </a:xfrm>
        </p:grpSpPr>
        <p:sp>
          <p:nvSpPr>
            <p:cNvPr id="285711" name="Freeform 15"/>
            <p:cNvSpPr>
              <a:spLocks/>
            </p:cNvSpPr>
            <p:nvPr/>
          </p:nvSpPr>
          <p:spPr bwMode="auto">
            <a:xfrm>
              <a:off x="864" y="2482"/>
              <a:ext cx="3936" cy="917"/>
            </a:xfrm>
            <a:custGeom>
              <a:avLst/>
              <a:gdLst/>
              <a:ahLst/>
              <a:cxnLst>
                <a:cxn ang="0">
                  <a:pos x="3108" y="0"/>
                </a:cxn>
                <a:cxn ang="0">
                  <a:pos x="3193" y="35"/>
                </a:cxn>
                <a:cxn ang="0">
                  <a:pos x="3193" y="35"/>
                </a:cxn>
                <a:cxn ang="0">
                  <a:pos x="3481" y="322"/>
                </a:cxn>
                <a:cxn ang="0">
                  <a:pos x="3516" y="406"/>
                </a:cxn>
                <a:cxn ang="0">
                  <a:pos x="3516" y="406"/>
                </a:cxn>
                <a:cxn ang="0">
                  <a:pos x="3516" y="407"/>
                </a:cxn>
                <a:cxn ang="0">
                  <a:pos x="3516" y="407"/>
                </a:cxn>
                <a:cxn ang="0">
                  <a:pos x="3481" y="491"/>
                </a:cxn>
                <a:cxn ang="0">
                  <a:pos x="3481" y="491"/>
                </a:cxn>
                <a:cxn ang="0">
                  <a:pos x="3193" y="781"/>
                </a:cxn>
                <a:cxn ang="0">
                  <a:pos x="3108" y="816"/>
                </a:cxn>
                <a:cxn ang="0">
                  <a:pos x="3108" y="816"/>
                </a:cxn>
                <a:cxn ang="0">
                  <a:pos x="120" y="816"/>
                </a:cxn>
                <a:cxn ang="0">
                  <a:pos x="0" y="696"/>
                </a:cxn>
                <a:cxn ang="0">
                  <a:pos x="0" y="696"/>
                </a:cxn>
                <a:cxn ang="0">
                  <a:pos x="0" y="120"/>
                </a:cxn>
                <a:cxn ang="0">
                  <a:pos x="120" y="0"/>
                </a:cxn>
                <a:cxn ang="0">
                  <a:pos x="120" y="0"/>
                </a:cxn>
                <a:cxn ang="0">
                  <a:pos x="120" y="40"/>
                </a:cxn>
                <a:cxn ang="0">
                  <a:pos x="120" y="80"/>
                </a:cxn>
                <a:cxn ang="0">
                  <a:pos x="80" y="120"/>
                </a:cxn>
                <a:cxn ang="0">
                  <a:pos x="80" y="120"/>
                </a:cxn>
                <a:cxn ang="0">
                  <a:pos x="80" y="696"/>
                </a:cxn>
                <a:cxn ang="0">
                  <a:pos x="120" y="736"/>
                </a:cxn>
                <a:cxn ang="0">
                  <a:pos x="120" y="736"/>
                </a:cxn>
                <a:cxn ang="0">
                  <a:pos x="3108" y="736"/>
                </a:cxn>
                <a:cxn ang="0">
                  <a:pos x="3136" y="724"/>
                </a:cxn>
                <a:cxn ang="0">
                  <a:pos x="3136" y="724"/>
                </a:cxn>
                <a:cxn ang="0">
                  <a:pos x="3424" y="435"/>
                </a:cxn>
                <a:cxn ang="0">
                  <a:pos x="3436" y="407"/>
                </a:cxn>
                <a:cxn ang="0">
                  <a:pos x="3436" y="407"/>
                </a:cxn>
                <a:cxn ang="0">
                  <a:pos x="3436" y="407"/>
                </a:cxn>
                <a:cxn ang="0">
                  <a:pos x="3424" y="378"/>
                </a:cxn>
                <a:cxn ang="0">
                  <a:pos x="3424" y="378"/>
                </a:cxn>
                <a:cxn ang="0">
                  <a:pos x="3136" y="92"/>
                </a:cxn>
                <a:cxn ang="0">
                  <a:pos x="3108" y="80"/>
                </a:cxn>
                <a:cxn ang="0">
                  <a:pos x="3108" y="80"/>
                </a:cxn>
                <a:cxn ang="0">
                  <a:pos x="120" y="80"/>
                </a:cxn>
                <a:cxn ang="0">
                  <a:pos x="120" y="40"/>
                </a:cxn>
                <a:cxn ang="0">
                  <a:pos x="120" y="0"/>
                </a:cxn>
                <a:cxn ang="0">
                  <a:pos x="3108" y="0"/>
                </a:cxn>
              </a:cxnLst>
              <a:rect l="0" t="0" r="r" b="b"/>
              <a:pathLst>
                <a:path w="3516" h="816">
                  <a:moveTo>
                    <a:pt x="3108" y="0"/>
                  </a:moveTo>
                  <a:cubicBezTo>
                    <a:pt x="3140" y="0"/>
                    <a:pt x="3170" y="13"/>
                    <a:pt x="3193" y="35"/>
                  </a:cubicBezTo>
                  <a:cubicBezTo>
                    <a:pt x="3193" y="35"/>
                    <a:pt x="3193" y="35"/>
                    <a:pt x="3193" y="35"/>
                  </a:cubicBezTo>
                  <a:cubicBezTo>
                    <a:pt x="3481" y="322"/>
                    <a:pt x="3481" y="322"/>
                    <a:pt x="3481" y="322"/>
                  </a:cubicBezTo>
                  <a:cubicBezTo>
                    <a:pt x="3503" y="344"/>
                    <a:pt x="3516" y="374"/>
                    <a:pt x="3516" y="406"/>
                  </a:cubicBezTo>
                  <a:cubicBezTo>
                    <a:pt x="3516" y="406"/>
                    <a:pt x="3516" y="406"/>
                    <a:pt x="3516" y="406"/>
                  </a:cubicBezTo>
                  <a:cubicBezTo>
                    <a:pt x="3516" y="406"/>
                    <a:pt x="3516" y="406"/>
                    <a:pt x="3516" y="407"/>
                  </a:cubicBezTo>
                  <a:cubicBezTo>
                    <a:pt x="3516" y="407"/>
                    <a:pt x="3516" y="407"/>
                    <a:pt x="3516" y="407"/>
                  </a:cubicBezTo>
                  <a:cubicBezTo>
                    <a:pt x="3516" y="438"/>
                    <a:pt x="3503" y="469"/>
                    <a:pt x="3481" y="491"/>
                  </a:cubicBezTo>
                  <a:cubicBezTo>
                    <a:pt x="3481" y="491"/>
                    <a:pt x="3481" y="491"/>
                    <a:pt x="3481" y="491"/>
                  </a:cubicBezTo>
                  <a:cubicBezTo>
                    <a:pt x="3193" y="781"/>
                    <a:pt x="3193" y="781"/>
                    <a:pt x="3193" y="781"/>
                  </a:cubicBezTo>
                  <a:cubicBezTo>
                    <a:pt x="3171" y="803"/>
                    <a:pt x="3140" y="816"/>
                    <a:pt x="3108" y="816"/>
                  </a:cubicBezTo>
                  <a:cubicBezTo>
                    <a:pt x="3108" y="816"/>
                    <a:pt x="3108" y="816"/>
                    <a:pt x="3108" y="816"/>
                  </a:cubicBezTo>
                  <a:cubicBezTo>
                    <a:pt x="120" y="816"/>
                    <a:pt x="120" y="816"/>
                    <a:pt x="120" y="816"/>
                  </a:cubicBezTo>
                  <a:cubicBezTo>
                    <a:pt x="54" y="816"/>
                    <a:pt x="0" y="762"/>
                    <a:pt x="0" y="696"/>
                  </a:cubicBezTo>
                  <a:cubicBezTo>
                    <a:pt x="0" y="696"/>
                    <a:pt x="0" y="696"/>
                    <a:pt x="0" y="696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0" y="54"/>
                    <a:pt x="54" y="0"/>
                    <a:pt x="120" y="0"/>
                  </a:cubicBezTo>
                  <a:cubicBezTo>
                    <a:pt x="120" y="0"/>
                    <a:pt x="120" y="0"/>
                    <a:pt x="120" y="0"/>
                  </a:cubicBezTo>
                  <a:cubicBezTo>
                    <a:pt x="120" y="40"/>
                    <a:pt x="120" y="40"/>
                    <a:pt x="120" y="40"/>
                  </a:cubicBezTo>
                  <a:cubicBezTo>
                    <a:pt x="120" y="80"/>
                    <a:pt x="120" y="80"/>
                    <a:pt x="120" y="80"/>
                  </a:cubicBezTo>
                  <a:cubicBezTo>
                    <a:pt x="98" y="80"/>
                    <a:pt x="80" y="98"/>
                    <a:pt x="80" y="120"/>
                  </a:cubicBezTo>
                  <a:cubicBezTo>
                    <a:pt x="80" y="120"/>
                    <a:pt x="80" y="120"/>
                    <a:pt x="80" y="120"/>
                  </a:cubicBezTo>
                  <a:cubicBezTo>
                    <a:pt x="80" y="696"/>
                    <a:pt x="80" y="696"/>
                    <a:pt x="80" y="696"/>
                  </a:cubicBezTo>
                  <a:cubicBezTo>
                    <a:pt x="80" y="718"/>
                    <a:pt x="98" y="736"/>
                    <a:pt x="120" y="736"/>
                  </a:cubicBezTo>
                  <a:cubicBezTo>
                    <a:pt x="120" y="736"/>
                    <a:pt x="120" y="736"/>
                    <a:pt x="120" y="736"/>
                  </a:cubicBezTo>
                  <a:cubicBezTo>
                    <a:pt x="3108" y="736"/>
                    <a:pt x="3108" y="736"/>
                    <a:pt x="3108" y="736"/>
                  </a:cubicBezTo>
                  <a:cubicBezTo>
                    <a:pt x="3119" y="736"/>
                    <a:pt x="3129" y="732"/>
                    <a:pt x="3136" y="724"/>
                  </a:cubicBezTo>
                  <a:cubicBezTo>
                    <a:pt x="3136" y="724"/>
                    <a:pt x="3136" y="724"/>
                    <a:pt x="3136" y="724"/>
                  </a:cubicBezTo>
                  <a:cubicBezTo>
                    <a:pt x="3424" y="435"/>
                    <a:pt x="3424" y="435"/>
                    <a:pt x="3424" y="435"/>
                  </a:cubicBezTo>
                  <a:cubicBezTo>
                    <a:pt x="3432" y="427"/>
                    <a:pt x="3436" y="417"/>
                    <a:pt x="3436" y="407"/>
                  </a:cubicBezTo>
                  <a:cubicBezTo>
                    <a:pt x="3436" y="407"/>
                    <a:pt x="3436" y="407"/>
                    <a:pt x="3436" y="407"/>
                  </a:cubicBezTo>
                  <a:cubicBezTo>
                    <a:pt x="3436" y="407"/>
                    <a:pt x="3436" y="407"/>
                    <a:pt x="3436" y="407"/>
                  </a:cubicBezTo>
                  <a:cubicBezTo>
                    <a:pt x="3436" y="396"/>
                    <a:pt x="3432" y="386"/>
                    <a:pt x="3424" y="378"/>
                  </a:cubicBezTo>
                  <a:cubicBezTo>
                    <a:pt x="3424" y="378"/>
                    <a:pt x="3424" y="378"/>
                    <a:pt x="3424" y="378"/>
                  </a:cubicBezTo>
                  <a:cubicBezTo>
                    <a:pt x="3136" y="92"/>
                    <a:pt x="3136" y="92"/>
                    <a:pt x="3136" y="92"/>
                  </a:cubicBezTo>
                  <a:cubicBezTo>
                    <a:pt x="3129" y="84"/>
                    <a:pt x="3119" y="80"/>
                    <a:pt x="3108" y="80"/>
                  </a:cubicBezTo>
                  <a:cubicBezTo>
                    <a:pt x="3108" y="80"/>
                    <a:pt x="3108" y="80"/>
                    <a:pt x="3108" y="80"/>
                  </a:cubicBezTo>
                  <a:cubicBezTo>
                    <a:pt x="120" y="80"/>
                    <a:pt x="120" y="80"/>
                    <a:pt x="120" y="80"/>
                  </a:cubicBezTo>
                  <a:cubicBezTo>
                    <a:pt x="120" y="40"/>
                    <a:pt x="120" y="40"/>
                    <a:pt x="120" y="40"/>
                  </a:cubicBezTo>
                  <a:cubicBezTo>
                    <a:pt x="120" y="0"/>
                    <a:pt x="120" y="0"/>
                    <a:pt x="120" y="0"/>
                  </a:cubicBezTo>
                  <a:cubicBezTo>
                    <a:pt x="3108" y="0"/>
                    <a:pt x="3108" y="0"/>
                    <a:pt x="3108" y="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50980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85712" name="Freeform 16"/>
            <p:cNvSpPr>
              <a:spLocks/>
            </p:cNvSpPr>
            <p:nvPr/>
          </p:nvSpPr>
          <p:spPr bwMode="auto">
            <a:xfrm>
              <a:off x="864" y="2497"/>
              <a:ext cx="3936" cy="917"/>
            </a:xfrm>
            <a:custGeom>
              <a:avLst/>
              <a:gdLst/>
              <a:ahLst/>
              <a:cxnLst>
                <a:cxn ang="0">
                  <a:pos x="3108" y="0"/>
                </a:cxn>
                <a:cxn ang="0">
                  <a:pos x="3193" y="35"/>
                </a:cxn>
                <a:cxn ang="0">
                  <a:pos x="3193" y="35"/>
                </a:cxn>
                <a:cxn ang="0">
                  <a:pos x="3481" y="322"/>
                </a:cxn>
                <a:cxn ang="0">
                  <a:pos x="3516" y="406"/>
                </a:cxn>
                <a:cxn ang="0">
                  <a:pos x="3516" y="406"/>
                </a:cxn>
                <a:cxn ang="0">
                  <a:pos x="3516" y="407"/>
                </a:cxn>
                <a:cxn ang="0">
                  <a:pos x="3516" y="407"/>
                </a:cxn>
                <a:cxn ang="0">
                  <a:pos x="3481" y="491"/>
                </a:cxn>
                <a:cxn ang="0">
                  <a:pos x="3481" y="491"/>
                </a:cxn>
                <a:cxn ang="0">
                  <a:pos x="3193" y="781"/>
                </a:cxn>
                <a:cxn ang="0">
                  <a:pos x="3108" y="816"/>
                </a:cxn>
                <a:cxn ang="0">
                  <a:pos x="3108" y="816"/>
                </a:cxn>
                <a:cxn ang="0">
                  <a:pos x="120" y="816"/>
                </a:cxn>
                <a:cxn ang="0">
                  <a:pos x="0" y="696"/>
                </a:cxn>
                <a:cxn ang="0">
                  <a:pos x="0" y="696"/>
                </a:cxn>
                <a:cxn ang="0">
                  <a:pos x="0" y="120"/>
                </a:cxn>
                <a:cxn ang="0">
                  <a:pos x="120" y="0"/>
                </a:cxn>
                <a:cxn ang="0">
                  <a:pos x="120" y="0"/>
                </a:cxn>
                <a:cxn ang="0">
                  <a:pos x="120" y="40"/>
                </a:cxn>
                <a:cxn ang="0">
                  <a:pos x="120" y="80"/>
                </a:cxn>
                <a:cxn ang="0">
                  <a:pos x="80" y="120"/>
                </a:cxn>
                <a:cxn ang="0">
                  <a:pos x="80" y="120"/>
                </a:cxn>
                <a:cxn ang="0">
                  <a:pos x="80" y="696"/>
                </a:cxn>
                <a:cxn ang="0">
                  <a:pos x="120" y="736"/>
                </a:cxn>
                <a:cxn ang="0">
                  <a:pos x="120" y="736"/>
                </a:cxn>
                <a:cxn ang="0">
                  <a:pos x="3108" y="736"/>
                </a:cxn>
                <a:cxn ang="0">
                  <a:pos x="3136" y="724"/>
                </a:cxn>
                <a:cxn ang="0">
                  <a:pos x="3136" y="724"/>
                </a:cxn>
                <a:cxn ang="0">
                  <a:pos x="3424" y="435"/>
                </a:cxn>
                <a:cxn ang="0">
                  <a:pos x="3436" y="407"/>
                </a:cxn>
                <a:cxn ang="0">
                  <a:pos x="3436" y="407"/>
                </a:cxn>
                <a:cxn ang="0">
                  <a:pos x="3436" y="407"/>
                </a:cxn>
                <a:cxn ang="0">
                  <a:pos x="3424" y="378"/>
                </a:cxn>
                <a:cxn ang="0">
                  <a:pos x="3424" y="378"/>
                </a:cxn>
                <a:cxn ang="0">
                  <a:pos x="3136" y="92"/>
                </a:cxn>
                <a:cxn ang="0">
                  <a:pos x="3108" y="80"/>
                </a:cxn>
                <a:cxn ang="0">
                  <a:pos x="3108" y="80"/>
                </a:cxn>
                <a:cxn ang="0">
                  <a:pos x="120" y="80"/>
                </a:cxn>
                <a:cxn ang="0">
                  <a:pos x="120" y="40"/>
                </a:cxn>
                <a:cxn ang="0">
                  <a:pos x="120" y="0"/>
                </a:cxn>
                <a:cxn ang="0">
                  <a:pos x="3108" y="0"/>
                </a:cxn>
              </a:cxnLst>
              <a:rect l="0" t="0" r="r" b="b"/>
              <a:pathLst>
                <a:path w="3516" h="816">
                  <a:moveTo>
                    <a:pt x="3108" y="0"/>
                  </a:moveTo>
                  <a:cubicBezTo>
                    <a:pt x="3140" y="0"/>
                    <a:pt x="3170" y="13"/>
                    <a:pt x="3193" y="35"/>
                  </a:cubicBezTo>
                  <a:cubicBezTo>
                    <a:pt x="3193" y="35"/>
                    <a:pt x="3193" y="35"/>
                    <a:pt x="3193" y="35"/>
                  </a:cubicBezTo>
                  <a:cubicBezTo>
                    <a:pt x="3481" y="322"/>
                    <a:pt x="3481" y="322"/>
                    <a:pt x="3481" y="322"/>
                  </a:cubicBezTo>
                  <a:cubicBezTo>
                    <a:pt x="3503" y="344"/>
                    <a:pt x="3516" y="374"/>
                    <a:pt x="3516" y="406"/>
                  </a:cubicBezTo>
                  <a:cubicBezTo>
                    <a:pt x="3516" y="406"/>
                    <a:pt x="3516" y="406"/>
                    <a:pt x="3516" y="406"/>
                  </a:cubicBezTo>
                  <a:cubicBezTo>
                    <a:pt x="3516" y="406"/>
                    <a:pt x="3516" y="406"/>
                    <a:pt x="3516" y="407"/>
                  </a:cubicBezTo>
                  <a:cubicBezTo>
                    <a:pt x="3516" y="407"/>
                    <a:pt x="3516" y="407"/>
                    <a:pt x="3516" y="407"/>
                  </a:cubicBezTo>
                  <a:cubicBezTo>
                    <a:pt x="3516" y="438"/>
                    <a:pt x="3503" y="469"/>
                    <a:pt x="3481" y="491"/>
                  </a:cubicBezTo>
                  <a:cubicBezTo>
                    <a:pt x="3481" y="491"/>
                    <a:pt x="3481" y="491"/>
                    <a:pt x="3481" y="491"/>
                  </a:cubicBezTo>
                  <a:cubicBezTo>
                    <a:pt x="3193" y="781"/>
                    <a:pt x="3193" y="781"/>
                    <a:pt x="3193" y="781"/>
                  </a:cubicBezTo>
                  <a:cubicBezTo>
                    <a:pt x="3171" y="803"/>
                    <a:pt x="3140" y="816"/>
                    <a:pt x="3108" y="816"/>
                  </a:cubicBezTo>
                  <a:cubicBezTo>
                    <a:pt x="3108" y="816"/>
                    <a:pt x="3108" y="816"/>
                    <a:pt x="3108" y="816"/>
                  </a:cubicBezTo>
                  <a:cubicBezTo>
                    <a:pt x="120" y="816"/>
                    <a:pt x="120" y="816"/>
                    <a:pt x="120" y="816"/>
                  </a:cubicBezTo>
                  <a:cubicBezTo>
                    <a:pt x="54" y="816"/>
                    <a:pt x="0" y="762"/>
                    <a:pt x="0" y="696"/>
                  </a:cubicBezTo>
                  <a:cubicBezTo>
                    <a:pt x="0" y="696"/>
                    <a:pt x="0" y="696"/>
                    <a:pt x="0" y="696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0" y="54"/>
                    <a:pt x="54" y="0"/>
                    <a:pt x="120" y="0"/>
                  </a:cubicBezTo>
                  <a:cubicBezTo>
                    <a:pt x="120" y="0"/>
                    <a:pt x="120" y="0"/>
                    <a:pt x="120" y="0"/>
                  </a:cubicBezTo>
                  <a:cubicBezTo>
                    <a:pt x="120" y="40"/>
                    <a:pt x="120" y="40"/>
                    <a:pt x="120" y="40"/>
                  </a:cubicBezTo>
                  <a:cubicBezTo>
                    <a:pt x="120" y="80"/>
                    <a:pt x="120" y="80"/>
                    <a:pt x="120" y="80"/>
                  </a:cubicBezTo>
                  <a:cubicBezTo>
                    <a:pt x="98" y="80"/>
                    <a:pt x="80" y="98"/>
                    <a:pt x="80" y="120"/>
                  </a:cubicBezTo>
                  <a:cubicBezTo>
                    <a:pt x="80" y="120"/>
                    <a:pt x="80" y="120"/>
                    <a:pt x="80" y="120"/>
                  </a:cubicBezTo>
                  <a:cubicBezTo>
                    <a:pt x="80" y="696"/>
                    <a:pt x="80" y="696"/>
                    <a:pt x="80" y="696"/>
                  </a:cubicBezTo>
                  <a:cubicBezTo>
                    <a:pt x="80" y="718"/>
                    <a:pt x="98" y="736"/>
                    <a:pt x="120" y="736"/>
                  </a:cubicBezTo>
                  <a:cubicBezTo>
                    <a:pt x="120" y="736"/>
                    <a:pt x="120" y="736"/>
                    <a:pt x="120" y="736"/>
                  </a:cubicBezTo>
                  <a:cubicBezTo>
                    <a:pt x="3108" y="736"/>
                    <a:pt x="3108" y="736"/>
                    <a:pt x="3108" y="736"/>
                  </a:cubicBezTo>
                  <a:cubicBezTo>
                    <a:pt x="3119" y="736"/>
                    <a:pt x="3129" y="732"/>
                    <a:pt x="3136" y="724"/>
                  </a:cubicBezTo>
                  <a:cubicBezTo>
                    <a:pt x="3136" y="724"/>
                    <a:pt x="3136" y="724"/>
                    <a:pt x="3136" y="724"/>
                  </a:cubicBezTo>
                  <a:cubicBezTo>
                    <a:pt x="3424" y="435"/>
                    <a:pt x="3424" y="435"/>
                    <a:pt x="3424" y="435"/>
                  </a:cubicBezTo>
                  <a:cubicBezTo>
                    <a:pt x="3432" y="427"/>
                    <a:pt x="3436" y="417"/>
                    <a:pt x="3436" y="407"/>
                  </a:cubicBezTo>
                  <a:cubicBezTo>
                    <a:pt x="3436" y="407"/>
                    <a:pt x="3436" y="407"/>
                    <a:pt x="3436" y="407"/>
                  </a:cubicBezTo>
                  <a:cubicBezTo>
                    <a:pt x="3436" y="407"/>
                    <a:pt x="3436" y="407"/>
                    <a:pt x="3436" y="407"/>
                  </a:cubicBezTo>
                  <a:cubicBezTo>
                    <a:pt x="3436" y="396"/>
                    <a:pt x="3432" y="386"/>
                    <a:pt x="3424" y="378"/>
                  </a:cubicBezTo>
                  <a:cubicBezTo>
                    <a:pt x="3424" y="378"/>
                    <a:pt x="3424" y="378"/>
                    <a:pt x="3424" y="378"/>
                  </a:cubicBezTo>
                  <a:cubicBezTo>
                    <a:pt x="3136" y="92"/>
                    <a:pt x="3136" y="92"/>
                    <a:pt x="3136" y="92"/>
                  </a:cubicBezTo>
                  <a:cubicBezTo>
                    <a:pt x="3129" y="84"/>
                    <a:pt x="3119" y="80"/>
                    <a:pt x="3108" y="80"/>
                  </a:cubicBezTo>
                  <a:cubicBezTo>
                    <a:pt x="3108" y="80"/>
                    <a:pt x="3108" y="80"/>
                    <a:pt x="3108" y="80"/>
                  </a:cubicBezTo>
                  <a:cubicBezTo>
                    <a:pt x="120" y="80"/>
                    <a:pt x="120" y="80"/>
                    <a:pt x="120" y="80"/>
                  </a:cubicBezTo>
                  <a:cubicBezTo>
                    <a:pt x="120" y="40"/>
                    <a:pt x="120" y="40"/>
                    <a:pt x="120" y="40"/>
                  </a:cubicBezTo>
                  <a:cubicBezTo>
                    <a:pt x="120" y="0"/>
                    <a:pt x="120" y="0"/>
                    <a:pt x="120" y="0"/>
                  </a:cubicBezTo>
                  <a:cubicBezTo>
                    <a:pt x="3108" y="0"/>
                    <a:pt x="3108" y="0"/>
                    <a:pt x="3108" y="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7294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85713" name="Freeform 17"/>
            <p:cNvSpPr>
              <a:spLocks noEditPoints="1"/>
            </p:cNvSpPr>
            <p:nvPr/>
          </p:nvSpPr>
          <p:spPr bwMode="auto">
            <a:xfrm>
              <a:off x="909" y="2544"/>
              <a:ext cx="3846" cy="827"/>
            </a:xfrm>
            <a:custGeom>
              <a:avLst/>
              <a:gdLst/>
              <a:ahLst/>
              <a:cxnLst>
                <a:cxn ang="0">
                  <a:pos x="3412" y="310"/>
                </a:cxn>
                <a:cxn ang="0">
                  <a:pos x="3124" y="23"/>
                </a:cxn>
                <a:cxn ang="0">
                  <a:pos x="3068" y="0"/>
                </a:cxn>
                <a:cxn ang="0">
                  <a:pos x="80" y="0"/>
                </a:cxn>
                <a:cxn ang="0">
                  <a:pos x="0" y="80"/>
                </a:cxn>
                <a:cxn ang="0">
                  <a:pos x="0" y="656"/>
                </a:cxn>
                <a:cxn ang="0">
                  <a:pos x="80" y="736"/>
                </a:cxn>
                <a:cxn ang="0">
                  <a:pos x="3068" y="736"/>
                </a:cxn>
                <a:cxn ang="0">
                  <a:pos x="3125" y="712"/>
                </a:cxn>
                <a:cxn ang="0">
                  <a:pos x="3413" y="423"/>
                </a:cxn>
                <a:cxn ang="0">
                  <a:pos x="3436" y="366"/>
                </a:cxn>
                <a:cxn ang="0">
                  <a:pos x="3412" y="310"/>
                </a:cxn>
                <a:cxn ang="0">
                  <a:pos x="3272" y="405"/>
                </a:cxn>
                <a:cxn ang="0">
                  <a:pos x="3079" y="599"/>
                </a:cxn>
                <a:cxn ang="0">
                  <a:pos x="3041" y="614"/>
                </a:cxn>
                <a:cxn ang="0">
                  <a:pos x="2974" y="614"/>
                </a:cxn>
                <a:cxn ang="0">
                  <a:pos x="2924" y="581"/>
                </a:cxn>
                <a:cxn ang="0">
                  <a:pos x="2936" y="523"/>
                </a:cxn>
                <a:cxn ang="0">
                  <a:pos x="3091" y="367"/>
                </a:cxn>
                <a:cxn ang="0">
                  <a:pos x="2936" y="212"/>
                </a:cxn>
                <a:cxn ang="0">
                  <a:pos x="2924" y="153"/>
                </a:cxn>
                <a:cxn ang="0">
                  <a:pos x="2974" y="120"/>
                </a:cxn>
                <a:cxn ang="0">
                  <a:pos x="3041" y="120"/>
                </a:cxn>
                <a:cxn ang="0">
                  <a:pos x="3079" y="136"/>
                </a:cxn>
                <a:cxn ang="0">
                  <a:pos x="3272" y="329"/>
                </a:cxn>
                <a:cxn ang="0">
                  <a:pos x="3272" y="405"/>
                </a:cxn>
              </a:cxnLst>
              <a:rect l="0" t="0" r="r" b="b"/>
              <a:pathLst>
                <a:path w="3436" h="736">
                  <a:moveTo>
                    <a:pt x="3412" y="310"/>
                  </a:moveTo>
                  <a:cubicBezTo>
                    <a:pt x="3124" y="23"/>
                    <a:pt x="3124" y="23"/>
                    <a:pt x="3124" y="23"/>
                  </a:cubicBezTo>
                  <a:cubicBezTo>
                    <a:pt x="3109" y="8"/>
                    <a:pt x="3089" y="0"/>
                    <a:pt x="3068" y="0"/>
                  </a:cubicBezTo>
                  <a:cubicBezTo>
                    <a:pt x="80" y="0"/>
                    <a:pt x="80" y="0"/>
                    <a:pt x="80" y="0"/>
                  </a:cubicBezTo>
                  <a:cubicBezTo>
                    <a:pt x="36" y="0"/>
                    <a:pt x="0" y="36"/>
                    <a:pt x="0" y="80"/>
                  </a:cubicBezTo>
                  <a:cubicBezTo>
                    <a:pt x="0" y="656"/>
                    <a:pt x="0" y="656"/>
                    <a:pt x="0" y="656"/>
                  </a:cubicBezTo>
                  <a:cubicBezTo>
                    <a:pt x="0" y="700"/>
                    <a:pt x="36" y="736"/>
                    <a:pt x="80" y="736"/>
                  </a:cubicBezTo>
                  <a:cubicBezTo>
                    <a:pt x="3068" y="736"/>
                    <a:pt x="3068" y="736"/>
                    <a:pt x="3068" y="736"/>
                  </a:cubicBezTo>
                  <a:cubicBezTo>
                    <a:pt x="3089" y="736"/>
                    <a:pt x="3110" y="728"/>
                    <a:pt x="3125" y="712"/>
                  </a:cubicBezTo>
                  <a:cubicBezTo>
                    <a:pt x="3413" y="423"/>
                    <a:pt x="3413" y="423"/>
                    <a:pt x="3413" y="423"/>
                  </a:cubicBezTo>
                  <a:cubicBezTo>
                    <a:pt x="3428" y="408"/>
                    <a:pt x="3436" y="388"/>
                    <a:pt x="3436" y="366"/>
                  </a:cubicBezTo>
                  <a:cubicBezTo>
                    <a:pt x="3436" y="345"/>
                    <a:pt x="3427" y="325"/>
                    <a:pt x="3412" y="310"/>
                  </a:cubicBezTo>
                  <a:close/>
                  <a:moveTo>
                    <a:pt x="3272" y="405"/>
                  </a:moveTo>
                  <a:cubicBezTo>
                    <a:pt x="3079" y="599"/>
                    <a:pt x="3079" y="599"/>
                    <a:pt x="3079" y="599"/>
                  </a:cubicBezTo>
                  <a:cubicBezTo>
                    <a:pt x="3069" y="609"/>
                    <a:pt x="3055" y="614"/>
                    <a:pt x="3041" y="614"/>
                  </a:cubicBezTo>
                  <a:cubicBezTo>
                    <a:pt x="2974" y="614"/>
                    <a:pt x="2974" y="614"/>
                    <a:pt x="2974" y="614"/>
                  </a:cubicBezTo>
                  <a:cubicBezTo>
                    <a:pt x="2952" y="614"/>
                    <a:pt x="2932" y="601"/>
                    <a:pt x="2924" y="581"/>
                  </a:cubicBezTo>
                  <a:cubicBezTo>
                    <a:pt x="2916" y="561"/>
                    <a:pt x="2920" y="538"/>
                    <a:pt x="2936" y="523"/>
                  </a:cubicBezTo>
                  <a:cubicBezTo>
                    <a:pt x="3091" y="367"/>
                    <a:pt x="3091" y="367"/>
                    <a:pt x="3091" y="367"/>
                  </a:cubicBezTo>
                  <a:cubicBezTo>
                    <a:pt x="2936" y="212"/>
                    <a:pt x="2936" y="212"/>
                    <a:pt x="2936" y="212"/>
                  </a:cubicBezTo>
                  <a:cubicBezTo>
                    <a:pt x="2920" y="196"/>
                    <a:pt x="2916" y="173"/>
                    <a:pt x="2924" y="153"/>
                  </a:cubicBezTo>
                  <a:cubicBezTo>
                    <a:pt x="2932" y="133"/>
                    <a:pt x="2952" y="120"/>
                    <a:pt x="2974" y="120"/>
                  </a:cubicBezTo>
                  <a:cubicBezTo>
                    <a:pt x="3041" y="120"/>
                    <a:pt x="3041" y="120"/>
                    <a:pt x="3041" y="120"/>
                  </a:cubicBezTo>
                  <a:cubicBezTo>
                    <a:pt x="3055" y="120"/>
                    <a:pt x="3069" y="126"/>
                    <a:pt x="3079" y="136"/>
                  </a:cubicBezTo>
                  <a:cubicBezTo>
                    <a:pt x="3272" y="329"/>
                    <a:pt x="3272" y="329"/>
                    <a:pt x="3272" y="329"/>
                  </a:cubicBezTo>
                  <a:cubicBezTo>
                    <a:pt x="3293" y="350"/>
                    <a:pt x="3293" y="384"/>
                    <a:pt x="3272" y="405"/>
                  </a:cubicBezTo>
                  <a:close/>
                </a:path>
              </a:pathLst>
            </a:custGeom>
            <a:gradFill rotWithShape="1">
              <a:gsLst>
                <a:gs pos="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</p:grpSp>
      <p:sp>
        <p:nvSpPr>
          <p:cNvPr id="3078" name="Text Box 18"/>
          <p:cNvSpPr txBox="1">
            <a:spLocks noChangeArrowheads="1"/>
          </p:cNvSpPr>
          <p:nvPr/>
        </p:nvSpPr>
        <p:spPr bwMode="auto">
          <a:xfrm rot="-5400000">
            <a:off x="3786187" y="-142874"/>
            <a:ext cx="581025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defRPr b="1">
                <a:solidFill>
                  <a:schemeClr val="bg2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bg2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bg2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bg2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bg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charset="0"/>
              </a:defRPr>
            </a:lvl9pPr>
          </a:lstStyle>
          <a:p>
            <a:r>
              <a:rPr lang="en-US" altLang="ko-KR" sz="2600">
                <a:solidFill>
                  <a:schemeClr val="bg1"/>
                </a:solidFill>
                <a:ea typeface="굴림" charset="-127"/>
              </a:rPr>
              <a:t>Add title text</a:t>
            </a:r>
          </a:p>
        </p:txBody>
      </p:sp>
      <p:sp>
        <p:nvSpPr>
          <p:cNvPr id="3079" name="Text Box 19"/>
          <p:cNvSpPr txBox="1">
            <a:spLocks noChangeArrowheads="1"/>
          </p:cNvSpPr>
          <p:nvPr/>
        </p:nvSpPr>
        <p:spPr bwMode="auto">
          <a:xfrm rot="-5400000">
            <a:off x="3786187" y="1284288"/>
            <a:ext cx="581025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defRPr b="1">
                <a:solidFill>
                  <a:schemeClr val="bg2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bg2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bg2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bg2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bg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charset="0"/>
              </a:defRPr>
            </a:lvl9pPr>
          </a:lstStyle>
          <a:p>
            <a:r>
              <a:rPr lang="en-US" altLang="ko-KR" sz="2600">
                <a:solidFill>
                  <a:schemeClr val="bg1"/>
                </a:solidFill>
                <a:ea typeface="굴림" charset="-127"/>
              </a:rPr>
              <a:t>Add title text</a:t>
            </a:r>
          </a:p>
        </p:txBody>
      </p:sp>
      <p:sp>
        <p:nvSpPr>
          <p:cNvPr id="3080" name="Text Box 20"/>
          <p:cNvSpPr txBox="1">
            <a:spLocks noChangeArrowheads="1"/>
          </p:cNvSpPr>
          <p:nvPr/>
        </p:nvSpPr>
        <p:spPr bwMode="auto">
          <a:xfrm rot="-5400000">
            <a:off x="3786187" y="2671763"/>
            <a:ext cx="581025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defRPr b="1">
                <a:solidFill>
                  <a:schemeClr val="bg2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bg2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bg2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bg2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bg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charset="0"/>
              </a:defRPr>
            </a:lvl9pPr>
          </a:lstStyle>
          <a:p>
            <a:r>
              <a:rPr lang="en-US" altLang="ko-KR" sz="2600">
                <a:solidFill>
                  <a:schemeClr val="bg1"/>
                </a:solidFill>
                <a:ea typeface="굴림" charset="-127"/>
              </a:rPr>
              <a:t>Add title text</a:t>
            </a:r>
          </a:p>
        </p:txBody>
      </p:sp>
      <p:sp>
        <p:nvSpPr>
          <p:cNvPr id="3081" name="Text Box 21"/>
          <p:cNvSpPr txBox="1">
            <a:spLocks noChangeArrowheads="1"/>
          </p:cNvSpPr>
          <p:nvPr/>
        </p:nvSpPr>
        <p:spPr bwMode="auto">
          <a:xfrm rot="-5400000">
            <a:off x="3786187" y="4167188"/>
            <a:ext cx="581025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defRPr b="1">
                <a:solidFill>
                  <a:schemeClr val="bg2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bg2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bg2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bg2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bg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charset="0"/>
              </a:defRPr>
            </a:lvl9pPr>
          </a:lstStyle>
          <a:p>
            <a:r>
              <a:rPr lang="en-US" altLang="ko-KR" sz="2600">
                <a:solidFill>
                  <a:schemeClr val="bg1"/>
                </a:solidFill>
                <a:ea typeface="굴림" charset="-127"/>
              </a:rPr>
              <a:t>Add title text</a:t>
            </a:r>
          </a:p>
        </p:txBody>
      </p:sp>
    </p:spTree>
    <p:extLst>
      <p:ext uri="{BB962C8B-B14F-4D97-AF65-F5344CB8AC3E}">
        <p14:creationId xmlns:p14="http://schemas.microsoft.com/office/powerpoint/2010/main" val="37876358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0000"/>
      </a:accent1>
      <a:accent2>
        <a:srgbClr val="018CCB"/>
      </a:accent2>
      <a:accent3>
        <a:srgbClr val="FFFFFF"/>
      </a:accent3>
      <a:accent4>
        <a:srgbClr val="000000"/>
      </a:accent4>
      <a:accent5>
        <a:srgbClr val="E2AAAA"/>
      </a:accent5>
      <a:accent6>
        <a:srgbClr val="017EB8"/>
      </a:accent6>
      <a:hlink>
        <a:srgbClr val="99CC00"/>
      </a:hlink>
      <a:folHlink>
        <a:srgbClr val="FF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ED3333"/>
        </a:accent1>
        <a:accent2>
          <a:srgbClr val="0066CC"/>
        </a:accent2>
        <a:accent3>
          <a:srgbClr val="FFFFFF"/>
        </a:accent3>
        <a:accent4>
          <a:srgbClr val="000000"/>
        </a:accent4>
        <a:accent5>
          <a:srgbClr val="F4ADAD"/>
        </a:accent5>
        <a:accent6>
          <a:srgbClr val="005CB9"/>
        </a:accent6>
        <a:hlink>
          <a:srgbClr val="33CC33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ED3333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4ADAD"/>
        </a:accent5>
        <a:accent6>
          <a:srgbClr val="2D5CB9"/>
        </a:accent6>
        <a:hlink>
          <a:srgbClr val="33CC33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0000"/>
        </a:accent1>
        <a:accent2>
          <a:srgbClr val="0099CC"/>
        </a:accent2>
        <a:accent3>
          <a:srgbClr val="FFFFFF"/>
        </a:accent3>
        <a:accent4>
          <a:srgbClr val="000000"/>
        </a:accent4>
        <a:accent5>
          <a:srgbClr val="E2AAAA"/>
        </a:accent5>
        <a:accent6>
          <a:srgbClr val="008AB9"/>
        </a:accent6>
        <a:hlink>
          <a:srgbClr val="99CC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0000"/>
        </a:accent1>
        <a:accent2>
          <a:srgbClr val="018CCB"/>
        </a:accent2>
        <a:accent3>
          <a:srgbClr val="FFFFFF"/>
        </a:accent3>
        <a:accent4>
          <a:srgbClr val="000000"/>
        </a:accent4>
        <a:accent5>
          <a:srgbClr val="E2AAAA"/>
        </a:accent5>
        <a:accent6>
          <a:srgbClr val="017EB8"/>
        </a:accent6>
        <a:hlink>
          <a:srgbClr val="99CC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2218</TotalTime>
  <Words>12</Words>
  <Application>Microsoft Office PowerPoint</Application>
  <PresentationFormat>全屏显示(4:3)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Default Design</vt:lpstr>
      <vt:lpstr>PowerPoint 演示文稿</vt:lpstr>
    </vt:vector>
  </TitlesOfParts>
  <Company>SmileTemplates.com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PPT设计教程网分享</dc:title>
  <dc:subject>DG-阵列</dc:subject>
  <dc:creator>PPTfans.cn</dc:creator>
  <cp:keywords>TZ-手动增减;XG-渐变;KJ-平面;DH-静态;XJ-二级</cp:keywords>
  <dc:description>PPTfans.cn</dc:description>
  <cp:revision>56</cp:revision>
  <dcterms:created xsi:type="dcterms:W3CDTF">2009-08-17T12:38:25Z</dcterms:created>
  <dcterms:modified xsi:type="dcterms:W3CDTF">2012-07-18T18:28:44Z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