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59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A7E02-615F-4A13-A937-B72CFEA393C4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540E-B718-4C6C-99A0-DA2153B1CA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24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7516-D1F9-4E87-A6A1-B915D3CB9642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12C02-8E50-457C-836B-35C8169BE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31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16C55-79E3-4A02-AE64-2FEF62CBD6BC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7EFD-0F96-4232-B4A2-AB0F6891E2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36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C57A-E752-4DA9-A618-80384FE5226B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43BD-1DF2-4F03-AF3B-C66DD8DDA4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44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4C6F-A69D-4F97-81E1-B6DD0BBE279A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C052-C708-43FC-9CA2-6491539730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71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BA569-7B25-462A-BDFF-904AF24B2EAA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FCBF-51D0-4884-BE96-3D49C85C8A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92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0DBA9-1F67-4C0E-9A01-8779EE2D9BAF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C288D-480A-4B38-8A99-7FFA1787B9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0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0925-7D5B-4C7A-B391-8E24C02FD5C5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C106F-DD80-4680-AD2B-B349CFB468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FBCB8-FCD2-4919-99A1-171CB840E2B2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1ECE-E3D2-4C61-962C-1387A8D387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0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B86A-C6ED-4D92-9816-A4AA5EB0DA0D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184D-C1C3-4F3C-821B-7B24C77480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92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FA76-C1AD-4C53-A9FA-9A8E495AB01E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EBF8D-627D-4162-8309-11C25E150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65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D0628F3-3D5E-4603-9DFE-98DCE23F374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3E0CB7-CAEB-48E5-9F5D-A9CFD1FA49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02072" y="3429000"/>
            <a:ext cx="3877985" cy="646331"/>
          </a:xfrm>
        </p:spPr>
        <p:txBody>
          <a:bodyPr wrap="none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02072" y="4171712"/>
            <a:ext cx="2954655" cy="461665"/>
          </a:xfrm>
        </p:spPr>
        <p:txBody>
          <a:bodyPr wrap="none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</a:t>
            </a: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657cba17574125324ee54a2db8793c8d2f2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黑体</vt:lpstr>
      <vt:lpstr>宋体</vt:lpstr>
      <vt:lpstr>微软雅黑</vt:lpstr>
      <vt:lpstr>Arial</vt:lpstr>
      <vt:lpstr>Times New Roman</vt:lpstr>
      <vt:lpstr>Wingdings</vt:lpstr>
      <vt:lpstr>Office 主题​​</vt:lpstr>
      <vt:lpstr>请在这里输入标题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TP-理念概念</dc:subject>
  <dc:creator>PPTfans.cn</dc:creator>
  <cp:keywords>XS-普屏 4：3;SC-淡黄色;BG-浅色;DH-静态</cp:keywords>
  <dc:description>PPTfans.cn</dc:description>
  <cp:lastModifiedBy>林辉强</cp:lastModifiedBy>
  <cp:revision>6</cp:revision>
  <dcterms:created xsi:type="dcterms:W3CDTF">2012-03-08T14:26:40Z</dcterms:created>
  <dcterms:modified xsi:type="dcterms:W3CDTF">2014-05-07T15:44:20Z</dcterms:modified>
  <cp:category>UDi-主题模板</cp:category>
</cp:coreProperties>
</file>