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custDataLst>
    <p:tags r:id="rId4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159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0" y="4221163"/>
            <a:ext cx="9144000" cy="0"/>
          </a:xfrm>
          <a:prstGeom prst="line">
            <a:avLst/>
          </a:prstGeom>
          <a:ln w="63500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4653136"/>
            <a:ext cx="7772400" cy="96596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5661248"/>
            <a:ext cx="6400800" cy="69763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B0029-7532-4420-8A7C-485075649ABE}" type="datetimeFigureOut">
              <a:rPr lang="zh-CN" altLang="en-US"/>
              <a:pPr>
                <a:defRPr/>
              </a:pPr>
              <a:t>2014/5/7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B30D1-1F37-4857-89A1-0C4CD654EE3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526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40CD6-DE41-4D30-A10A-69F7837C4F4E}" type="datetimeFigureOut">
              <a:rPr lang="zh-CN" altLang="en-US"/>
              <a:pPr>
                <a:defRPr/>
              </a:pPr>
              <a:t>2014/5/7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3824A-D19C-43BB-A441-F01BC66ED36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09534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2555F-1B47-4324-957F-1EE2BC6ED582}" type="datetimeFigureOut">
              <a:rPr lang="zh-CN" altLang="en-US"/>
              <a:pPr>
                <a:defRPr/>
              </a:pPr>
              <a:t>2014/5/7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5B38B-DB84-44EE-9A96-0224E84060E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5356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>
                  <a:lumMod val="60000"/>
                  <a:lumOff val="40000"/>
                </a:schemeClr>
              </a:buClr>
              <a:defRPr/>
            </a:lvl1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54F47-DEF5-4D59-BD1E-771DFEEE7835}" type="datetimeFigureOut">
              <a:rPr lang="zh-CN" altLang="en-US"/>
              <a:pPr>
                <a:defRPr/>
              </a:pPr>
              <a:t>2014/5/7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8A793-546E-412D-BEE4-38CDD22DC8B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36740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B349E-4236-41EE-A2FA-CF8B092872D9}" type="datetimeFigureOut">
              <a:rPr lang="zh-CN" altLang="en-US"/>
              <a:pPr>
                <a:defRPr/>
              </a:pPr>
              <a:t>2014/5/7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8E31B-0090-4188-BCDB-07529B12755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1100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F0E66-4EC2-4186-9A97-0E7101931814}" type="datetimeFigureOut">
              <a:rPr lang="zh-CN" altLang="en-US"/>
              <a:pPr>
                <a:defRPr/>
              </a:pPr>
              <a:t>2014/5/7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F3DF2-BAF2-406D-91D6-707AB985BB2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3742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3F742-A2BF-432D-92B0-B2DD8B81199B}" type="datetimeFigureOut">
              <a:rPr lang="zh-CN" altLang="en-US"/>
              <a:pPr>
                <a:defRPr/>
              </a:pPr>
              <a:t>2014/5/7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B209-04F0-46BB-8E19-1C64667A913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3696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26D36-7578-4F0B-BC2A-E6D23E3A771D}" type="datetimeFigureOut">
              <a:rPr lang="zh-CN" altLang="en-US"/>
              <a:pPr>
                <a:defRPr/>
              </a:pPr>
              <a:t>2014/5/7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68DB21-A95D-4584-8C22-43E5B1A472A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0116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38246-F4C8-48FF-9219-B13DB29F2C8D}" type="datetimeFigureOut">
              <a:rPr lang="zh-CN" altLang="en-US"/>
              <a:pPr>
                <a:defRPr/>
              </a:pPr>
              <a:t>2014/5/7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C9D8D-D7A9-4DDF-AA87-76A1EF61478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8596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4A629-5333-43A7-AD91-E7CF49FDBDB1}" type="datetimeFigureOut">
              <a:rPr lang="zh-CN" altLang="en-US"/>
              <a:pPr>
                <a:defRPr/>
              </a:pPr>
              <a:t>2014/5/7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4D3AC-8D0F-40FB-B32F-824ADD46BB1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5091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16150-EEFC-4403-9E86-5E34FD788B67}" type="datetimeFigureOut">
              <a:rPr lang="zh-CN" altLang="en-US"/>
              <a:pPr>
                <a:defRPr/>
              </a:pPr>
              <a:t>2014/5/7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4C14D-3EED-4592-BB3F-374693EB05F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8877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F953199-4AD3-45CE-A21D-A966005B078D}" type="datetimeFigureOut">
              <a:rPr lang="zh-CN" altLang="en-US"/>
              <a:pPr>
                <a:defRPr/>
              </a:pPr>
              <a:t>2014/5/7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85896EC-302B-4EC0-BCF2-A98DF439686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entury Gothic" pitchFamily="34" charset="0"/>
          <a:ea typeface="幼圆" pitchFamily="49" charset="-122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entury Gothic" pitchFamily="34" charset="0"/>
          <a:ea typeface="幼圆" pitchFamily="49" charset="-122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entury Gothic" pitchFamily="34" charset="0"/>
          <a:ea typeface="幼圆" pitchFamily="49" charset="-122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entury Gothic" pitchFamily="34" charset="0"/>
          <a:ea typeface="幼圆" pitchFamily="49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entury Gothic" pitchFamily="34" charset="0"/>
          <a:ea typeface="幼圆" pitchFamily="49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entury Gothic" pitchFamily="34" charset="0"/>
          <a:ea typeface="幼圆" pitchFamily="49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entury Gothic" pitchFamily="34" charset="0"/>
          <a:ea typeface="幼圆" pitchFamily="49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entury Gothic" pitchFamily="34" charset="0"/>
          <a:ea typeface="幼圆" pitchFamily="49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59AAF2"/>
        </a:buClr>
        <a:buFont typeface="Wingdings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/>
        </p:nvSpPr>
        <p:spPr>
          <a:xfrm>
            <a:off x="827584" y="4774520"/>
            <a:ext cx="3877985" cy="6463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黑体" pitchFamily="49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黑体" pitchFamily="49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黑体" pitchFamily="49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黑体" pitchFamily="49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黑体" pitchFamily="49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黑体" pitchFamily="49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黑体" pitchFamily="49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黑体" pitchFamily="49" charset="-122"/>
              </a:defRPr>
            </a:lvl9pPr>
          </a:lstStyle>
          <a:p>
            <a:pPr algn="l" eaLnBrk="1" fontAlgn="auto" hangingPunct="1">
              <a:spcAft>
                <a:spcPts val="0"/>
              </a:spcAft>
              <a:defRPr/>
            </a:pPr>
            <a:r>
              <a:rPr lang="zh-CN" altLang="en-US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请在这里输入标题</a:t>
            </a:r>
            <a:endParaRPr lang="zh-CN" altLang="en-US" smtClean="0"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副标题 2"/>
          <p:cNvSpPr>
            <a:spLocks noGrp="1"/>
          </p:cNvSpPr>
          <p:nvPr/>
        </p:nvSpPr>
        <p:spPr>
          <a:xfrm>
            <a:off x="827584" y="5517232"/>
            <a:ext cx="2954655" cy="461665"/>
          </a:xfrm>
          <a:prstGeom prst="rect">
            <a:avLst/>
          </a:prstGeom>
        </p:spPr>
        <p:txBody>
          <a:bodyPr vert="horz" wrap="none" lIns="91440" tIns="45720" rIns="91440" bIns="45720" rtlCol="0">
            <a:sp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Wingdings" pitchFamily="2" charset="2"/>
              <a:buNone/>
              <a:defRPr sz="24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1" fontAlgn="auto" hangingPunct="1">
              <a:spcAft>
                <a:spcPts val="0"/>
              </a:spcAft>
              <a:defRPr/>
            </a:pPr>
            <a:r>
              <a:rPr lang="zh-CN" altLang="en-US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请在这里</a:t>
            </a:r>
            <a:r>
              <a:rPr lang="zh-CN" altLang="en-US" smtClean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输入副标题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标题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zh-CN" altLang="en-US" smtClean="0"/>
          </a:p>
        </p:txBody>
      </p:sp>
      <p:sp>
        <p:nvSpPr>
          <p:cNvPr id="23" name="内容占位符 2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zh-CN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d5f9dfabbaa330ac2f93b1b65f16ac5f0be48d2"/>
</p:tagLst>
</file>

<file path=ppt/theme/theme1.xml><?xml version="1.0" encoding="utf-8"?>
<a:theme xmlns:a="http://schemas.openxmlformats.org/drawingml/2006/main" name="Office 主题​​">
  <a:themeElements>
    <a:clrScheme name="流畅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主管人员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</TotalTime>
  <Words>10</Words>
  <Application>Microsoft Office PowerPoint</Application>
  <PresentationFormat>全屏显示(4:3)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0" baseType="lpstr">
      <vt:lpstr>宋体</vt:lpstr>
      <vt:lpstr>微软雅黑</vt:lpstr>
      <vt:lpstr>幼圆</vt:lpstr>
      <vt:lpstr>Arial</vt:lpstr>
      <vt:lpstr>Century Gothic</vt:lpstr>
      <vt:lpstr>Palatino Linotype</vt:lpstr>
      <vt:lpstr>Wingdings</vt:lpstr>
      <vt:lpstr>Office 主题​​</vt:lpstr>
      <vt:lpstr>PowerPoint 演示文稿</vt:lpstr>
      <vt:lpstr>PowerPoint 演示文稿</vt:lpstr>
    </vt:vector>
  </TitlesOfParts>
  <Company>Sky123.Org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TP-人文风俗</dc:subject>
  <dc:creator>PPTfans.cn</dc:creator>
  <cp:keywords>XS-普屏 4：3;SC-淡蓝色;BG-浅色;DH-静态</cp:keywords>
  <dc:description>PPTfans.cn</dc:description>
  <cp:lastModifiedBy>林辉强</cp:lastModifiedBy>
  <cp:revision>14</cp:revision>
  <dcterms:created xsi:type="dcterms:W3CDTF">2012-03-15T05:55:59Z</dcterms:created>
  <dcterms:modified xsi:type="dcterms:W3CDTF">2014-05-07T15:56:16Z</dcterms:modified>
  <cp:category>UDi-主题模板</cp:category>
</cp:coreProperties>
</file>