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0" y="0"/>
            <a:ext cx="9144000" cy="3657599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85849" y="1904996"/>
            <a:ext cx="7146925" cy="4267200"/>
          </a:xfrm>
          <a:prstGeom prst="rect">
            <a:avLst/>
          </a:prstGeom>
          <a:gradFill>
            <a:gsLst>
              <a:gs pos="100000">
                <a:schemeClr val="tx1">
                  <a:lumMod val="20000"/>
                  <a:lumOff val="80000"/>
                </a:schemeClr>
              </a:gs>
              <a:gs pos="0">
                <a:schemeClr val="bg1"/>
              </a:gs>
            </a:gsLst>
            <a:lin ang="5400000" scaled="0"/>
          </a:gradFill>
          <a:ln w="12700"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085850" y="1523996"/>
          <a:ext cx="7148508" cy="46442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  <a:gridCol w="595709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Jan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Apr 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Jul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Sep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Oct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Dec</a:t>
                      </a:r>
                      <a:endParaRPr lang="en-US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0070C0"/>
                        </a:gs>
                        <a:gs pos="100000">
                          <a:srgbClr val="0091EA"/>
                        </a:gs>
                      </a:gsLst>
                      <a:lin ang="5400000" scaled="0"/>
                    </a:gradFill>
                  </a:tcPr>
                </a:tc>
              </a:tr>
              <a:tr h="852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2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2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2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26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107621" y="1231986"/>
            <a:ext cx="173831" cy="1738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42" name="Rectangle 6"/>
          <p:cNvSpPr>
            <a:spLocks noChangeArrowheads="1"/>
          </p:cNvSpPr>
          <p:nvPr/>
        </p:nvSpPr>
        <p:spPr bwMode="auto">
          <a:xfrm rot="16200000">
            <a:off x="5475749" y="1216641"/>
            <a:ext cx="175334" cy="177800"/>
          </a:xfrm>
          <a:prstGeom prst="rect">
            <a:avLst/>
          </a:prstGeom>
          <a:solidFill>
            <a:srgbClr val="00B415"/>
          </a:solidFill>
          <a:ln w="127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43515" y="1219921"/>
            <a:ext cx="179490" cy="169330"/>
          </a:xfrm>
          <a:prstGeom prst="rect">
            <a:avLst/>
          </a:prstGeom>
          <a:solidFill>
            <a:srgbClr val="0091EA"/>
          </a:solidFill>
          <a:ln w="12700">
            <a:solidFill>
              <a:srgbClr val="005A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394"/>
          <p:cNvSpPr txBox="1">
            <a:spLocks noChangeArrowheads="1"/>
          </p:cNvSpPr>
          <p:nvPr/>
        </p:nvSpPr>
        <p:spPr bwMode="auto">
          <a:xfrm>
            <a:off x="2724150" y="1125121"/>
            <a:ext cx="10382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45" name="Text Box 394"/>
          <p:cNvSpPr txBox="1">
            <a:spLocks noChangeArrowheads="1"/>
          </p:cNvSpPr>
          <p:nvPr/>
        </p:nvSpPr>
        <p:spPr bwMode="auto">
          <a:xfrm>
            <a:off x="5652770" y="1125211"/>
            <a:ext cx="105283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46" name="Text Box 394"/>
          <p:cNvSpPr txBox="1">
            <a:spLocks noChangeArrowheads="1"/>
          </p:cNvSpPr>
          <p:nvPr/>
        </p:nvSpPr>
        <p:spPr bwMode="auto">
          <a:xfrm>
            <a:off x="1293019" y="1130677"/>
            <a:ext cx="12922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47" name="Text Box 394"/>
          <p:cNvSpPr txBox="1">
            <a:spLocks noChangeArrowheads="1"/>
          </p:cNvSpPr>
          <p:nvPr/>
        </p:nvSpPr>
        <p:spPr bwMode="auto">
          <a:xfrm>
            <a:off x="4154624" y="1115686"/>
            <a:ext cx="107460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ea typeface="굴림" charset="-127"/>
                <a:cs typeface="Arial" pitchFamily="34" charset="0"/>
              </a:rPr>
              <a:t>Example Text</a:t>
            </a:r>
          </a:p>
        </p:txBody>
      </p:sp>
      <p:sp>
        <p:nvSpPr>
          <p:cNvPr id="48" name="Pentagon 47"/>
          <p:cNvSpPr/>
          <p:nvPr/>
        </p:nvSpPr>
        <p:spPr>
          <a:xfrm>
            <a:off x="3980181" y="1209852"/>
            <a:ext cx="157421" cy="170793"/>
          </a:xfrm>
          <a:prstGeom prst="homePlate">
            <a:avLst>
              <a:gd name="adj" fmla="val 0"/>
            </a:avLst>
          </a:prstGeom>
          <a:solidFill>
            <a:srgbClr val="FFC000"/>
          </a:solidFill>
          <a:ln w="12700">
            <a:solidFill>
              <a:srgbClr val="8A6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7" name="Text Box 394"/>
          <p:cNvSpPr txBox="1">
            <a:spLocks noChangeArrowheads="1"/>
          </p:cNvSpPr>
          <p:nvPr/>
        </p:nvSpPr>
        <p:spPr bwMode="auto">
          <a:xfrm>
            <a:off x="228600" y="2123742"/>
            <a:ext cx="86151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ea typeface="굴림" charset="-127"/>
                <a:cs typeface="Arial" pitchFamily="34" charset="0"/>
              </a:rPr>
              <a:t>2010</a:t>
            </a:r>
            <a:endParaRPr lang="en-US" sz="1500" kern="0" dirty="0" smtClean="0">
              <a:ea typeface="굴림" charset="-127"/>
              <a:cs typeface="Arial" pitchFamily="34" charset="0"/>
            </a:endParaRPr>
          </a:p>
        </p:txBody>
      </p:sp>
      <p:sp>
        <p:nvSpPr>
          <p:cNvPr id="58" name="Text Box 394"/>
          <p:cNvSpPr txBox="1">
            <a:spLocks noChangeArrowheads="1"/>
          </p:cNvSpPr>
          <p:nvPr/>
        </p:nvSpPr>
        <p:spPr bwMode="auto">
          <a:xfrm>
            <a:off x="238128" y="2978361"/>
            <a:ext cx="8667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ea typeface="굴림" charset="-127"/>
                <a:cs typeface="Arial" pitchFamily="34" charset="0"/>
              </a:rPr>
              <a:t>2011</a:t>
            </a:r>
            <a:endParaRPr lang="en-US" sz="1500" kern="0" dirty="0" smtClean="0">
              <a:ea typeface="굴림" charset="-127"/>
              <a:cs typeface="Arial" pitchFamily="34" charset="0"/>
            </a:endParaRPr>
          </a:p>
        </p:txBody>
      </p:sp>
      <p:sp>
        <p:nvSpPr>
          <p:cNvPr id="59" name="Text Box 394"/>
          <p:cNvSpPr txBox="1">
            <a:spLocks noChangeArrowheads="1"/>
          </p:cNvSpPr>
          <p:nvPr/>
        </p:nvSpPr>
        <p:spPr bwMode="auto">
          <a:xfrm>
            <a:off x="251713" y="3830849"/>
            <a:ext cx="85725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ea typeface="굴림" charset="-127"/>
                <a:cs typeface="Arial" pitchFamily="34" charset="0"/>
              </a:rPr>
              <a:t>2012</a:t>
            </a:r>
            <a:endParaRPr lang="en-US" sz="1500" kern="0" dirty="0" smtClean="0">
              <a:ea typeface="굴림" charset="-127"/>
              <a:cs typeface="Arial" pitchFamily="34" charset="0"/>
            </a:endParaRPr>
          </a:p>
        </p:txBody>
      </p:sp>
      <p:sp>
        <p:nvSpPr>
          <p:cNvPr id="60" name="Text Box 394"/>
          <p:cNvSpPr txBox="1">
            <a:spLocks noChangeArrowheads="1"/>
          </p:cNvSpPr>
          <p:nvPr/>
        </p:nvSpPr>
        <p:spPr bwMode="auto">
          <a:xfrm>
            <a:off x="256475" y="4683336"/>
            <a:ext cx="84772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ea typeface="굴림" charset="-127"/>
                <a:cs typeface="Arial" pitchFamily="34" charset="0"/>
              </a:rPr>
              <a:t>2013</a:t>
            </a:r>
            <a:endParaRPr lang="en-US" sz="1500" kern="0" dirty="0" smtClean="0">
              <a:ea typeface="굴림" charset="-127"/>
              <a:cs typeface="Arial" pitchFamily="34" charset="0"/>
            </a:endParaRPr>
          </a:p>
        </p:txBody>
      </p:sp>
      <p:sp>
        <p:nvSpPr>
          <p:cNvPr id="68" name="Text Box 394"/>
          <p:cNvSpPr txBox="1">
            <a:spLocks noChangeArrowheads="1"/>
          </p:cNvSpPr>
          <p:nvPr/>
        </p:nvSpPr>
        <p:spPr bwMode="auto">
          <a:xfrm>
            <a:off x="256476" y="5540587"/>
            <a:ext cx="84772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kern="0" dirty="0" smtClean="0">
                <a:ea typeface="굴림" charset="-127"/>
                <a:cs typeface="Arial" pitchFamily="34" charset="0"/>
              </a:rPr>
              <a:t>2014</a:t>
            </a:r>
            <a:endParaRPr lang="en-US" sz="1500" kern="0" dirty="0" smtClean="0">
              <a:ea typeface="굴림" charset="-127"/>
              <a:cs typeface="Arial" pitchFamily="34" charset="0"/>
            </a:endParaRPr>
          </a:p>
        </p:txBody>
      </p:sp>
      <p:sp>
        <p:nvSpPr>
          <p:cNvPr id="62" name="Pentagon 61"/>
          <p:cNvSpPr/>
          <p:nvPr/>
        </p:nvSpPr>
        <p:spPr>
          <a:xfrm>
            <a:off x="1685924" y="4687061"/>
            <a:ext cx="3562351" cy="374219"/>
          </a:xfrm>
          <a:prstGeom prst="homePlate">
            <a:avLst>
              <a:gd name="adj" fmla="val 79246"/>
            </a:avLst>
          </a:prstGeom>
          <a:solidFill>
            <a:srgbClr val="0091EA"/>
          </a:solidFill>
          <a:ln w="12700">
            <a:solidFill>
              <a:srgbClr val="005A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 Text Here</a:t>
            </a:r>
            <a:endParaRPr lang="en-US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Pentagon 62"/>
          <p:cNvSpPr/>
          <p:nvPr/>
        </p:nvSpPr>
        <p:spPr>
          <a:xfrm>
            <a:off x="1085850" y="2120897"/>
            <a:ext cx="1781174" cy="373042"/>
          </a:xfrm>
          <a:prstGeom prst="homePlate">
            <a:avLst>
              <a:gd name="adj" fmla="val 80995"/>
            </a:avLst>
          </a:prstGeom>
          <a:solidFill>
            <a:srgbClr val="00B415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 Text Here</a:t>
            </a:r>
            <a:endParaRPr lang="en-US" sz="17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Pentagon 63"/>
          <p:cNvSpPr/>
          <p:nvPr/>
        </p:nvSpPr>
        <p:spPr>
          <a:xfrm>
            <a:off x="2286000" y="2981779"/>
            <a:ext cx="2387600" cy="377233"/>
          </a:xfrm>
          <a:prstGeom prst="homePlate">
            <a:avLst>
              <a:gd name="adj" fmla="val 80039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 Text Here</a:t>
            </a:r>
            <a:endParaRPr lang="en-US" sz="17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Pentagon 64"/>
          <p:cNvSpPr/>
          <p:nvPr/>
        </p:nvSpPr>
        <p:spPr>
          <a:xfrm>
            <a:off x="3467100" y="3832777"/>
            <a:ext cx="2971799" cy="373041"/>
          </a:xfrm>
          <a:prstGeom prst="homePlate">
            <a:avLst>
              <a:gd name="adj" fmla="val 81467"/>
            </a:avLst>
          </a:prstGeom>
          <a:solidFill>
            <a:srgbClr val="FFC000"/>
          </a:solidFill>
          <a:ln w="12700">
            <a:solidFill>
              <a:srgbClr val="8A6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smtClean="0">
                <a:solidFill>
                  <a:schemeClr val="tx1"/>
                </a:solidFill>
              </a:rPr>
              <a:t>Your  Text Here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70" name="Pentagon 69"/>
          <p:cNvSpPr/>
          <p:nvPr/>
        </p:nvSpPr>
        <p:spPr>
          <a:xfrm>
            <a:off x="5858359" y="5530850"/>
            <a:ext cx="2369423" cy="370946"/>
          </a:xfrm>
          <a:prstGeom prst="homePlate">
            <a:avLst>
              <a:gd name="adj" fmla="val 82593"/>
            </a:avLst>
          </a:prstGeom>
          <a:solidFill>
            <a:srgbClr val="CC00CC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7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 Text Here</a:t>
            </a:r>
            <a:endParaRPr lang="en-US" sz="17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AutoShape 64"/>
          <p:cNvSpPr>
            <a:spLocks noChangeArrowheads="1"/>
          </p:cNvSpPr>
          <p:nvPr/>
        </p:nvSpPr>
        <p:spPr bwMode="gray">
          <a:xfrm>
            <a:off x="355600" y="304800"/>
            <a:ext cx="8035924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kern="0" dirty="0" smtClean="0">
                <a:solidFill>
                  <a:srgbClr val="080808"/>
                </a:solidFill>
                <a:ea typeface="굴림" charset="-127"/>
                <a:cs typeface="Arial" pitchFamily="34" charset="0"/>
              </a:rPr>
              <a:t>Calendar  Planning </a:t>
            </a:r>
            <a:r>
              <a:rPr lang="en-US" sz="2800" kern="0" dirty="0" smtClean="0">
                <a:solidFill>
                  <a:srgbClr val="080808"/>
                </a:solidFill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79" name="Pentagon 78"/>
          <p:cNvSpPr/>
          <p:nvPr/>
        </p:nvSpPr>
        <p:spPr>
          <a:xfrm>
            <a:off x="6950075" y="1206499"/>
            <a:ext cx="175274" cy="174625"/>
          </a:xfrm>
          <a:prstGeom prst="homePlate">
            <a:avLst>
              <a:gd name="adj" fmla="val 0"/>
            </a:avLst>
          </a:prstGeom>
          <a:solidFill>
            <a:srgbClr val="CC00CC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7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Text Box 394"/>
          <p:cNvSpPr txBox="1">
            <a:spLocks noChangeArrowheads="1"/>
          </p:cNvSpPr>
          <p:nvPr/>
        </p:nvSpPr>
        <p:spPr bwMode="auto">
          <a:xfrm>
            <a:off x="7125970" y="1125211"/>
            <a:ext cx="106553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40" tIns="91440" anchor="ctr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ea typeface="굴림" charset="-127"/>
                <a:cs typeface="Arial" pitchFamily="34" charset="0"/>
              </a:rPr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383460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5431</TotalTime>
  <Words>48</Words>
  <Application>Microsoft Office PowerPoint</Application>
  <PresentationFormat>全屏显示(4:3)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FM-甘特</dc:subject>
  <dc:creator>PPTfans.cn</dc:creator>
  <cp:keywords>TZ-手动增减;XG-渐变;KJ-平面;DH-静态;XJ-二级</cp:keywords>
  <dc:description>PPT设计教程网</dc:description>
  <dcterms:created xsi:type="dcterms:W3CDTF">2010-07-23T09:33:49Z</dcterms:created>
  <dcterms:modified xsi:type="dcterms:W3CDTF">2012-07-18T18:20:14Z</dcterms:modified>
  <cp:category>UDi-表格甘特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