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0" y="0"/>
            <a:ext cx="9144000" cy="3657599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085849" y="1904996"/>
            <a:ext cx="7146925" cy="4267200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085850" y="1523996"/>
          <a:ext cx="7148508" cy="46442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Apr 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US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852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2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2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2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2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107621" y="1231986"/>
            <a:ext cx="173831" cy="173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auto">
          <a:xfrm rot="16200000">
            <a:off x="5475749" y="1216641"/>
            <a:ext cx="175334" cy="177800"/>
          </a:xfrm>
          <a:prstGeom prst="rect">
            <a:avLst/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43515" y="1219921"/>
            <a:ext cx="179490" cy="169330"/>
          </a:xfrm>
          <a:prstGeom prst="rect">
            <a:avLst/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>
            <a:off x="2724150" y="1125121"/>
            <a:ext cx="103822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5" name="Text Box 394"/>
          <p:cNvSpPr txBox="1">
            <a:spLocks noChangeArrowheads="1"/>
          </p:cNvSpPr>
          <p:nvPr/>
        </p:nvSpPr>
        <p:spPr bwMode="auto">
          <a:xfrm>
            <a:off x="5652770" y="1125211"/>
            <a:ext cx="105283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6" name="Text Box 394"/>
          <p:cNvSpPr txBox="1">
            <a:spLocks noChangeArrowheads="1"/>
          </p:cNvSpPr>
          <p:nvPr/>
        </p:nvSpPr>
        <p:spPr bwMode="auto">
          <a:xfrm>
            <a:off x="1293019" y="1130677"/>
            <a:ext cx="129222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7" name="Text Box 394"/>
          <p:cNvSpPr txBox="1">
            <a:spLocks noChangeArrowheads="1"/>
          </p:cNvSpPr>
          <p:nvPr/>
        </p:nvSpPr>
        <p:spPr bwMode="auto">
          <a:xfrm>
            <a:off x="4154624" y="1115686"/>
            <a:ext cx="107460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8" name="Pentagon 47"/>
          <p:cNvSpPr/>
          <p:nvPr/>
        </p:nvSpPr>
        <p:spPr>
          <a:xfrm>
            <a:off x="3980181" y="1209852"/>
            <a:ext cx="157421" cy="170793"/>
          </a:xfrm>
          <a:prstGeom prst="homePlate">
            <a:avLst>
              <a:gd name="adj" fmla="val 0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7" name="Text Box 394"/>
          <p:cNvSpPr txBox="1">
            <a:spLocks noChangeArrowheads="1"/>
          </p:cNvSpPr>
          <p:nvPr/>
        </p:nvSpPr>
        <p:spPr bwMode="auto">
          <a:xfrm>
            <a:off x="228600" y="2123742"/>
            <a:ext cx="86151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kern="0" dirty="0" smtClean="0">
                <a:ea typeface="굴림" charset="-127"/>
                <a:cs typeface="Arial" pitchFamily="34" charset="0"/>
              </a:rPr>
              <a:t>2010</a:t>
            </a:r>
            <a:endParaRPr lang="en-US" sz="15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58" name="Text Box 394"/>
          <p:cNvSpPr txBox="1">
            <a:spLocks noChangeArrowheads="1"/>
          </p:cNvSpPr>
          <p:nvPr/>
        </p:nvSpPr>
        <p:spPr bwMode="auto">
          <a:xfrm>
            <a:off x="238128" y="2978361"/>
            <a:ext cx="86677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kern="0" dirty="0" smtClean="0">
                <a:ea typeface="굴림" charset="-127"/>
                <a:cs typeface="Arial" pitchFamily="34" charset="0"/>
              </a:rPr>
              <a:t>2011</a:t>
            </a:r>
            <a:endParaRPr lang="en-US" sz="15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59" name="Text Box 394"/>
          <p:cNvSpPr txBox="1">
            <a:spLocks noChangeArrowheads="1"/>
          </p:cNvSpPr>
          <p:nvPr/>
        </p:nvSpPr>
        <p:spPr bwMode="auto">
          <a:xfrm>
            <a:off x="251713" y="3830849"/>
            <a:ext cx="85725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kern="0" dirty="0" smtClean="0">
                <a:ea typeface="굴림" charset="-127"/>
                <a:cs typeface="Arial" pitchFamily="34" charset="0"/>
              </a:rPr>
              <a:t>2012</a:t>
            </a:r>
            <a:endParaRPr lang="en-US" sz="15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60" name="Text Box 394"/>
          <p:cNvSpPr txBox="1">
            <a:spLocks noChangeArrowheads="1"/>
          </p:cNvSpPr>
          <p:nvPr/>
        </p:nvSpPr>
        <p:spPr bwMode="auto">
          <a:xfrm>
            <a:off x="256475" y="4683336"/>
            <a:ext cx="84772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kern="0" dirty="0" smtClean="0">
                <a:ea typeface="굴림" charset="-127"/>
                <a:cs typeface="Arial" pitchFamily="34" charset="0"/>
              </a:rPr>
              <a:t>2013</a:t>
            </a:r>
            <a:endParaRPr lang="en-US" sz="15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68" name="Text Box 394"/>
          <p:cNvSpPr txBox="1">
            <a:spLocks noChangeArrowheads="1"/>
          </p:cNvSpPr>
          <p:nvPr/>
        </p:nvSpPr>
        <p:spPr bwMode="auto">
          <a:xfrm>
            <a:off x="256476" y="5540587"/>
            <a:ext cx="84772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kern="0" dirty="0" smtClean="0">
                <a:ea typeface="굴림" charset="-127"/>
                <a:cs typeface="Arial" pitchFamily="34" charset="0"/>
              </a:rPr>
              <a:t>2014</a:t>
            </a:r>
            <a:endParaRPr lang="en-US" sz="15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62" name="Pentagon 61"/>
          <p:cNvSpPr/>
          <p:nvPr/>
        </p:nvSpPr>
        <p:spPr>
          <a:xfrm>
            <a:off x="1685924" y="4687061"/>
            <a:ext cx="3562351" cy="374219"/>
          </a:xfrm>
          <a:prstGeom prst="homePlate">
            <a:avLst>
              <a:gd name="adj" fmla="val 79246"/>
            </a:avLst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 Text Here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Pentagon 62"/>
          <p:cNvSpPr/>
          <p:nvPr/>
        </p:nvSpPr>
        <p:spPr>
          <a:xfrm>
            <a:off x="1085850" y="2120897"/>
            <a:ext cx="1781174" cy="373042"/>
          </a:xfrm>
          <a:prstGeom prst="homePlate">
            <a:avLst>
              <a:gd name="adj" fmla="val 80995"/>
            </a:avLst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 Text Here</a:t>
            </a:r>
            <a:endParaRPr lang="en-US" sz="17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Pentagon 63"/>
          <p:cNvSpPr/>
          <p:nvPr/>
        </p:nvSpPr>
        <p:spPr>
          <a:xfrm>
            <a:off x="2286000" y="2981779"/>
            <a:ext cx="2387600" cy="377233"/>
          </a:xfrm>
          <a:prstGeom prst="homePlate">
            <a:avLst>
              <a:gd name="adj" fmla="val 8003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 Text Here</a:t>
            </a:r>
            <a:endParaRPr lang="en-US" sz="17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Pentagon 64"/>
          <p:cNvSpPr/>
          <p:nvPr/>
        </p:nvSpPr>
        <p:spPr>
          <a:xfrm>
            <a:off x="3467100" y="3832777"/>
            <a:ext cx="2971799" cy="373041"/>
          </a:xfrm>
          <a:prstGeom prst="homePlate">
            <a:avLst>
              <a:gd name="adj" fmla="val 81467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smtClean="0">
                <a:solidFill>
                  <a:schemeClr val="tx1"/>
                </a:solidFill>
              </a:rPr>
              <a:t>Your  Text Here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0" name="Pentagon 69"/>
          <p:cNvSpPr/>
          <p:nvPr/>
        </p:nvSpPr>
        <p:spPr>
          <a:xfrm>
            <a:off x="5858359" y="5530850"/>
            <a:ext cx="2369423" cy="370946"/>
          </a:xfrm>
          <a:prstGeom prst="homePlate">
            <a:avLst>
              <a:gd name="adj" fmla="val 82593"/>
            </a:avLst>
          </a:prstGeom>
          <a:solidFill>
            <a:srgbClr val="CC00CC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 Text Here</a:t>
            </a:r>
            <a:endParaRPr lang="en-US" sz="17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AutoShape 64"/>
          <p:cNvSpPr>
            <a:spLocks noChangeArrowheads="1"/>
          </p:cNvSpPr>
          <p:nvPr/>
        </p:nvSpPr>
        <p:spPr bwMode="gray">
          <a:xfrm>
            <a:off x="355600" y="304800"/>
            <a:ext cx="8035924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Calendar  Planning </a:t>
            </a:r>
            <a:r>
              <a:rPr lang="en-US" sz="2800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79" name="Pentagon 78"/>
          <p:cNvSpPr/>
          <p:nvPr/>
        </p:nvSpPr>
        <p:spPr>
          <a:xfrm>
            <a:off x="6950075" y="1206499"/>
            <a:ext cx="175274" cy="174625"/>
          </a:xfrm>
          <a:prstGeom prst="homePlate">
            <a:avLst>
              <a:gd name="adj" fmla="val 0"/>
            </a:avLst>
          </a:prstGeom>
          <a:solidFill>
            <a:srgbClr val="CC00CC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7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 Box 394"/>
          <p:cNvSpPr txBox="1">
            <a:spLocks noChangeArrowheads="1"/>
          </p:cNvSpPr>
          <p:nvPr/>
        </p:nvSpPr>
        <p:spPr bwMode="auto">
          <a:xfrm>
            <a:off x="7125970" y="1125211"/>
            <a:ext cx="106553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38346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5431</TotalTime>
  <Words>48</Words>
  <Application>Microsoft Office PowerPoint</Application>
  <PresentationFormat>全屏显示(4:3)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FM-甘特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2012-07-18T18:20:14Z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