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 rot="5400000">
            <a:off x="5849730" y="2969459"/>
            <a:ext cx="2471818" cy="2057400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5353050"/>
            <a:ext cx="1592836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 rot="5400000">
            <a:off x="935791" y="2969459"/>
            <a:ext cx="2471818" cy="2057400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2407" y="1885950"/>
            <a:ext cx="7931042" cy="1314450"/>
            <a:chOff x="615328" y="4059238"/>
            <a:chExt cx="7938121" cy="1314450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615328" y="4059238"/>
              <a:ext cx="7938121" cy="1314450"/>
            </a:xfrm>
            <a:custGeom>
              <a:avLst/>
              <a:gdLst/>
              <a:ahLst/>
              <a:cxnLst>
                <a:cxn ang="0">
                  <a:pos x="4718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42" y="550"/>
                </a:cxn>
                <a:cxn ang="0">
                  <a:pos x="962" y="808"/>
                </a:cxn>
                <a:cxn ang="0">
                  <a:pos x="1179" y="550"/>
                </a:cxn>
                <a:cxn ang="0">
                  <a:pos x="3622" y="550"/>
                </a:cxn>
                <a:cxn ang="0">
                  <a:pos x="3839" y="808"/>
                </a:cxn>
                <a:cxn ang="0">
                  <a:pos x="4059" y="550"/>
                </a:cxn>
                <a:cxn ang="0">
                  <a:pos x="4718" y="550"/>
                </a:cxn>
                <a:cxn ang="0">
                  <a:pos x="4718" y="0"/>
                </a:cxn>
              </a:cxnLst>
              <a:rect l="0" t="0" r="r" b="b"/>
              <a:pathLst>
                <a:path w="4718" h="808">
                  <a:moveTo>
                    <a:pt x="4718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42" y="550"/>
                  </a:lnTo>
                  <a:lnTo>
                    <a:pt x="962" y="808"/>
                  </a:lnTo>
                  <a:lnTo>
                    <a:pt x="1179" y="550"/>
                  </a:lnTo>
                  <a:lnTo>
                    <a:pt x="3622" y="550"/>
                  </a:lnTo>
                  <a:lnTo>
                    <a:pt x="3839" y="808"/>
                  </a:lnTo>
                  <a:lnTo>
                    <a:pt x="4059" y="550"/>
                  </a:lnTo>
                  <a:lnTo>
                    <a:pt x="4718" y="550"/>
                  </a:lnTo>
                  <a:lnTo>
                    <a:pt x="471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731422" y="4166606"/>
              <a:ext cx="7687426" cy="1037895"/>
            </a:xfrm>
            <a:custGeom>
              <a:avLst/>
              <a:gdLst/>
              <a:ahLst/>
              <a:cxnLst>
                <a:cxn ang="0">
                  <a:pos x="4569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4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3574" y="406"/>
                </a:cxn>
                <a:cxn ang="0">
                  <a:pos x="3770" y="638"/>
                </a:cxn>
                <a:cxn ang="0">
                  <a:pos x="3969" y="406"/>
                </a:cxn>
                <a:cxn ang="0">
                  <a:pos x="4569" y="406"/>
                </a:cxn>
                <a:cxn ang="0">
                  <a:pos x="4569" y="0"/>
                </a:cxn>
              </a:cxnLst>
              <a:rect l="0" t="0" r="r" b="b"/>
              <a:pathLst>
                <a:path w="4569" h="638">
                  <a:moveTo>
                    <a:pt x="4569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4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3574" y="406"/>
                  </a:lnTo>
                  <a:lnTo>
                    <a:pt x="3770" y="638"/>
                  </a:lnTo>
                  <a:lnTo>
                    <a:pt x="3969" y="406"/>
                  </a:lnTo>
                  <a:lnTo>
                    <a:pt x="4569" y="406"/>
                  </a:lnTo>
                  <a:lnTo>
                    <a:pt x="456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612775" y="1190625"/>
            <a:ext cx="7950200" cy="1296988"/>
            <a:chOff x="612775" y="762000"/>
            <a:chExt cx="7769225" cy="129698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84079" y="5353050"/>
            <a:ext cx="1592836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83946" y="5353050"/>
            <a:ext cx="1592836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5353050"/>
            <a:ext cx="1592836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1447800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2162415"/>
            <a:ext cx="83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25800" y="1371600"/>
            <a:ext cx="500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25800" y="2116951"/>
            <a:ext cx="500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47800" y="3276600"/>
            <a:ext cx="160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10513" y="3276600"/>
            <a:ext cx="160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5486400"/>
            <a:ext cx="1447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90375" y="5486400"/>
            <a:ext cx="1447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22259" y="5486400"/>
            <a:ext cx="1447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90227" y="5486400"/>
            <a:ext cx="1447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</p:spTree>
    <p:extLst>
      <p:ext uri="{BB962C8B-B14F-4D97-AF65-F5344CB8AC3E}">
        <p14:creationId xmlns:p14="http://schemas.microsoft.com/office/powerpoint/2010/main" val="1986061331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145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