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0" y="4221163"/>
            <a:ext cx="9144000" cy="0"/>
          </a:xfrm>
          <a:prstGeom prst="line">
            <a:avLst/>
          </a:prstGeom>
          <a:ln w="635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4653136"/>
            <a:ext cx="7772400" cy="9659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5661248"/>
            <a:ext cx="6400800" cy="6976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7E937-C573-4C31-9BC0-102D9713AD23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78B48-5263-4E95-896F-C861AAEB2D7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3528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C054F-7D3D-41EF-B643-99763AD40E21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3572A-520C-4F09-89B0-7EEDA53B733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233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BB3C2-53C6-41F7-8A6C-0D263F640873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35A9C-4C29-49A6-9D97-98352BD32CA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656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/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61393-E18E-4384-83A9-9734429259E8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7FCD5-1F51-4839-8086-E8499F6998B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9835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111B4-02D4-4649-A6F7-B6203B3BE492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BA98B-C62B-415B-8566-C771B26A3C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621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9E9D6-9C25-4213-9BA8-A19B7EAC2D69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6D1ED-F271-4A2E-9AD3-63886AF7809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247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02B33-A0A7-43E8-985A-A02F78641131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29417-6849-4025-A4F5-D0DDBC89A35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43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79BE2-28B3-40CE-A117-1440C17540A0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A52A8-B9DF-4BE8-9BBF-A753BC087EE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684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C9EC3-214C-42AC-8937-7ADC636B58D5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30647-83E1-4B92-9081-F7CEDD4E203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920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9418B-0C86-428B-80D3-CB7D81AC3DFE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D8308-5F09-45D4-9808-6BB8CF1742B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153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E7506-A769-428E-8067-0E95C582D730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5A1F8-B7BF-4405-A259-634064AE4BC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983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E925266-A0AD-431B-B84C-31CFAFDAECFB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01C5F27-F132-43D1-9640-D3BE9AA9968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D0FF44"/>
        </a:buClr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4499992" y="5062552"/>
            <a:ext cx="3877985" cy="6463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zh-CN" altLang="en-US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请在这里输入标题</a:t>
            </a:r>
            <a:endParaRPr lang="zh-CN" altLang="en-US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副标题 2"/>
          <p:cNvSpPr>
            <a:spLocks noGrp="1"/>
          </p:cNvSpPr>
          <p:nvPr/>
        </p:nvSpPr>
        <p:spPr>
          <a:xfrm>
            <a:off x="4499992" y="5805264"/>
            <a:ext cx="2954655" cy="461665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zh-CN" altLang="en-US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请在这里</a:t>
            </a:r>
            <a:r>
              <a:rPr lang="zh-CN" altLang="en-US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输入副标题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CN" altLang="en-US" smtClean="0"/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f5361469feba2f554297cda6612ebe8bdd6dd"/>
</p:tagLst>
</file>

<file path=ppt/theme/theme1.xml><?xml version="1.0" encoding="utf-8"?>
<a:theme xmlns:a="http://schemas.openxmlformats.org/drawingml/2006/main" name="Office 主题​​">
  <a:themeElements>
    <a:clrScheme name="奥斯汀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主管人员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10</Words>
  <Application>Microsoft Office PowerPoint</Application>
  <PresentationFormat>全屏显示(4:3)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宋体</vt:lpstr>
      <vt:lpstr>微软雅黑</vt:lpstr>
      <vt:lpstr>幼圆</vt:lpstr>
      <vt:lpstr>Arial</vt:lpstr>
      <vt:lpstr>Century Gothic</vt:lpstr>
      <vt:lpstr>Palatino Linotype</vt:lpstr>
      <vt:lpstr>Wingdings</vt:lpstr>
      <vt:lpstr>Office 主题​​</vt:lpstr>
      <vt:lpstr>PowerPoint 演示文稿</vt:lpstr>
      <vt:lpstr>PowerPoint 演示文稿</vt:lpstr>
    </vt:vector>
  </TitlesOfParts>
  <Company>Sky123.Org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TP-人文风俗</dc:subject>
  <dc:creator>PPTfans.cn</dc:creator>
  <cp:keywords>XS-普屏 4：3;SC-淡绿色;BG-浅色;DH-静态</cp:keywords>
  <dc:description>PPTfans.cn</dc:description>
  <cp:lastModifiedBy>林辉强</cp:lastModifiedBy>
  <cp:revision>9</cp:revision>
  <dcterms:created xsi:type="dcterms:W3CDTF">2012-03-15T05:55:59Z</dcterms:created>
  <dcterms:modified xsi:type="dcterms:W3CDTF">2014-05-07T15:55:19Z</dcterms:modified>
  <cp:category>UDi-主题模板</cp:category>
</cp:coreProperties>
</file>