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00" y="1914525"/>
            <a:ext cx="5943600" cy="3657600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chemeClr val="bg1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PEST analysis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66800" y="1457325"/>
            <a:ext cx="3429000" cy="2286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0" y="1457325"/>
            <a:ext cx="3429000" cy="2286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810000"/>
            <a:ext cx="3429000" cy="2286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0" y="3810000"/>
            <a:ext cx="3429000" cy="22860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160020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0000"/>
                </a:solidFill>
                <a:cs typeface="Arial" pitchFamily="34" charset="0"/>
              </a:rPr>
              <a:t>P</a:t>
            </a:r>
            <a:endParaRPr lang="en-US" sz="16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412757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0000"/>
                </a:solidFill>
                <a:cs typeface="Arial" pitchFamily="34" charset="0"/>
              </a:rPr>
              <a:t>S</a:t>
            </a:r>
            <a:endParaRPr lang="en-US" sz="16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4260" y="411480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0000"/>
                </a:solidFill>
                <a:cs typeface="Arial" pitchFamily="34" charset="0"/>
              </a:rPr>
              <a:t>T</a:t>
            </a:r>
            <a:endParaRPr lang="en-US" sz="16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1587430"/>
            <a:ext cx="67833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0000"/>
                </a:solidFill>
                <a:cs typeface="Arial" pitchFamily="34" charset="0"/>
              </a:rPr>
              <a:t>E</a:t>
            </a:r>
            <a:endParaRPr lang="en-US" sz="166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4556809</TotalTime>
  <Words>10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1301</cp:revision>
  <dcterms:created xsi:type="dcterms:W3CDTF">2010-07-23T09:33:49Z</dcterms:created>
  <dcterms:modified xsi:type="dcterms:W3CDTF">2012-07-18T18:36:53Z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