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6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167"/>
          <p:cNvSpPr/>
          <p:nvPr/>
        </p:nvSpPr>
        <p:spPr>
          <a:xfrm rot="10800000">
            <a:off x="0" y="2743200"/>
            <a:ext cx="9144000" cy="36576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23" name="Straight Connector 222"/>
          <p:cNvCxnSpPr/>
          <p:nvPr/>
        </p:nvCxnSpPr>
        <p:spPr>
          <a:xfrm>
            <a:off x="7086600" y="2895600"/>
            <a:ext cx="1676400" cy="1588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7086600" y="3962400"/>
            <a:ext cx="1676400" cy="1588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7086600" y="6172200"/>
            <a:ext cx="1676400" cy="1588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7086600" y="5105400"/>
            <a:ext cx="1676400" cy="1588"/>
          </a:xfrm>
          <a:prstGeom prst="line">
            <a:avLst/>
          </a:prstGeom>
          <a:ln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609600" y="30480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ea typeface="굴림" charset="-127"/>
                <a:cs typeface="Arial" pitchFamily="34" charset="0"/>
              </a:rPr>
              <a:t>Steps </a:t>
            </a:r>
            <a:r>
              <a:rPr lang="en-US" sz="2400" kern="0" dirty="0" smtClean="0">
                <a:ea typeface="굴림" charset="-127"/>
                <a:cs typeface="Arial" pitchFamily="34" charset="0"/>
              </a:rPr>
              <a:t>–</a:t>
            </a:r>
            <a:r>
              <a:rPr lang="ru-RU" sz="2400" kern="0" dirty="0" smtClean="0">
                <a:ea typeface="굴림" charset="-127"/>
                <a:cs typeface="Arial" pitchFamily="34" charset="0"/>
              </a:rPr>
              <a:t> </a:t>
            </a:r>
            <a:r>
              <a:rPr lang="en-US" sz="24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-914400" y="2815898"/>
            <a:ext cx="2693385" cy="2635332"/>
            <a:chOff x="-533400" y="2815898"/>
            <a:chExt cx="2693385" cy="2635332"/>
          </a:xfrm>
        </p:grpSpPr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-533400" y="4030959"/>
              <a:ext cx="2531377" cy="1420271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0" y="62"/>
                </a:cxn>
                <a:cxn ang="0">
                  <a:pos x="42" y="97"/>
                </a:cxn>
                <a:cxn ang="0">
                  <a:pos x="173" y="15"/>
                </a:cxn>
                <a:cxn ang="0">
                  <a:pos x="145" y="20"/>
                </a:cxn>
                <a:cxn ang="0">
                  <a:pos x="144" y="20"/>
                </a:cxn>
                <a:cxn ang="0">
                  <a:pos x="106" y="6"/>
                </a:cxn>
                <a:cxn ang="0">
                  <a:pos x="106" y="5"/>
                </a:cxn>
                <a:cxn ang="0">
                  <a:pos x="106" y="5"/>
                </a:cxn>
                <a:cxn ang="0">
                  <a:pos x="106" y="0"/>
                </a:cxn>
              </a:cxnLst>
              <a:rect l="0" t="0" r="r" b="b"/>
              <a:pathLst>
                <a:path w="173" h="97">
                  <a:moveTo>
                    <a:pt x="106" y="0"/>
                  </a:moveTo>
                  <a:cubicBezTo>
                    <a:pt x="0" y="62"/>
                    <a:pt x="0" y="62"/>
                    <a:pt x="0" y="62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173" y="15"/>
                    <a:pt x="173" y="15"/>
                    <a:pt x="173" y="15"/>
                  </a:cubicBezTo>
                  <a:cubicBezTo>
                    <a:pt x="166" y="18"/>
                    <a:pt x="156" y="20"/>
                    <a:pt x="145" y="20"/>
                  </a:cubicBezTo>
                  <a:cubicBezTo>
                    <a:pt x="145" y="20"/>
                    <a:pt x="144" y="20"/>
                    <a:pt x="144" y="20"/>
                  </a:cubicBezTo>
                  <a:cubicBezTo>
                    <a:pt x="123" y="20"/>
                    <a:pt x="106" y="14"/>
                    <a:pt x="106" y="6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6" y="0"/>
                    <a:pt x="106" y="0"/>
                    <a:pt x="106" y="0"/>
                  </a:cubicBezTo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49000">
                  <a:schemeClr val="bg1">
                    <a:alpha val="43000"/>
                  </a:schemeClr>
                </a:gs>
              </a:gsLst>
              <a:lin ang="6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1017827" y="2976557"/>
              <a:ext cx="1140807" cy="1362218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5"/>
                </a:cxn>
                <a:cxn ang="0">
                  <a:pos x="14" y="4"/>
                </a:cxn>
                <a:cxn ang="0">
                  <a:pos x="39" y="1"/>
                </a:cxn>
                <a:cxn ang="0">
                  <a:pos x="63" y="4"/>
                </a:cxn>
                <a:cxn ang="0">
                  <a:pos x="78" y="3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39" y="92"/>
                </a:cxn>
                <a:cxn ang="0">
                  <a:pos x="0" y="78"/>
                </a:cxn>
              </a:cxnLst>
              <a:rect l="0" t="0" r="r" b="b"/>
              <a:pathLst>
                <a:path w="78" h="93">
                  <a:moveTo>
                    <a:pt x="0" y="78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21" y="2"/>
                    <a:pt x="29" y="1"/>
                    <a:pt x="39" y="1"/>
                  </a:cubicBezTo>
                  <a:cubicBezTo>
                    <a:pt x="48" y="0"/>
                    <a:pt x="57" y="2"/>
                    <a:pt x="63" y="4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85"/>
                    <a:pt x="61" y="92"/>
                    <a:pt x="39" y="92"/>
                  </a:cubicBezTo>
                  <a:cubicBezTo>
                    <a:pt x="18" y="93"/>
                    <a:pt x="0" y="86"/>
                    <a:pt x="0" y="78"/>
                  </a:cubicBezTo>
                </a:path>
              </a:pathLst>
            </a:custGeom>
            <a:gradFill>
              <a:gsLst>
                <a:gs pos="0">
                  <a:schemeClr val="tx1">
                    <a:lumMod val="75000"/>
                    <a:alpha val="94000"/>
                  </a:schemeClr>
                </a:gs>
                <a:gs pos="14000">
                  <a:schemeClr val="tx1">
                    <a:lumMod val="75000"/>
                  </a:schemeClr>
                </a:gs>
                <a:gs pos="69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2158635" y="3021108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>
              <a:off x="2158635" y="3021108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6AA9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1017827" y="3049460"/>
              <a:ext cx="1350" cy="1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6AA9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>
              <a:off x="2158635" y="3049460"/>
              <a:ext cx="1350" cy="147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0"/>
                </a:cxn>
              </a:cxnLst>
              <a:rect l="0" t="0" r="r" b="b"/>
              <a:pathLst>
                <a:path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>
              <a:off x="1017827" y="3049460"/>
              <a:ext cx="1140807" cy="27811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39" y="16"/>
                </a:cxn>
                <a:cxn ang="0">
                  <a:pos x="37" y="16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1"/>
                </a:cxn>
                <a:cxn ang="0">
                  <a:pos x="37" y="19"/>
                </a:cxn>
                <a:cxn ang="0">
                  <a:pos x="39" y="19"/>
                </a:cxn>
                <a:cxn ang="0">
                  <a:pos x="78" y="10"/>
                </a:cxn>
                <a:cxn ang="0">
                  <a:pos x="78" y="0"/>
                </a:cxn>
              </a:cxnLst>
              <a:rect l="0" t="0" r="r" b="b"/>
              <a:pathLst>
                <a:path w="78" h="19">
                  <a:moveTo>
                    <a:pt x="78" y="0"/>
                  </a:moveTo>
                  <a:cubicBezTo>
                    <a:pt x="77" y="8"/>
                    <a:pt x="60" y="15"/>
                    <a:pt x="39" y="16"/>
                  </a:cubicBezTo>
                  <a:cubicBezTo>
                    <a:pt x="39" y="16"/>
                    <a:pt x="38" y="16"/>
                    <a:pt x="37" y="16"/>
                  </a:cubicBezTo>
                  <a:cubicBezTo>
                    <a:pt x="18" y="16"/>
                    <a:pt x="2" y="10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8" y="16"/>
                    <a:pt x="22" y="19"/>
                    <a:pt x="37" y="19"/>
                  </a:cubicBezTo>
                  <a:cubicBezTo>
                    <a:pt x="38" y="19"/>
                    <a:pt x="39" y="19"/>
                    <a:pt x="39" y="19"/>
                  </a:cubicBezTo>
                  <a:cubicBezTo>
                    <a:pt x="55" y="18"/>
                    <a:pt x="70" y="15"/>
                    <a:pt x="78" y="10"/>
                  </a:cubicBezTo>
                  <a:cubicBezTo>
                    <a:pt x="78" y="0"/>
                    <a:pt x="78" y="0"/>
                    <a:pt x="78" y="0"/>
                  </a:cubicBezTo>
                </a:path>
              </a:pathLst>
            </a:custGeom>
            <a:gradFill>
              <a:gsLst>
                <a:gs pos="18000">
                  <a:schemeClr val="tx1">
                    <a:lumMod val="50000"/>
                  </a:schemeClr>
                </a:gs>
                <a:gs pos="51000">
                  <a:schemeClr val="bg1">
                    <a:lumMod val="85000"/>
                  </a:schemeClr>
                </a:gs>
                <a:gs pos="100000">
                  <a:schemeClr val="tx1">
                    <a:lumMod val="75000"/>
                    <a:alpha val="3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1017827" y="2815898"/>
              <a:ext cx="1140807" cy="46847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9" y="32"/>
                </a:cxn>
                <a:cxn ang="0">
                  <a:pos x="78" y="15"/>
                </a:cxn>
                <a:cxn ang="0">
                  <a:pos x="39" y="0"/>
                </a:cxn>
                <a:cxn ang="0">
                  <a:pos x="0" y="17"/>
                </a:cxn>
              </a:cxnLst>
              <a:rect l="0" t="0" r="r" b="b"/>
              <a:pathLst>
                <a:path w="78" h="32">
                  <a:moveTo>
                    <a:pt x="0" y="17"/>
                  </a:moveTo>
                  <a:cubicBezTo>
                    <a:pt x="0" y="25"/>
                    <a:pt x="18" y="32"/>
                    <a:pt x="39" y="32"/>
                  </a:cubicBezTo>
                  <a:cubicBezTo>
                    <a:pt x="61" y="31"/>
                    <a:pt x="78" y="24"/>
                    <a:pt x="78" y="15"/>
                  </a:cubicBezTo>
                  <a:cubicBezTo>
                    <a:pt x="78" y="7"/>
                    <a:pt x="60" y="0"/>
                    <a:pt x="39" y="0"/>
                  </a:cubicBezTo>
                  <a:cubicBezTo>
                    <a:pt x="17" y="1"/>
                    <a:pt x="0" y="8"/>
                    <a:pt x="0" y="17"/>
                  </a:cubicBezTo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90000">
                  <a:schemeClr val="bg1">
                    <a:lumMod val="95000"/>
                  </a:schemeClr>
                </a:gs>
              </a:gsLst>
              <a:lin ang="16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8" name="Freeform 44"/>
            <p:cNvSpPr>
              <a:spLocks noEditPoints="1"/>
            </p:cNvSpPr>
            <p:nvPr/>
          </p:nvSpPr>
          <p:spPr bwMode="auto">
            <a:xfrm>
              <a:off x="1017827" y="2815898"/>
              <a:ext cx="1140807" cy="248412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42" y="0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39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39" y="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78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78" y="15"/>
                  </a:move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moveTo>
                    <a:pt x="42" y="0"/>
                  </a:moveTo>
                  <a:cubicBezTo>
                    <a:pt x="61" y="1"/>
                    <a:pt x="76" y="7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6" y="7"/>
                    <a:pt x="61" y="1"/>
                    <a:pt x="42" y="0"/>
                  </a:cubicBezTo>
                  <a:moveTo>
                    <a:pt x="40" y="0"/>
                  </a:moveTo>
                  <a:cubicBezTo>
                    <a:pt x="40" y="0"/>
                    <a:pt x="39" y="0"/>
                    <a:pt x="39" y="0"/>
                  </a:cubicBezTo>
                  <a:cubicBezTo>
                    <a:pt x="18" y="1"/>
                    <a:pt x="1" y="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7"/>
                    <a:pt x="18" y="1"/>
                    <a:pt x="39" y="0"/>
                  </a:cubicBezTo>
                  <a:cubicBezTo>
                    <a:pt x="39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</a:path>
              </a:pathLst>
            </a:custGeom>
            <a:solidFill>
              <a:srgbClr val="D6D1C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89" name="Oval 45"/>
            <p:cNvSpPr>
              <a:spLocks noChangeArrowheads="1"/>
            </p:cNvSpPr>
            <p:nvPr/>
          </p:nvSpPr>
          <p:spPr bwMode="auto">
            <a:xfrm>
              <a:off x="1017827" y="3064310"/>
              <a:ext cx="1350" cy="1350"/>
            </a:xfrm>
            <a:prstGeom prst="ellipse">
              <a:avLst/>
            </a:pr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0" name="Oval 46"/>
            <p:cNvSpPr>
              <a:spLocks noChangeArrowheads="1"/>
            </p:cNvSpPr>
            <p:nvPr/>
          </p:nvSpPr>
          <p:spPr bwMode="auto">
            <a:xfrm>
              <a:off x="2158635" y="3035959"/>
              <a:ext cx="1350" cy="1350"/>
            </a:xfrm>
            <a:prstGeom prst="ellipse">
              <a:avLst/>
            </a:pr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2158635" y="3021108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A69A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2" name="Freeform 48"/>
            <p:cNvSpPr>
              <a:spLocks/>
            </p:cNvSpPr>
            <p:nvPr/>
          </p:nvSpPr>
          <p:spPr bwMode="auto">
            <a:xfrm>
              <a:off x="1017827" y="3064310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69A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93" name="Freeform 49"/>
            <p:cNvSpPr>
              <a:spLocks/>
            </p:cNvSpPr>
            <p:nvPr/>
          </p:nvSpPr>
          <p:spPr bwMode="auto">
            <a:xfrm>
              <a:off x="1017827" y="2815898"/>
              <a:ext cx="1140807" cy="26326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9" y="0"/>
                </a:cxn>
                <a:cxn ang="0">
                  <a:pos x="0" y="1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39" y="4"/>
                </a:cxn>
                <a:cxn ang="0">
                  <a:pos x="40" y="4"/>
                </a:cxn>
                <a:cxn ang="0">
                  <a:pos x="78" y="17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42" y="0"/>
                </a:cxn>
                <a:cxn ang="0">
                  <a:pos x="40" y="0"/>
                </a:cxn>
              </a:cxnLst>
              <a:rect l="0" t="0" r="r" b="b"/>
              <a:pathLst>
                <a:path w="78" h="18">
                  <a:moveTo>
                    <a:pt x="40" y="0"/>
                  </a:moveTo>
                  <a:cubicBezTo>
                    <a:pt x="40" y="0"/>
                    <a:pt x="39" y="0"/>
                    <a:pt x="39" y="0"/>
                  </a:cubicBezTo>
                  <a:cubicBezTo>
                    <a:pt x="18" y="1"/>
                    <a:pt x="1" y="7"/>
                    <a:pt x="0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0"/>
                    <a:pt x="18" y="4"/>
                    <a:pt x="39" y="4"/>
                  </a:cubicBezTo>
                  <a:cubicBezTo>
                    <a:pt x="39" y="4"/>
                    <a:pt x="40" y="4"/>
                    <a:pt x="40" y="4"/>
                  </a:cubicBezTo>
                  <a:cubicBezTo>
                    <a:pt x="60" y="4"/>
                    <a:pt x="76" y="9"/>
                    <a:pt x="78" y="17"/>
                  </a:cubicBezTo>
                  <a:cubicBezTo>
                    <a:pt x="78" y="16"/>
                    <a:pt x="78" y="16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6" y="7"/>
                    <a:pt x="61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6" name="Freeform 30"/>
          <p:cNvSpPr>
            <a:spLocks noEditPoints="1"/>
          </p:cNvSpPr>
          <p:nvPr/>
        </p:nvSpPr>
        <p:spPr bwMode="auto">
          <a:xfrm>
            <a:off x="6056061" y="2417934"/>
            <a:ext cx="1185359" cy="233562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81" y="15"/>
              </a:cxn>
              <a:cxn ang="0">
                <a:pos x="81" y="16"/>
              </a:cxn>
              <a:cxn ang="0">
                <a:pos x="81" y="16"/>
              </a:cxn>
              <a:cxn ang="0">
                <a:pos x="81" y="15"/>
              </a:cxn>
              <a:cxn ang="0">
                <a:pos x="44" y="0"/>
              </a:cxn>
              <a:cxn ang="0">
                <a:pos x="42" y="0"/>
              </a:cxn>
              <a:cxn ang="0">
                <a:pos x="40" y="0"/>
              </a:cxn>
              <a:cxn ang="0">
                <a:pos x="0" y="16"/>
              </a:cxn>
              <a:cxn ang="0">
                <a:pos x="0" y="16"/>
              </a:cxn>
              <a:cxn ang="0">
                <a:pos x="40" y="0"/>
              </a:cxn>
              <a:cxn ang="0">
                <a:pos x="42" y="0"/>
              </a:cxn>
              <a:cxn ang="0">
                <a:pos x="42" y="0"/>
              </a:cxn>
            </a:cxnLst>
            <a:rect l="0" t="0" r="r" b="b"/>
            <a:pathLst>
              <a:path w="81" h="16">
                <a:moveTo>
                  <a:pt x="44" y="0"/>
                </a:moveTo>
                <a:cubicBezTo>
                  <a:pt x="64" y="0"/>
                  <a:pt x="81" y="7"/>
                  <a:pt x="81" y="15"/>
                </a:cubicBezTo>
                <a:cubicBezTo>
                  <a:pt x="81" y="16"/>
                  <a:pt x="81" y="16"/>
                  <a:pt x="81" y="16"/>
                </a:cubicBezTo>
                <a:cubicBezTo>
                  <a:pt x="81" y="16"/>
                  <a:pt x="81" y="16"/>
                  <a:pt x="81" y="16"/>
                </a:cubicBezTo>
                <a:cubicBezTo>
                  <a:pt x="81" y="16"/>
                  <a:pt x="81" y="16"/>
                  <a:pt x="81" y="15"/>
                </a:cubicBezTo>
                <a:cubicBezTo>
                  <a:pt x="81" y="7"/>
                  <a:pt x="64" y="0"/>
                  <a:pt x="44" y="0"/>
                </a:cubicBezTo>
                <a:moveTo>
                  <a:pt x="42" y="0"/>
                </a:moveTo>
                <a:cubicBezTo>
                  <a:pt x="41" y="0"/>
                  <a:pt x="41" y="0"/>
                  <a:pt x="40" y="0"/>
                </a:cubicBezTo>
                <a:cubicBezTo>
                  <a:pt x="18" y="0"/>
                  <a:pt x="1" y="7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7"/>
                  <a:pt x="18" y="0"/>
                  <a:pt x="40" y="0"/>
                </a:cubicBezTo>
                <a:cubicBezTo>
                  <a:pt x="41" y="0"/>
                  <a:pt x="41" y="0"/>
                  <a:pt x="42" y="0"/>
                </a:cubicBezTo>
                <a:cubicBezTo>
                  <a:pt x="42" y="0"/>
                  <a:pt x="42" y="0"/>
                  <a:pt x="42" y="0"/>
                </a:cubicBezTo>
              </a:path>
            </a:pathLst>
          </a:custGeom>
          <a:solidFill>
            <a:srgbClr val="D6D1C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" name="Freeform 31"/>
          <p:cNvSpPr>
            <a:spLocks noEditPoints="1"/>
          </p:cNvSpPr>
          <p:nvPr/>
        </p:nvSpPr>
        <p:spPr bwMode="auto">
          <a:xfrm>
            <a:off x="6056061" y="2651495"/>
            <a:ext cx="1185359" cy="14851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0" y="1"/>
              </a:cxn>
              <a:cxn ang="0">
                <a:pos x="0" y="1"/>
              </a:cxn>
              <a:cxn ang="0">
                <a:pos x="81" y="0"/>
              </a:cxn>
              <a:cxn ang="0">
                <a:pos x="81" y="0"/>
              </a:cxn>
              <a:cxn ang="0">
                <a:pos x="81" y="0"/>
              </a:cxn>
              <a:cxn ang="0">
                <a:pos x="81" y="0"/>
              </a:cxn>
            </a:cxnLst>
            <a:rect l="0" t="0" r="r" b="b"/>
            <a:pathLst>
              <a:path w="81" h="1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81" y="0"/>
                </a:moveTo>
                <a:cubicBezTo>
                  <a:pt x="81" y="0"/>
                  <a:pt x="81" y="0"/>
                  <a:pt x="8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1" y="0"/>
                  <a:pt x="81" y="0"/>
                  <a:pt x="81" y="0"/>
                </a:cubicBezTo>
              </a:path>
            </a:pathLst>
          </a:custGeom>
          <a:solidFill>
            <a:srgbClr val="71655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0" name="Freeform 21"/>
          <p:cNvSpPr>
            <a:spLocks/>
          </p:cNvSpPr>
          <p:nvPr/>
        </p:nvSpPr>
        <p:spPr bwMode="auto">
          <a:xfrm>
            <a:off x="3328020" y="2644733"/>
            <a:ext cx="1350" cy="148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71655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1" name="Freeform 22"/>
          <p:cNvSpPr>
            <a:spLocks/>
          </p:cNvSpPr>
          <p:nvPr/>
        </p:nvSpPr>
        <p:spPr bwMode="auto">
          <a:xfrm>
            <a:off x="3328020" y="2644733"/>
            <a:ext cx="1350" cy="148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B6AA9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2" name="Freeform 23"/>
          <p:cNvSpPr>
            <a:spLocks/>
          </p:cNvSpPr>
          <p:nvPr/>
        </p:nvSpPr>
        <p:spPr bwMode="auto">
          <a:xfrm>
            <a:off x="2187212" y="2673085"/>
            <a:ext cx="1350" cy="1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B6AA9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3" name="Freeform 24"/>
          <p:cNvSpPr>
            <a:spLocks/>
          </p:cNvSpPr>
          <p:nvPr/>
        </p:nvSpPr>
        <p:spPr bwMode="auto">
          <a:xfrm>
            <a:off x="3328020" y="2673085"/>
            <a:ext cx="1350" cy="14715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10"/>
              </a:cxn>
              <a:cxn ang="0">
                <a:pos x="0" y="10"/>
              </a:cxn>
              <a:cxn ang="0">
                <a:pos x="0" y="0"/>
              </a:cxn>
            </a:cxnLst>
            <a:rect l="0" t="0" r="r" b="b"/>
            <a:pathLst>
              <a:path h="10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71655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6" name="Freeform 44"/>
          <p:cNvSpPr>
            <a:spLocks noEditPoints="1"/>
          </p:cNvSpPr>
          <p:nvPr/>
        </p:nvSpPr>
        <p:spPr bwMode="auto">
          <a:xfrm>
            <a:off x="2187212" y="2439523"/>
            <a:ext cx="1140807" cy="248412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0" y="17"/>
              </a:cxn>
              <a:cxn ang="0">
                <a:pos x="0" y="17"/>
              </a:cxn>
              <a:cxn ang="0">
                <a:pos x="0" y="17"/>
              </a:cxn>
              <a:cxn ang="0">
                <a:pos x="78" y="15"/>
              </a:cxn>
              <a:cxn ang="0">
                <a:pos x="78" y="15"/>
              </a:cxn>
              <a:cxn ang="0">
                <a:pos x="78" y="15"/>
              </a:cxn>
              <a:cxn ang="0">
                <a:pos x="78" y="15"/>
              </a:cxn>
              <a:cxn ang="0">
                <a:pos x="78" y="15"/>
              </a:cxn>
              <a:cxn ang="0">
                <a:pos x="42" y="0"/>
              </a:cxn>
              <a:cxn ang="0">
                <a:pos x="78" y="14"/>
              </a:cxn>
              <a:cxn ang="0">
                <a:pos x="78" y="14"/>
              </a:cxn>
              <a:cxn ang="0">
                <a:pos x="42" y="0"/>
              </a:cxn>
              <a:cxn ang="0">
                <a:pos x="40" y="0"/>
              </a:cxn>
              <a:cxn ang="0">
                <a:pos x="39" y="0"/>
              </a:cxn>
              <a:cxn ang="0">
                <a:pos x="0" y="16"/>
              </a:cxn>
              <a:cxn ang="0">
                <a:pos x="0" y="16"/>
              </a:cxn>
              <a:cxn ang="0">
                <a:pos x="39" y="0"/>
              </a:cxn>
              <a:cxn ang="0">
                <a:pos x="40" y="0"/>
              </a:cxn>
              <a:cxn ang="0">
                <a:pos x="40" y="0"/>
              </a:cxn>
            </a:cxnLst>
            <a:rect l="0" t="0" r="r" b="b"/>
            <a:pathLst>
              <a:path w="78" h="17">
                <a:moveTo>
                  <a:pt x="0" y="17"/>
                </a:move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7"/>
                  <a:pt x="0" y="17"/>
                  <a:pt x="0" y="17"/>
                </a:cubicBezTo>
                <a:moveTo>
                  <a:pt x="78" y="15"/>
                </a:moveTo>
                <a:cubicBezTo>
                  <a:pt x="78" y="15"/>
                  <a:pt x="78" y="15"/>
                  <a:pt x="78" y="15"/>
                </a:cubicBezTo>
                <a:cubicBezTo>
                  <a:pt x="78" y="15"/>
                  <a:pt x="78" y="15"/>
                  <a:pt x="78" y="15"/>
                </a:cubicBezTo>
                <a:cubicBezTo>
                  <a:pt x="78" y="15"/>
                  <a:pt x="78" y="15"/>
                  <a:pt x="78" y="15"/>
                </a:cubicBezTo>
                <a:cubicBezTo>
                  <a:pt x="78" y="15"/>
                  <a:pt x="78" y="15"/>
                  <a:pt x="78" y="15"/>
                </a:cubicBezTo>
                <a:moveTo>
                  <a:pt x="42" y="0"/>
                </a:moveTo>
                <a:cubicBezTo>
                  <a:pt x="61" y="1"/>
                  <a:pt x="76" y="7"/>
                  <a:pt x="78" y="14"/>
                </a:cubicBezTo>
                <a:cubicBezTo>
                  <a:pt x="78" y="14"/>
                  <a:pt x="78" y="14"/>
                  <a:pt x="78" y="14"/>
                </a:cubicBezTo>
                <a:cubicBezTo>
                  <a:pt x="76" y="7"/>
                  <a:pt x="61" y="1"/>
                  <a:pt x="42" y="0"/>
                </a:cubicBezTo>
                <a:moveTo>
                  <a:pt x="40" y="0"/>
                </a:moveTo>
                <a:cubicBezTo>
                  <a:pt x="40" y="0"/>
                  <a:pt x="39" y="0"/>
                  <a:pt x="39" y="0"/>
                </a:cubicBezTo>
                <a:cubicBezTo>
                  <a:pt x="18" y="1"/>
                  <a:pt x="1" y="7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7"/>
                  <a:pt x="18" y="1"/>
                  <a:pt x="39" y="0"/>
                </a:cubicBezTo>
                <a:cubicBezTo>
                  <a:pt x="39" y="0"/>
                  <a:pt x="40" y="0"/>
                  <a:pt x="40" y="0"/>
                </a:cubicBezTo>
                <a:cubicBezTo>
                  <a:pt x="40" y="0"/>
                  <a:pt x="40" y="0"/>
                  <a:pt x="40" y="0"/>
                </a:cubicBezTo>
              </a:path>
            </a:pathLst>
          </a:custGeom>
          <a:solidFill>
            <a:srgbClr val="D6D1C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7" name="Oval 45"/>
          <p:cNvSpPr>
            <a:spLocks noChangeArrowheads="1"/>
          </p:cNvSpPr>
          <p:nvPr/>
        </p:nvSpPr>
        <p:spPr bwMode="auto">
          <a:xfrm>
            <a:off x="2187212" y="2687935"/>
            <a:ext cx="1350" cy="1350"/>
          </a:xfrm>
          <a:prstGeom prst="ellipse">
            <a:avLst/>
          </a:prstGeom>
          <a:solidFill>
            <a:srgbClr val="71655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8" name="Oval 46"/>
          <p:cNvSpPr>
            <a:spLocks noChangeArrowheads="1"/>
          </p:cNvSpPr>
          <p:nvPr/>
        </p:nvSpPr>
        <p:spPr bwMode="auto">
          <a:xfrm>
            <a:off x="3328020" y="2659584"/>
            <a:ext cx="1350" cy="1350"/>
          </a:xfrm>
          <a:prstGeom prst="ellipse">
            <a:avLst/>
          </a:prstGeom>
          <a:solidFill>
            <a:srgbClr val="71655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9" name="Freeform 47"/>
          <p:cNvSpPr>
            <a:spLocks/>
          </p:cNvSpPr>
          <p:nvPr/>
        </p:nvSpPr>
        <p:spPr bwMode="auto">
          <a:xfrm>
            <a:off x="3328020" y="2644733"/>
            <a:ext cx="1350" cy="148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0"/>
                  <a:pt x="0" y="0"/>
                </a:cubicBezTo>
              </a:path>
            </a:pathLst>
          </a:custGeom>
          <a:solidFill>
            <a:srgbClr val="A69A8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0" name="Freeform 48"/>
          <p:cNvSpPr>
            <a:spLocks/>
          </p:cNvSpPr>
          <p:nvPr/>
        </p:nvSpPr>
        <p:spPr bwMode="auto">
          <a:xfrm>
            <a:off x="2187212" y="2687935"/>
            <a:ext cx="1350" cy="148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0"/>
              </a:cxn>
            </a:cxnLst>
            <a:rect l="0" t="0" r="r" b="b"/>
            <a:pathLst>
              <a:path h="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A69A89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5" name="Freeform 30"/>
          <p:cNvSpPr>
            <a:spLocks noEditPoints="1"/>
          </p:cNvSpPr>
          <p:nvPr/>
        </p:nvSpPr>
        <p:spPr bwMode="auto">
          <a:xfrm>
            <a:off x="377927" y="2880254"/>
            <a:ext cx="1020440" cy="201066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81" y="15"/>
              </a:cxn>
              <a:cxn ang="0">
                <a:pos x="81" y="16"/>
              </a:cxn>
              <a:cxn ang="0">
                <a:pos x="81" y="16"/>
              </a:cxn>
              <a:cxn ang="0">
                <a:pos x="81" y="15"/>
              </a:cxn>
              <a:cxn ang="0">
                <a:pos x="44" y="0"/>
              </a:cxn>
              <a:cxn ang="0">
                <a:pos x="42" y="0"/>
              </a:cxn>
              <a:cxn ang="0">
                <a:pos x="40" y="0"/>
              </a:cxn>
              <a:cxn ang="0">
                <a:pos x="0" y="16"/>
              </a:cxn>
              <a:cxn ang="0">
                <a:pos x="0" y="16"/>
              </a:cxn>
              <a:cxn ang="0">
                <a:pos x="40" y="0"/>
              </a:cxn>
              <a:cxn ang="0">
                <a:pos x="42" y="0"/>
              </a:cxn>
              <a:cxn ang="0">
                <a:pos x="42" y="0"/>
              </a:cxn>
            </a:cxnLst>
            <a:rect l="0" t="0" r="r" b="b"/>
            <a:pathLst>
              <a:path w="81" h="16">
                <a:moveTo>
                  <a:pt x="44" y="0"/>
                </a:moveTo>
                <a:cubicBezTo>
                  <a:pt x="64" y="0"/>
                  <a:pt x="81" y="7"/>
                  <a:pt x="81" y="15"/>
                </a:cubicBezTo>
                <a:cubicBezTo>
                  <a:pt x="81" y="16"/>
                  <a:pt x="81" y="16"/>
                  <a:pt x="81" y="16"/>
                </a:cubicBezTo>
                <a:cubicBezTo>
                  <a:pt x="81" y="16"/>
                  <a:pt x="81" y="16"/>
                  <a:pt x="81" y="16"/>
                </a:cubicBezTo>
                <a:cubicBezTo>
                  <a:pt x="81" y="16"/>
                  <a:pt x="81" y="16"/>
                  <a:pt x="81" y="15"/>
                </a:cubicBezTo>
                <a:cubicBezTo>
                  <a:pt x="81" y="7"/>
                  <a:pt x="64" y="0"/>
                  <a:pt x="44" y="0"/>
                </a:cubicBezTo>
                <a:moveTo>
                  <a:pt x="42" y="0"/>
                </a:moveTo>
                <a:cubicBezTo>
                  <a:pt x="41" y="0"/>
                  <a:pt x="41" y="0"/>
                  <a:pt x="40" y="0"/>
                </a:cubicBezTo>
                <a:cubicBezTo>
                  <a:pt x="18" y="0"/>
                  <a:pt x="1" y="7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1" y="7"/>
                  <a:pt x="18" y="0"/>
                  <a:pt x="40" y="0"/>
                </a:cubicBezTo>
                <a:cubicBezTo>
                  <a:pt x="41" y="0"/>
                  <a:pt x="41" y="0"/>
                  <a:pt x="42" y="0"/>
                </a:cubicBezTo>
                <a:cubicBezTo>
                  <a:pt x="42" y="0"/>
                  <a:pt x="42" y="0"/>
                  <a:pt x="42" y="0"/>
                </a:cubicBezTo>
              </a:path>
            </a:pathLst>
          </a:custGeom>
          <a:solidFill>
            <a:srgbClr val="D6D1C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6" name="Freeform 31"/>
          <p:cNvSpPr>
            <a:spLocks noEditPoints="1"/>
          </p:cNvSpPr>
          <p:nvPr/>
        </p:nvSpPr>
        <p:spPr bwMode="auto">
          <a:xfrm>
            <a:off x="377927" y="3081319"/>
            <a:ext cx="1020440" cy="12785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0" y="1"/>
              </a:cxn>
              <a:cxn ang="0">
                <a:pos x="0" y="1"/>
              </a:cxn>
              <a:cxn ang="0">
                <a:pos x="81" y="0"/>
              </a:cxn>
              <a:cxn ang="0">
                <a:pos x="81" y="0"/>
              </a:cxn>
              <a:cxn ang="0">
                <a:pos x="81" y="0"/>
              </a:cxn>
              <a:cxn ang="0">
                <a:pos x="81" y="0"/>
              </a:cxn>
            </a:cxnLst>
            <a:rect l="0" t="0" r="r" b="b"/>
            <a:pathLst>
              <a:path w="81" h="1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moveTo>
                  <a:pt x="81" y="0"/>
                </a:moveTo>
                <a:cubicBezTo>
                  <a:pt x="81" y="0"/>
                  <a:pt x="81" y="0"/>
                  <a:pt x="8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81" y="0"/>
                  <a:pt x="81" y="0"/>
                  <a:pt x="81" y="0"/>
                </a:cubicBezTo>
              </a:path>
            </a:pathLst>
          </a:custGeom>
          <a:solidFill>
            <a:srgbClr val="71655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36" name="Group 135"/>
          <p:cNvGrpSpPr/>
          <p:nvPr/>
        </p:nvGrpSpPr>
        <p:grpSpPr>
          <a:xfrm>
            <a:off x="640064" y="2405743"/>
            <a:ext cx="2693385" cy="3734789"/>
            <a:chOff x="640064" y="2405743"/>
            <a:chExt cx="2693385" cy="3734789"/>
          </a:xfrm>
        </p:grpSpPr>
        <p:grpSp>
          <p:nvGrpSpPr>
            <p:cNvPr id="61" name="Group 60"/>
            <p:cNvGrpSpPr/>
            <p:nvPr/>
          </p:nvGrpSpPr>
          <p:grpSpPr>
            <a:xfrm>
              <a:off x="640064" y="3505200"/>
              <a:ext cx="2693385" cy="2635332"/>
              <a:chOff x="-533400" y="2815898"/>
              <a:chExt cx="2693385" cy="2635332"/>
            </a:xfrm>
          </p:grpSpPr>
          <p:sp>
            <p:nvSpPr>
              <p:cNvPr id="62" name="Freeform 8"/>
              <p:cNvSpPr>
                <a:spLocks/>
              </p:cNvSpPr>
              <p:nvPr/>
            </p:nvSpPr>
            <p:spPr bwMode="auto">
              <a:xfrm>
                <a:off x="-533400" y="4030959"/>
                <a:ext cx="2531377" cy="1420271"/>
              </a:xfrm>
              <a:custGeom>
                <a:avLst/>
                <a:gdLst/>
                <a:ahLst/>
                <a:cxnLst>
                  <a:cxn ang="0">
                    <a:pos x="106" y="0"/>
                  </a:cxn>
                  <a:cxn ang="0">
                    <a:pos x="0" y="62"/>
                  </a:cxn>
                  <a:cxn ang="0">
                    <a:pos x="42" y="97"/>
                  </a:cxn>
                  <a:cxn ang="0">
                    <a:pos x="173" y="15"/>
                  </a:cxn>
                  <a:cxn ang="0">
                    <a:pos x="145" y="20"/>
                  </a:cxn>
                  <a:cxn ang="0">
                    <a:pos x="144" y="20"/>
                  </a:cxn>
                  <a:cxn ang="0">
                    <a:pos x="106" y="6"/>
                  </a:cxn>
                  <a:cxn ang="0">
                    <a:pos x="106" y="5"/>
                  </a:cxn>
                  <a:cxn ang="0">
                    <a:pos x="106" y="5"/>
                  </a:cxn>
                  <a:cxn ang="0">
                    <a:pos x="106" y="0"/>
                  </a:cxn>
                </a:cxnLst>
                <a:rect l="0" t="0" r="r" b="b"/>
                <a:pathLst>
                  <a:path w="173" h="97">
                    <a:moveTo>
                      <a:pt x="106" y="0"/>
                    </a:moveTo>
                    <a:cubicBezTo>
                      <a:pt x="0" y="62"/>
                      <a:pt x="0" y="62"/>
                      <a:pt x="0" y="62"/>
                    </a:cubicBezTo>
                    <a:cubicBezTo>
                      <a:pt x="42" y="97"/>
                      <a:pt x="42" y="97"/>
                      <a:pt x="42" y="97"/>
                    </a:cubicBezTo>
                    <a:cubicBezTo>
                      <a:pt x="173" y="15"/>
                      <a:pt x="173" y="15"/>
                      <a:pt x="173" y="15"/>
                    </a:cubicBezTo>
                    <a:cubicBezTo>
                      <a:pt x="166" y="18"/>
                      <a:pt x="156" y="20"/>
                      <a:pt x="145" y="20"/>
                    </a:cubicBezTo>
                    <a:cubicBezTo>
                      <a:pt x="145" y="20"/>
                      <a:pt x="144" y="20"/>
                      <a:pt x="144" y="20"/>
                    </a:cubicBezTo>
                    <a:cubicBezTo>
                      <a:pt x="123" y="20"/>
                      <a:pt x="106" y="14"/>
                      <a:pt x="106" y="6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6" y="0"/>
                      <a:pt x="106" y="0"/>
                      <a:pt x="106" y="0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49000">
                    <a:schemeClr val="bg1">
                      <a:alpha val="43000"/>
                    </a:schemeClr>
                  </a:gs>
                </a:gsLst>
                <a:lin ang="66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3" name="Freeform 12"/>
              <p:cNvSpPr>
                <a:spLocks/>
              </p:cNvSpPr>
              <p:nvPr/>
            </p:nvSpPr>
            <p:spPr bwMode="auto">
              <a:xfrm>
                <a:off x="1017827" y="2976557"/>
                <a:ext cx="1140807" cy="1362218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5"/>
                  </a:cxn>
                  <a:cxn ang="0">
                    <a:pos x="14" y="4"/>
                  </a:cxn>
                  <a:cxn ang="0">
                    <a:pos x="39" y="1"/>
                  </a:cxn>
                  <a:cxn ang="0">
                    <a:pos x="63" y="4"/>
                  </a:cxn>
                  <a:cxn ang="0">
                    <a:pos x="78" y="3"/>
                  </a:cxn>
                  <a:cxn ang="0">
                    <a:pos x="78" y="76"/>
                  </a:cxn>
                  <a:cxn ang="0">
                    <a:pos x="78" y="76"/>
                  </a:cxn>
                  <a:cxn ang="0">
                    <a:pos x="39" y="92"/>
                  </a:cxn>
                  <a:cxn ang="0">
                    <a:pos x="0" y="78"/>
                  </a:cxn>
                </a:cxnLst>
                <a:rect l="0" t="0" r="r" b="b"/>
                <a:pathLst>
                  <a:path w="78" h="93">
                    <a:moveTo>
                      <a:pt x="0" y="78"/>
                    </a:move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21" y="2"/>
                      <a:pt x="29" y="1"/>
                      <a:pt x="39" y="1"/>
                    </a:cubicBezTo>
                    <a:cubicBezTo>
                      <a:pt x="48" y="0"/>
                      <a:pt x="57" y="2"/>
                      <a:pt x="63" y="4"/>
                    </a:cubicBezTo>
                    <a:cubicBezTo>
                      <a:pt x="78" y="3"/>
                      <a:pt x="78" y="3"/>
                      <a:pt x="78" y="3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85"/>
                      <a:pt x="61" y="92"/>
                      <a:pt x="39" y="92"/>
                    </a:cubicBezTo>
                    <a:cubicBezTo>
                      <a:pt x="18" y="93"/>
                      <a:pt x="0" y="86"/>
                      <a:pt x="0" y="78"/>
                    </a:cubicBezTo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  <a:alpha val="94000"/>
                    </a:schemeClr>
                  </a:gs>
                  <a:gs pos="14000">
                    <a:schemeClr val="tx1">
                      <a:lumMod val="75000"/>
                    </a:schemeClr>
                  </a:gs>
                  <a:gs pos="69000">
                    <a:schemeClr val="bg1">
                      <a:lumMod val="6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4" name="Freeform 21"/>
              <p:cNvSpPr>
                <a:spLocks/>
              </p:cNvSpPr>
              <p:nvPr/>
            </p:nvSpPr>
            <p:spPr bwMode="auto">
              <a:xfrm>
                <a:off x="2158635" y="3021108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" name="Freeform 22"/>
              <p:cNvSpPr>
                <a:spLocks/>
              </p:cNvSpPr>
              <p:nvPr/>
            </p:nvSpPr>
            <p:spPr bwMode="auto">
              <a:xfrm>
                <a:off x="2158635" y="3021108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6AA9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23"/>
              <p:cNvSpPr>
                <a:spLocks/>
              </p:cNvSpPr>
              <p:nvPr/>
            </p:nvSpPr>
            <p:spPr bwMode="auto">
              <a:xfrm>
                <a:off x="1017827" y="3049460"/>
                <a:ext cx="1350" cy="13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6AA9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24"/>
              <p:cNvSpPr>
                <a:spLocks/>
              </p:cNvSpPr>
              <p:nvPr/>
            </p:nvSpPr>
            <p:spPr bwMode="auto">
              <a:xfrm>
                <a:off x="2158635" y="3049460"/>
                <a:ext cx="1350" cy="1471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0"/>
                  </a:cxn>
                </a:cxnLst>
                <a:rect l="0" t="0" r="r" b="b"/>
                <a:pathLst>
                  <a:path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25"/>
              <p:cNvSpPr>
                <a:spLocks/>
              </p:cNvSpPr>
              <p:nvPr/>
            </p:nvSpPr>
            <p:spPr bwMode="auto">
              <a:xfrm>
                <a:off x="1017827" y="3049460"/>
                <a:ext cx="1140807" cy="278114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39" y="16"/>
                  </a:cxn>
                  <a:cxn ang="0">
                    <a:pos x="37" y="16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1"/>
                  </a:cxn>
                  <a:cxn ang="0">
                    <a:pos x="37" y="19"/>
                  </a:cxn>
                  <a:cxn ang="0">
                    <a:pos x="39" y="19"/>
                  </a:cxn>
                  <a:cxn ang="0">
                    <a:pos x="78" y="10"/>
                  </a:cxn>
                  <a:cxn ang="0">
                    <a:pos x="78" y="0"/>
                  </a:cxn>
                </a:cxnLst>
                <a:rect l="0" t="0" r="r" b="b"/>
                <a:pathLst>
                  <a:path w="78" h="19">
                    <a:moveTo>
                      <a:pt x="78" y="0"/>
                    </a:moveTo>
                    <a:cubicBezTo>
                      <a:pt x="77" y="8"/>
                      <a:pt x="60" y="15"/>
                      <a:pt x="39" y="16"/>
                    </a:cubicBezTo>
                    <a:cubicBezTo>
                      <a:pt x="39" y="16"/>
                      <a:pt x="38" y="16"/>
                      <a:pt x="37" y="16"/>
                    </a:cubicBezTo>
                    <a:cubicBezTo>
                      <a:pt x="18" y="16"/>
                      <a:pt x="2" y="10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8" y="16"/>
                      <a:pt x="22" y="19"/>
                      <a:pt x="37" y="19"/>
                    </a:cubicBezTo>
                    <a:cubicBezTo>
                      <a:pt x="38" y="19"/>
                      <a:pt x="39" y="19"/>
                      <a:pt x="39" y="19"/>
                    </a:cubicBezTo>
                    <a:cubicBezTo>
                      <a:pt x="55" y="18"/>
                      <a:pt x="70" y="15"/>
                      <a:pt x="78" y="10"/>
                    </a:cubicBezTo>
                    <a:cubicBezTo>
                      <a:pt x="78" y="0"/>
                      <a:pt x="78" y="0"/>
                      <a:pt x="78" y="0"/>
                    </a:cubicBezTo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51000">
                    <a:schemeClr val="bg1">
                      <a:lumMod val="85000"/>
                    </a:schemeClr>
                  </a:gs>
                  <a:gs pos="100000">
                    <a:schemeClr val="tx1">
                      <a:lumMod val="75000"/>
                      <a:alpha val="3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29"/>
              <p:cNvSpPr>
                <a:spLocks/>
              </p:cNvSpPr>
              <p:nvPr/>
            </p:nvSpPr>
            <p:spPr bwMode="auto">
              <a:xfrm>
                <a:off x="1017827" y="2815898"/>
                <a:ext cx="1140807" cy="468474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39" y="32"/>
                  </a:cxn>
                  <a:cxn ang="0">
                    <a:pos x="78" y="15"/>
                  </a:cxn>
                  <a:cxn ang="0">
                    <a:pos x="39" y="0"/>
                  </a:cxn>
                  <a:cxn ang="0">
                    <a:pos x="0" y="17"/>
                  </a:cxn>
                </a:cxnLst>
                <a:rect l="0" t="0" r="r" b="b"/>
                <a:pathLst>
                  <a:path w="78" h="32">
                    <a:moveTo>
                      <a:pt x="0" y="17"/>
                    </a:moveTo>
                    <a:cubicBezTo>
                      <a:pt x="0" y="25"/>
                      <a:pt x="18" y="32"/>
                      <a:pt x="39" y="32"/>
                    </a:cubicBezTo>
                    <a:cubicBezTo>
                      <a:pt x="61" y="31"/>
                      <a:pt x="78" y="24"/>
                      <a:pt x="78" y="15"/>
                    </a:cubicBezTo>
                    <a:cubicBezTo>
                      <a:pt x="78" y="7"/>
                      <a:pt x="60" y="0"/>
                      <a:pt x="39" y="0"/>
                    </a:cubicBezTo>
                    <a:cubicBezTo>
                      <a:pt x="17" y="1"/>
                      <a:pt x="0" y="8"/>
                      <a:pt x="0" y="17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90000">
                    <a:schemeClr val="bg1">
                      <a:lumMod val="95000"/>
                    </a:schemeClr>
                  </a:gs>
                </a:gsLst>
                <a:lin ang="162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44"/>
              <p:cNvSpPr>
                <a:spLocks noEditPoints="1"/>
              </p:cNvSpPr>
              <p:nvPr/>
            </p:nvSpPr>
            <p:spPr bwMode="auto">
              <a:xfrm>
                <a:off x="1017827" y="2815898"/>
                <a:ext cx="1140807" cy="248412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42" y="0"/>
                  </a:cxn>
                  <a:cxn ang="0">
                    <a:pos x="78" y="14"/>
                  </a:cxn>
                  <a:cxn ang="0">
                    <a:pos x="78" y="14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39" y="0"/>
                  </a:cxn>
                  <a:cxn ang="0">
                    <a:pos x="40" y="0"/>
                  </a:cxn>
                  <a:cxn ang="0">
                    <a:pos x="40" y="0"/>
                  </a:cxn>
                </a:cxnLst>
                <a:rect l="0" t="0" r="r" b="b"/>
                <a:pathLst>
                  <a:path w="78" h="17"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78" y="15"/>
                    </a:move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moveTo>
                      <a:pt x="42" y="0"/>
                    </a:moveTo>
                    <a:cubicBezTo>
                      <a:pt x="61" y="1"/>
                      <a:pt x="76" y="7"/>
                      <a:pt x="78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6" y="7"/>
                      <a:pt x="61" y="1"/>
                      <a:pt x="42" y="0"/>
                    </a:cubicBezTo>
                    <a:moveTo>
                      <a:pt x="40" y="0"/>
                    </a:moveTo>
                    <a:cubicBezTo>
                      <a:pt x="40" y="0"/>
                      <a:pt x="39" y="0"/>
                      <a:pt x="39" y="0"/>
                    </a:cubicBezTo>
                    <a:cubicBezTo>
                      <a:pt x="18" y="1"/>
                      <a:pt x="1" y="7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7"/>
                      <a:pt x="18" y="1"/>
                      <a:pt x="39" y="0"/>
                    </a:cubicBezTo>
                    <a:cubicBezTo>
                      <a:pt x="39" y="0"/>
                      <a:pt x="40" y="0"/>
                      <a:pt x="40" y="0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D6D1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Oval 45"/>
              <p:cNvSpPr>
                <a:spLocks noChangeArrowheads="1"/>
              </p:cNvSpPr>
              <p:nvPr/>
            </p:nvSpPr>
            <p:spPr bwMode="auto">
              <a:xfrm>
                <a:off x="1017827" y="3064310"/>
                <a:ext cx="1350" cy="1350"/>
              </a:xfrm>
              <a:prstGeom prst="ellipse">
                <a:avLst/>
              </a:pr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Oval 46"/>
              <p:cNvSpPr>
                <a:spLocks noChangeArrowheads="1"/>
              </p:cNvSpPr>
              <p:nvPr/>
            </p:nvSpPr>
            <p:spPr bwMode="auto">
              <a:xfrm>
                <a:off x="2158635" y="3035959"/>
                <a:ext cx="1350" cy="1350"/>
              </a:xfrm>
              <a:prstGeom prst="ellipse">
                <a:avLst/>
              </a:pr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47"/>
              <p:cNvSpPr>
                <a:spLocks/>
              </p:cNvSpPr>
              <p:nvPr/>
            </p:nvSpPr>
            <p:spPr bwMode="auto">
              <a:xfrm>
                <a:off x="2158635" y="3021108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A69A8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48"/>
              <p:cNvSpPr>
                <a:spLocks/>
              </p:cNvSpPr>
              <p:nvPr/>
            </p:nvSpPr>
            <p:spPr bwMode="auto">
              <a:xfrm>
                <a:off x="1017827" y="3064310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69A8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49"/>
              <p:cNvSpPr>
                <a:spLocks/>
              </p:cNvSpPr>
              <p:nvPr/>
            </p:nvSpPr>
            <p:spPr bwMode="auto">
              <a:xfrm>
                <a:off x="1017827" y="2815898"/>
                <a:ext cx="1140807" cy="26326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39" y="0"/>
                  </a:cxn>
                  <a:cxn ang="0">
                    <a:pos x="0" y="16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39" y="4"/>
                  </a:cxn>
                  <a:cxn ang="0">
                    <a:pos x="40" y="4"/>
                  </a:cxn>
                  <a:cxn ang="0">
                    <a:pos x="78" y="17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4"/>
                  </a:cxn>
                  <a:cxn ang="0">
                    <a:pos x="78" y="14"/>
                  </a:cxn>
                  <a:cxn ang="0">
                    <a:pos x="42" y="0"/>
                  </a:cxn>
                  <a:cxn ang="0">
                    <a:pos x="40" y="0"/>
                  </a:cxn>
                </a:cxnLst>
                <a:rect l="0" t="0" r="r" b="b"/>
                <a:pathLst>
                  <a:path w="78" h="18">
                    <a:moveTo>
                      <a:pt x="40" y="0"/>
                    </a:moveTo>
                    <a:cubicBezTo>
                      <a:pt x="40" y="0"/>
                      <a:pt x="39" y="0"/>
                      <a:pt x="39" y="0"/>
                    </a:cubicBezTo>
                    <a:cubicBezTo>
                      <a:pt x="18" y="1"/>
                      <a:pt x="1" y="7"/>
                      <a:pt x="0" y="16"/>
                    </a:cubicBezTo>
                    <a:cubicBezTo>
                      <a:pt x="0" y="16"/>
                      <a:pt x="0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" y="10"/>
                      <a:pt x="18" y="4"/>
                      <a:pt x="39" y="4"/>
                    </a:cubicBezTo>
                    <a:cubicBezTo>
                      <a:pt x="39" y="4"/>
                      <a:pt x="40" y="4"/>
                      <a:pt x="40" y="4"/>
                    </a:cubicBezTo>
                    <a:cubicBezTo>
                      <a:pt x="60" y="4"/>
                      <a:pt x="76" y="9"/>
                      <a:pt x="78" y="17"/>
                    </a:cubicBezTo>
                    <a:cubicBezTo>
                      <a:pt x="78" y="16"/>
                      <a:pt x="78" y="16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4"/>
                      <a:pt x="78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6" y="7"/>
                      <a:pt x="61" y="1"/>
                      <a:pt x="42" y="0"/>
                    </a:cubicBezTo>
                    <a:cubicBezTo>
                      <a:pt x="41" y="0"/>
                      <a:pt x="41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82" name="Group 281"/>
            <p:cNvGrpSpPr/>
            <p:nvPr/>
          </p:nvGrpSpPr>
          <p:grpSpPr>
            <a:xfrm>
              <a:off x="2192642" y="2405743"/>
              <a:ext cx="1140807" cy="1522877"/>
              <a:chOff x="4642770" y="2004094"/>
              <a:chExt cx="1140807" cy="1522877"/>
            </a:xfrm>
          </p:grpSpPr>
          <p:sp>
            <p:nvSpPr>
              <p:cNvPr id="283" name="Freeform 12"/>
              <p:cNvSpPr>
                <a:spLocks/>
              </p:cNvSpPr>
              <p:nvPr/>
            </p:nvSpPr>
            <p:spPr bwMode="auto">
              <a:xfrm>
                <a:off x="4642770" y="2164753"/>
                <a:ext cx="1140807" cy="1362218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5"/>
                  </a:cxn>
                  <a:cxn ang="0">
                    <a:pos x="14" y="4"/>
                  </a:cxn>
                  <a:cxn ang="0">
                    <a:pos x="39" y="1"/>
                  </a:cxn>
                  <a:cxn ang="0">
                    <a:pos x="63" y="4"/>
                  </a:cxn>
                  <a:cxn ang="0">
                    <a:pos x="78" y="3"/>
                  </a:cxn>
                  <a:cxn ang="0">
                    <a:pos x="78" y="76"/>
                  </a:cxn>
                  <a:cxn ang="0">
                    <a:pos x="78" y="76"/>
                  </a:cxn>
                  <a:cxn ang="0">
                    <a:pos x="39" y="92"/>
                  </a:cxn>
                  <a:cxn ang="0">
                    <a:pos x="0" y="78"/>
                  </a:cxn>
                </a:cxnLst>
                <a:rect l="0" t="0" r="r" b="b"/>
                <a:pathLst>
                  <a:path w="78" h="93">
                    <a:moveTo>
                      <a:pt x="0" y="78"/>
                    </a:move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21" y="2"/>
                      <a:pt x="29" y="1"/>
                      <a:pt x="39" y="1"/>
                    </a:cubicBezTo>
                    <a:cubicBezTo>
                      <a:pt x="48" y="0"/>
                      <a:pt x="57" y="2"/>
                      <a:pt x="63" y="4"/>
                    </a:cubicBezTo>
                    <a:cubicBezTo>
                      <a:pt x="78" y="3"/>
                      <a:pt x="78" y="3"/>
                      <a:pt x="78" y="3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85"/>
                      <a:pt x="61" y="92"/>
                      <a:pt x="39" y="92"/>
                    </a:cubicBezTo>
                    <a:cubicBezTo>
                      <a:pt x="18" y="93"/>
                      <a:pt x="0" y="86"/>
                      <a:pt x="0" y="78"/>
                    </a:cubicBezTo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</a:schemeClr>
                  </a:gs>
                  <a:gs pos="14000">
                    <a:schemeClr val="accent2">
                      <a:lumMod val="50000"/>
                    </a:schemeClr>
                  </a:gs>
                  <a:gs pos="69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4" name="Freeform 25"/>
              <p:cNvSpPr>
                <a:spLocks/>
              </p:cNvSpPr>
              <p:nvPr/>
            </p:nvSpPr>
            <p:spPr bwMode="auto">
              <a:xfrm>
                <a:off x="4642770" y="2237656"/>
                <a:ext cx="1140807" cy="278114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39" y="16"/>
                  </a:cxn>
                  <a:cxn ang="0">
                    <a:pos x="37" y="16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1"/>
                  </a:cxn>
                  <a:cxn ang="0">
                    <a:pos x="37" y="19"/>
                  </a:cxn>
                  <a:cxn ang="0">
                    <a:pos x="39" y="19"/>
                  </a:cxn>
                  <a:cxn ang="0">
                    <a:pos x="78" y="10"/>
                  </a:cxn>
                  <a:cxn ang="0">
                    <a:pos x="78" y="0"/>
                  </a:cxn>
                </a:cxnLst>
                <a:rect l="0" t="0" r="r" b="b"/>
                <a:pathLst>
                  <a:path w="78" h="19">
                    <a:moveTo>
                      <a:pt x="78" y="0"/>
                    </a:moveTo>
                    <a:cubicBezTo>
                      <a:pt x="77" y="8"/>
                      <a:pt x="60" y="15"/>
                      <a:pt x="39" y="16"/>
                    </a:cubicBezTo>
                    <a:cubicBezTo>
                      <a:pt x="39" y="16"/>
                      <a:pt x="38" y="16"/>
                      <a:pt x="37" y="16"/>
                    </a:cubicBezTo>
                    <a:cubicBezTo>
                      <a:pt x="18" y="16"/>
                      <a:pt x="2" y="10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8" y="16"/>
                      <a:pt x="22" y="19"/>
                      <a:pt x="37" y="19"/>
                    </a:cubicBezTo>
                    <a:cubicBezTo>
                      <a:pt x="38" y="19"/>
                      <a:pt x="39" y="19"/>
                      <a:pt x="39" y="19"/>
                    </a:cubicBezTo>
                    <a:cubicBezTo>
                      <a:pt x="55" y="18"/>
                      <a:pt x="70" y="15"/>
                      <a:pt x="78" y="10"/>
                    </a:cubicBezTo>
                    <a:cubicBezTo>
                      <a:pt x="78" y="0"/>
                      <a:pt x="78" y="0"/>
                      <a:pt x="78" y="0"/>
                    </a:cubicBezTo>
                  </a:path>
                </a:pathLst>
              </a:custGeom>
              <a:gradFill>
                <a:gsLst>
                  <a:gs pos="18000">
                    <a:schemeClr val="accent2">
                      <a:lumMod val="50000"/>
                    </a:schemeClr>
                  </a:gs>
                  <a:gs pos="51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5" name="Freeform 29"/>
              <p:cNvSpPr>
                <a:spLocks/>
              </p:cNvSpPr>
              <p:nvPr/>
            </p:nvSpPr>
            <p:spPr bwMode="auto">
              <a:xfrm>
                <a:off x="4642770" y="2004094"/>
                <a:ext cx="1140807" cy="468474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39" y="32"/>
                  </a:cxn>
                  <a:cxn ang="0">
                    <a:pos x="78" y="15"/>
                  </a:cxn>
                  <a:cxn ang="0">
                    <a:pos x="39" y="0"/>
                  </a:cxn>
                  <a:cxn ang="0">
                    <a:pos x="0" y="17"/>
                  </a:cxn>
                </a:cxnLst>
                <a:rect l="0" t="0" r="r" b="b"/>
                <a:pathLst>
                  <a:path w="78" h="32">
                    <a:moveTo>
                      <a:pt x="0" y="17"/>
                    </a:moveTo>
                    <a:cubicBezTo>
                      <a:pt x="0" y="25"/>
                      <a:pt x="18" y="32"/>
                      <a:pt x="39" y="32"/>
                    </a:cubicBezTo>
                    <a:cubicBezTo>
                      <a:pt x="61" y="31"/>
                      <a:pt x="78" y="24"/>
                      <a:pt x="78" y="15"/>
                    </a:cubicBezTo>
                    <a:cubicBezTo>
                      <a:pt x="78" y="7"/>
                      <a:pt x="60" y="0"/>
                      <a:pt x="39" y="0"/>
                    </a:cubicBezTo>
                    <a:cubicBezTo>
                      <a:pt x="17" y="1"/>
                      <a:pt x="0" y="8"/>
                      <a:pt x="0" y="17"/>
                    </a:cubicBezTo>
                  </a:path>
                </a:pathLst>
              </a:custGeom>
              <a:gradFill>
                <a:gsLst>
                  <a:gs pos="0">
                    <a:schemeClr val="accent2">
                      <a:lumMod val="75000"/>
                    </a:schemeClr>
                  </a:gs>
                  <a:gs pos="90000">
                    <a:schemeClr val="bg1"/>
                  </a:gs>
                </a:gsLst>
                <a:lin ang="162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6" name="Freeform 49"/>
              <p:cNvSpPr>
                <a:spLocks/>
              </p:cNvSpPr>
              <p:nvPr/>
            </p:nvSpPr>
            <p:spPr bwMode="auto">
              <a:xfrm>
                <a:off x="4642770" y="2004094"/>
                <a:ext cx="1140807" cy="26326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39" y="0"/>
                  </a:cxn>
                  <a:cxn ang="0">
                    <a:pos x="0" y="16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39" y="4"/>
                  </a:cxn>
                  <a:cxn ang="0">
                    <a:pos x="40" y="4"/>
                  </a:cxn>
                  <a:cxn ang="0">
                    <a:pos x="78" y="17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4"/>
                  </a:cxn>
                  <a:cxn ang="0">
                    <a:pos x="78" y="14"/>
                  </a:cxn>
                  <a:cxn ang="0">
                    <a:pos x="42" y="0"/>
                  </a:cxn>
                  <a:cxn ang="0">
                    <a:pos x="40" y="0"/>
                  </a:cxn>
                </a:cxnLst>
                <a:rect l="0" t="0" r="r" b="b"/>
                <a:pathLst>
                  <a:path w="78" h="18">
                    <a:moveTo>
                      <a:pt x="40" y="0"/>
                    </a:moveTo>
                    <a:cubicBezTo>
                      <a:pt x="40" y="0"/>
                      <a:pt x="39" y="0"/>
                      <a:pt x="39" y="0"/>
                    </a:cubicBezTo>
                    <a:cubicBezTo>
                      <a:pt x="18" y="1"/>
                      <a:pt x="1" y="7"/>
                      <a:pt x="0" y="16"/>
                    </a:cubicBezTo>
                    <a:cubicBezTo>
                      <a:pt x="0" y="16"/>
                      <a:pt x="0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" y="10"/>
                      <a:pt x="18" y="4"/>
                      <a:pt x="39" y="4"/>
                    </a:cubicBezTo>
                    <a:cubicBezTo>
                      <a:pt x="39" y="4"/>
                      <a:pt x="40" y="4"/>
                      <a:pt x="40" y="4"/>
                    </a:cubicBezTo>
                    <a:cubicBezTo>
                      <a:pt x="60" y="4"/>
                      <a:pt x="76" y="9"/>
                      <a:pt x="78" y="17"/>
                    </a:cubicBezTo>
                    <a:cubicBezTo>
                      <a:pt x="78" y="16"/>
                      <a:pt x="78" y="16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4"/>
                      <a:pt x="78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6" y="7"/>
                      <a:pt x="61" y="1"/>
                      <a:pt x="42" y="0"/>
                    </a:cubicBezTo>
                    <a:cubicBezTo>
                      <a:pt x="41" y="0"/>
                      <a:pt x="41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>
            <a:off x="4491413" y="4876800"/>
            <a:ext cx="2693385" cy="2635332"/>
            <a:chOff x="-533400" y="2815898"/>
            <a:chExt cx="2693385" cy="2635332"/>
          </a:xfrm>
        </p:grpSpPr>
        <p:sp>
          <p:nvSpPr>
            <p:cNvPr id="153" name="Freeform 8"/>
            <p:cNvSpPr>
              <a:spLocks/>
            </p:cNvSpPr>
            <p:nvPr/>
          </p:nvSpPr>
          <p:spPr bwMode="auto">
            <a:xfrm>
              <a:off x="-533400" y="4030959"/>
              <a:ext cx="2531377" cy="1420271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0" y="62"/>
                </a:cxn>
                <a:cxn ang="0">
                  <a:pos x="42" y="97"/>
                </a:cxn>
                <a:cxn ang="0">
                  <a:pos x="173" y="15"/>
                </a:cxn>
                <a:cxn ang="0">
                  <a:pos x="145" y="20"/>
                </a:cxn>
                <a:cxn ang="0">
                  <a:pos x="144" y="20"/>
                </a:cxn>
                <a:cxn ang="0">
                  <a:pos x="106" y="6"/>
                </a:cxn>
                <a:cxn ang="0">
                  <a:pos x="106" y="5"/>
                </a:cxn>
                <a:cxn ang="0">
                  <a:pos x="106" y="5"/>
                </a:cxn>
                <a:cxn ang="0">
                  <a:pos x="106" y="0"/>
                </a:cxn>
              </a:cxnLst>
              <a:rect l="0" t="0" r="r" b="b"/>
              <a:pathLst>
                <a:path w="173" h="97">
                  <a:moveTo>
                    <a:pt x="106" y="0"/>
                  </a:moveTo>
                  <a:cubicBezTo>
                    <a:pt x="0" y="62"/>
                    <a:pt x="0" y="62"/>
                    <a:pt x="0" y="62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173" y="15"/>
                    <a:pt x="173" y="15"/>
                    <a:pt x="173" y="15"/>
                  </a:cubicBezTo>
                  <a:cubicBezTo>
                    <a:pt x="166" y="18"/>
                    <a:pt x="156" y="20"/>
                    <a:pt x="145" y="20"/>
                  </a:cubicBezTo>
                  <a:cubicBezTo>
                    <a:pt x="145" y="20"/>
                    <a:pt x="144" y="20"/>
                    <a:pt x="144" y="20"/>
                  </a:cubicBezTo>
                  <a:cubicBezTo>
                    <a:pt x="123" y="20"/>
                    <a:pt x="106" y="14"/>
                    <a:pt x="106" y="6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6" y="0"/>
                    <a:pt x="106" y="0"/>
                    <a:pt x="106" y="0"/>
                  </a:cubicBezTo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49000">
                  <a:schemeClr val="bg1">
                    <a:alpha val="43000"/>
                  </a:schemeClr>
                </a:gs>
              </a:gsLst>
              <a:lin ang="66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Freeform 12"/>
            <p:cNvSpPr>
              <a:spLocks/>
            </p:cNvSpPr>
            <p:nvPr/>
          </p:nvSpPr>
          <p:spPr bwMode="auto">
            <a:xfrm>
              <a:off x="1017827" y="2976557"/>
              <a:ext cx="1140807" cy="1362218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5"/>
                </a:cxn>
                <a:cxn ang="0">
                  <a:pos x="14" y="4"/>
                </a:cxn>
                <a:cxn ang="0">
                  <a:pos x="39" y="1"/>
                </a:cxn>
                <a:cxn ang="0">
                  <a:pos x="63" y="4"/>
                </a:cxn>
                <a:cxn ang="0">
                  <a:pos x="78" y="3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39" y="92"/>
                </a:cxn>
                <a:cxn ang="0">
                  <a:pos x="0" y="78"/>
                </a:cxn>
              </a:cxnLst>
              <a:rect l="0" t="0" r="r" b="b"/>
              <a:pathLst>
                <a:path w="78" h="93">
                  <a:moveTo>
                    <a:pt x="0" y="78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21" y="2"/>
                    <a:pt x="29" y="1"/>
                    <a:pt x="39" y="1"/>
                  </a:cubicBezTo>
                  <a:cubicBezTo>
                    <a:pt x="48" y="0"/>
                    <a:pt x="57" y="2"/>
                    <a:pt x="63" y="4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85"/>
                    <a:pt x="61" y="92"/>
                    <a:pt x="39" y="92"/>
                  </a:cubicBezTo>
                  <a:cubicBezTo>
                    <a:pt x="18" y="93"/>
                    <a:pt x="0" y="86"/>
                    <a:pt x="0" y="78"/>
                  </a:cubicBezTo>
                </a:path>
              </a:pathLst>
            </a:custGeom>
            <a:gradFill>
              <a:gsLst>
                <a:gs pos="0">
                  <a:schemeClr val="tx1">
                    <a:lumMod val="75000"/>
                    <a:alpha val="94000"/>
                  </a:schemeClr>
                </a:gs>
                <a:gs pos="14000">
                  <a:schemeClr val="tx1">
                    <a:lumMod val="75000"/>
                  </a:schemeClr>
                </a:gs>
                <a:gs pos="69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Freeform 21"/>
            <p:cNvSpPr>
              <a:spLocks/>
            </p:cNvSpPr>
            <p:nvPr/>
          </p:nvSpPr>
          <p:spPr bwMode="auto">
            <a:xfrm>
              <a:off x="2158635" y="3021108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Freeform 22"/>
            <p:cNvSpPr>
              <a:spLocks/>
            </p:cNvSpPr>
            <p:nvPr/>
          </p:nvSpPr>
          <p:spPr bwMode="auto">
            <a:xfrm>
              <a:off x="2158635" y="3021108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6AA9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Freeform 23"/>
            <p:cNvSpPr>
              <a:spLocks/>
            </p:cNvSpPr>
            <p:nvPr/>
          </p:nvSpPr>
          <p:spPr bwMode="auto">
            <a:xfrm>
              <a:off x="1017827" y="3049460"/>
              <a:ext cx="1350" cy="1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6AA9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Freeform 24"/>
            <p:cNvSpPr>
              <a:spLocks/>
            </p:cNvSpPr>
            <p:nvPr/>
          </p:nvSpPr>
          <p:spPr bwMode="auto">
            <a:xfrm>
              <a:off x="2158635" y="3049460"/>
              <a:ext cx="1350" cy="147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0"/>
                </a:cxn>
              </a:cxnLst>
              <a:rect l="0" t="0" r="r" b="b"/>
              <a:pathLst>
                <a:path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Freeform 25"/>
            <p:cNvSpPr>
              <a:spLocks/>
            </p:cNvSpPr>
            <p:nvPr/>
          </p:nvSpPr>
          <p:spPr bwMode="auto">
            <a:xfrm>
              <a:off x="1017827" y="3049460"/>
              <a:ext cx="1140807" cy="27811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39" y="16"/>
                </a:cxn>
                <a:cxn ang="0">
                  <a:pos x="37" y="16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1"/>
                </a:cxn>
                <a:cxn ang="0">
                  <a:pos x="37" y="19"/>
                </a:cxn>
                <a:cxn ang="0">
                  <a:pos x="39" y="19"/>
                </a:cxn>
                <a:cxn ang="0">
                  <a:pos x="78" y="10"/>
                </a:cxn>
                <a:cxn ang="0">
                  <a:pos x="78" y="0"/>
                </a:cxn>
              </a:cxnLst>
              <a:rect l="0" t="0" r="r" b="b"/>
              <a:pathLst>
                <a:path w="78" h="19">
                  <a:moveTo>
                    <a:pt x="78" y="0"/>
                  </a:moveTo>
                  <a:cubicBezTo>
                    <a:pt x="77" y="8"/>
                    <a:pt x="60" y="15"/>
                    <a:pt x="39" y="16"/>
                  </a:cubicBezTo>
                  <a:cubicBezTo>
                    <a:pt x="39" y="16"/>
                    <a:pt x="38" y="16"/>
                    <a:pt x="37" y="16"/>
                  </a:cubicBezTo>
                  <a:cubicBezTo>
                    <a:pt x="18" y="16"/>
                    <a:pt x="2" y="10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8" y="16"/>
                    <a:pt x="22" y="19"/>
                    <a:pt x="37" y="19"/>
                  </a:cubicBezTo>
                  <a:cubicBezTo>
                    <a:pt x="38" y="19"/>
                    <a:pt x="39" y="19"/>
                    <a:pt x="39" y="19"/>
                  </a:cubicBezTo>
                  <a:cubicBezTo>
                    <a:pt x="55" y="18"/>
                    <a:pt x="70" y="15"/>
                    <a:pt x="78" y="10"/>
                  </a:cubicBezTo>
                  <a:cubicBezTo>
                    <a:pt x="78" y="0"/>
                    <a:pt x="78" y="0"/>
                    <a:pt x="78" y="0"/>
                  </a:cubicBezTo>
                </a:path>
              </a:pathLst>
            </a:custGeom>
            <a:gradFill>
              <a:gsLst>
                <a:gs pos="18000">
                  <a:schemeClr val="tx1">
                    <a:lumMod val="50000"/>
                  </a:schemeClr>
                </a:gs>
                <a:gs pos="51000">
                  <a:schemeClr val="bg1">
                    <a:lumMod val="85000"/>
                  </a:schemeClr>
                </a:gs>
                <a:gs pos="100000">
                  <a:schemeClr val="tx1">
                    <a:lumMod val="75000"/>
                    <a:alpha val="3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Freeform 29"/>
            <p:cNvSpPr>
              <a:spLocks/>
            </p:cNvSpPr>
            <p:nvPr/>
          </p:nvSpPr>
          <p:spPr bwMode="auto">
            <a:xfrm>
              <a:off x="1017827" y="2815898"/>
              <a:ext cx="1140807" cy="46847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9" y="32"/>
                </a:cxn>
                <a:cxn ang="0">
                  <a:pos x="78" y="15"/>
                </a:cxn>
                <a:cxn ang="0">
                  <a:pos x="39" y="0"/>
                </a:cxn>
                <a:cxn ang="0">
                  <a:pos x="0" y="17"/>
                </a:cxn>
              </a:cxnLst>
              <a:rect l="0" t="0" r="r" b="b"/>
              <a:pathLst>
                <a:path w="78" h="32">
                  <a:moveTo>
                    <a:pt x="0" y="17"/>
                  </a:moveTo>
                  <a:cubicBezTo>
                    <a:pt x="0" y="25"/>
                    <a:pt x="18" y="32"/>
                    <a:pt x="39" y="32"/>
                  </a:cubicBezTo>
                  <a:cubicBezTo>
                    <a:pt x="61" y="31"/>
                    <a:pt x="78" y="24"/>
                    <a:pt x="78" y="15"/>
                  </a:cubicBezTo>
                  <a:cubicBezTo>
                    <a:pt x="78" y="7"/>
                    <a:pt x="60" y="0"/>
                    <a:pt x="39" y="0"/>
                  </a:cubicBezTo>
                  <a:cubicBezTo>
                    <a:pt x="17" y="1"/>
                    <a:pt x="0" y="8"/>
                    <a:pt x="0" y="17"/>
                  </a:cubicBezTo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90000">
                  <a:schemeClr val="bg1">
                    <a:lumMod val="95000"/>
                  </a:schemeClr>
                </a:gs>
              </a:gsLst>
              <a:lin ang="16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Freeform 44"/>
            <p:cNvSpPr>
              <a:spLocks noEditPoints="1"/>
            </p:cNvSpPr>
            <p:nvPr/>
          </p:nvSpPr>
          <p:spPr bwMode="auto">
            <a:xfrm>
              <a:off x="1017827" y="2815898"/>
              <a:ext cx="1140807" cy="248412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42" y="0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39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39" y="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78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78" y="15"/>
                  </a:move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moveTo>
                    <a:pt x="42" y="0"/>
                  </a:moveTo>
                  <a:cubicBezTo>
                    <a:pt x="61" y="1"/>
                    <a:pt x="76" y="7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6" y="7"/>
                    <a:pt x="61" y="1"/>
                    <a:pt x="42" y="0"/>
                  </a:cubicBezTo>
                  <a:moveTo>
                    <a:pt x="40" y="0"/>
                  </a:moveTo>
                  <a:cubicBezTo>
                    <a:pt x="40" y="0"/>
                    <a:pt x="39" y="0"/>
                    <a:pt x="39" y="0"/>
                  </a:cubicBezTo>
                  <a:cubicBezTo>
                    <a:pt x="18" y="1"/>
                    <a:pt x="1" y="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7"/>
                    <a:pt x="18" y="1"/>
                    <a:pt x="39" y="0"/>
                  </a:cubicBezTo>
                  <a:cubicBezTo>
                    <a:pt x="39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</a:path>
              </a:pathLst>
            </a:custGeom>
            <a:solidFill>
              <a:srgbClr val="D6D1C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Oval 45"/>
            <p:cNvSpPr>
              <a:spLocks noChangeArrowheads="1"/>
            </p:cNvSpPr>
            <p:nvPr/>
          </p:nvSpPr>
          <p:spPr bwMode="auto">
            <a:xfrm>
              <a:off x="1017827" y="3064310"/>
              <a:ext cx="1350" cy="1350"/>
            </a:xfrm>
            <a:prstGeom prst="ellipse">
              <a:avLst/>
            </a:pr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Oval 46"/>
            <p:cNvSpPr>
              <a:spLocks noChangeArrowheads="1"/>
            </p:cNvSpPr>
            <p:nvPr/>
          </p:nvSpPr>
          <p:spPr bwMode="auto">
            <a:xfrm>
              <a:off x="2158635" y="3035959"/>
              <a:ext cx="1350" cy="1350"/>
            </a:xfrm>
            <a:prstGeom prst="ellipse">
              <a:avLst/>
            </a:pr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Freeform 47"/>
            <p:cNvSpPr>
              <a:spLocks/>
            </p:cNvSpPr>
            <p:nvPr/>
          </p:nvSpPr>
          <p:spPr bwMode="auto">
            <a:xfrm>
              <a:off x="2158635" y="3021108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A69A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Freeform 48"/>
            <p:cNvSpPr>
              <a:spLocks/>
            </p:cNvSpPr>
            <p:nvPr/>
          </p:nvSpPr>
          <p:spPr bwMode="auto">
            <a:xfrm>
              <a:off x="1017827" y="3064310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69A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Freeform 49"/>
            <p:cNvSpPr>
              <a:spLocks/>
            </p:cNvSpPr>
            <p:nvPr/>
          </p:nvSpPr>
          <p:spPr bwMode="auto">
            <a:xfrm>
              <a:off x="1017827" y="2815898"/>
              <a:ext cx="1140807" cy="26326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9" y="0"/>
                </a:cxn>
                <a:cxn ang="0">
                  <a:pos x="0" y="1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39" y="4"/>
                </a:cxn>
                <a:cxn ang="0">
                  <a:pos x="40" y="4"/>
                </a:cxn>
                <a:cxn ang="0">
                  <a:pos x="78" y="17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42" y="0"/>
                </a:cxn>
                <a:cxn ang="0">
                  <a:pos x="40" y="0"/>
                </a:cxn>
              </a:cxnLst>
              <a:rect l="0" t="0" r="r" b="b"/>
              <a:pathLst>
                <a:path w="78" h="18">
                  <a:moveTo>
                    <a:pt x="40" y="0"/>
                  </a:moveTo>
                  <a:cubicBezTo>
                    <a:pt x="40" y="0"/>
                    <a:pt x="39" y="0"/>
                    <a:pt x="39" y="0"/>
                  </a:cubicBezTo>
                  <a:cubicBezTo>
                    <a:pt x="18" y="1"/>
                    <a:pt x="1" y="7"/>
                    <a:pt x="0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0"/>
                    <a:pt x="18" y="4"/>
                    <a:pt x="39" y="4"/>
                  </a:cubicBezTo>
                  <a:cubicBezTo>
                    <a:pt x="39" y="4"/>
                    <a:pt x="40" y="4"/>
                    <a:pt x="40" y="4"/>
                  </a:cubicBezTo>
                  <a:cubicBezTo>
                    <a:pt x="60" y="4"/>
                    <a:pt x="76" y="9"/>
                    <a:pt x="78" y="17"/>
                  </a:cubicBezTo>
                  <a:cubicBezTo>
                    <a:pt x="78" y="16"/>
                    <a:pt x="78" y="16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6" y="7"/>
                    <a:pt x="61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6043991" y="3777343"/>
            <a:ext cx="1140807" cy="1522877"/>
            <a:chOff x="4642770" y="2004094"/>
            <a:chExt cx="1140807" cy="1522877"/>
          </a:xfrm>
        </p:grpSpPr>
        <p:sp>
          <p:nvSpPr>
            <p:cNvPr id="293" name="Freeform 12"/>
            <p:cNvSpPr>
              <a:spLocks/>
            </p:cNvSpPr>
            <p:nvPr/>
          </p:nvSpPr>
          <p:spPr bwMode="auto">
            <a:xfrm>
              <a:off x="4642770" y="2164753"/>
              <a:ext cx="1140807" cy="1362218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5"/>
                </a:cxn>
                <a:cxn ang="0">
                  <a:pos x="14" y="4"/>
                </a:cxn>
                <a:cxn ang="0">
                  <a:pos x="39" y="1"/>
                </a:cxn>
                <a:cxn ang="0">
                  <a:pos x="63" y="4"/>
                </a:cxn>
                <a:cxn ang="0">
                  <a:pos x="78" y="3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39" y="92"/>
                </a:cxn>
                <a:cxn ang="0">
                  <a:pos x="0" y="78"/>
                </a:cxn>
              </a:cxnLst>
              <a:rect l="0" t="0" r="r" b="b"/>
              <a:pathLst>
                <a:path w="78" h="93">
                  <a:moveTo>
                    <a:pt x="0" y="78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21" y="2"/>
                    <a:pt x="29" y="1"/>
                    <a:pt x="39" y="1"/>
                  </a:cubicBezTo>
                  <a:cubicBezTo>
                    <a:pt x="48" y="0"/>
                    <a:pt x="57" y="2"/>
                    <a:pt x="63" y="4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85"/>
                    <a:pt x="61" y="92"/>
                    <a:pt x="39" y="92"/>
                  </a:cubicBezTo>
                  <a:cubicBezTo>
                    <a:pt x="18" y="93"/>
                    <a:pt x="0" y="86"/>
                    <a:pt x="0" y="78"/>
                  </a:cubicBezTo>
                </a:path>
              </a:pathLst>
            </a:custGeom>
            <a:gradFill>
              <a:gsLst>
                <a:gs pos="0">
                  <a:schemeClr val="accent1">
                    <a:lumMod val="50000"/>
                  </a:schemeClr>
                </a:gs>
                <a:gs pos="14000">
                  <a:schemeClr val="accent2">
                    <a:lumMod val="50000"/>
                  </a:schemeClr>
                </a:gs>
                <a:gs pos="69000">
                  <a:schemeClr val="accent2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4" name="Freeform 25"/>
            <p:cNvSpPr>
              <a:spLocks/>
            </p:cNvSpPr>
            <p:nvPr/>
          </p:nvSpPr>
          <p:spPr bwMode="auto">
            <a:xfrm>
              <a:off x="4642770" y="2237656"/>
              <a:ext cx="1140807" cy="27811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39" y="16"/>
                </a:cxn>
                <a:cxn ang="0">
                  <a:pos x="37" y="16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1"/>
                </a:cxn>
                <a:cxn ang="0">
                  <a:pos x="37" y="19"/>
                </a:cxn>
                <a:cxn ang="0">
                  <a:pos x="39" y="19"/>
                </a:cxn>
                <a:cxn ang="0">
                  <a:pos x="78" y="10"/>
                </a:cxn>
                <a:cxn ang="0">
                  <a:pos x="78" y="0"/>
                </a:cxn>
              </a:cxnLst>
              <a:rect l="0" t="0" r="r" b="b"/>
              <a:pathLst>
                <a:path w="78" h="19">
                  <a:moveTo>
                    <a:pt x="78" y="0"/>
                  </a:moveTo>
                  <a:cubicBezTo>
                    <a:pt x="77" y="8"/>
                    <a:pt x="60" y="15"/>
                    <a:pt x="39" y="16"/>
                  </a:cubicBezTo>
                  <a:cubicBezTo>
                    <a:pt x="39" y="16"/>
                    <a:pt x="38" y="16"/>
                    <a:pt x="37" y="16"/>
                  </a:cubicBezTo>
                  <a:cubicBezTo>
                    <a:pt x="18" y="16"/>
                    <a:pt x="2" y="10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8" y="16"/>
                    <a:pt x="22" y="19"/>
                    <a:pt x="37" y="19"/>
                  </a:cubicBezTo>
                  <a:cubicBezTo>
                    <a:pt x="38" y="19"/>
                    <a:pt x="39" y="19"/>
                    <a:pt x="39" y="19"/>
                  </a:cubicBezTo>
                  <a:cubicBezTo>
                    <a:pt x="55" y="18"/>
                    <a:pt x="70" y="15"/>
                    <a:pt x="78" y="10"/>
                  </a:cubicBezTo>
                  <a:cubicBezTo>
                    <a:pt x="78" y="0"/>
                    <a:pt x="78" y="0"/>
                    <a:pt x="78" y="0"/>
                  </a:cubicBezTo>
                </a:path>
              </a:pathLst>
            </a:custGeom>
            <a:gradFill>
              <a:gsLst>
                <a:gs pos="18000">
                  <a:schemeClr val="accent2">
                    <a:lumMod val="50000"/>
                  </a:schemeClr>
                </a:gs>
                <a:gs pos="51000">
                  <a:schemeClr val="accent1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5" name="Freeform 29"/>
            <p:cNvSpPr>
              <a:spLocks/>
            </p:cNvSpPr>
            <p:nvPr/>
          </p:nvSpPr>
          <p:spPr bwMode="auto">
            <a:xfrm>
              <a:off x="4642770" y="2004094"/>
              <a:ext cx="1140807" cy="46847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9" y="32"/>
                </a:cxn>
                <a:cxn ang="0">
                  <a:pos x="78" y="15"/>
                </a:cxn>
                <a:cxn ang="0">
                  <a:pos x="39" y="0"/>
                </a:cxn>
                <a:cxn ang="0">
                  <a:pos x="0" y="17"/>
                </a:cxn>
              </a:cxnLst>
              <a:rect l="0" t="0" r="r" b="b"/>
              <a:pathLst>
                <a:path w="78" h="32">
                  <a:moveTo>
                    <a:pt x="0" y="17"/>
                  </a:moveTo>
                  <a:cubicBezTo>
                    <a:pt x="0" y="25"/>
                    <a:pt x="18" y="32"/>
                    <a:pt x="39" y="32"/>
                  </a:cubicBezTo>
                  <a:cubicBezTo>
                    <a:pt x="61" y="31"/>
                    <a:pt x="78" y="24"/>
                    <a:pt x="78" y="15"/>
                  </a:cubicBezTo>
                  <a:cubicBezTo>
                    <a:pt x="78" y="7"/>
                    <a:pt x="60" y="0"/>
                    <a:pt x="39" y="0"/>
                  </a:cubicBezTo>
                  <a:cubicBezTo>
                    <a:pt x="17" y="1"/>
                    <a:pt x="0" y="8"/>
                    <a:pt x="0" y="17"/>
                  </a:cubicBezTo>
                </a:path>
              </a:pathLst>
            </a:custGeom>
            <a:gradFill>
              <a:gsLst>
                <a:gs pos="0">
                  <a:schemeClr val="accent2">
                    <a:lumMod val="75000"/>
                  </a:schemeClr>
                </a:gs>
                <a:gs pos="90000">
                  <a:schemeClr val="bg1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6" name="Freeform 49"/>
            <p:cNvSpPr>
              <a:spLocks/>
            </p:cNvSpPr>
            <p:nvPr/>
          </p:nvSpPr>
          <p:spPr bwMode="auto">
            <a:xfrm>
              <a:off x="4642770" y="2004094"/>
              <a:ext cx="1140807" cy="26326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9" y="0"/>
                </a:cxn>
                <a:cxn ang="0">
                  <a:pos x="0" y="1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39" y="4"/>
                </a:cxn>
                <a:cxn ang="0">
                  <a:pos x="40" y="4"/>
                </a:cxn>
                <a:cxn ang="0">
                  <a:pos x="78" y="17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42" y="0"/>
                </a:cxn>
                <a:cxn ang="0">
                  <a:pos x="40" y="0"/>
                </a:cxn>
              </a:cxnLst>
              <a:rect l="0" t="0" r="r" b="b"/>
              <a:pathLst>
                <a:path w="78" h="18">
                  <a:moveTo>
                    <a:pt x="40" y="0"/>
                  </a:moveTo>
                  <a:cubicBezTo>
                    <a:pt x="40" y="0"/>
                    <a:pt x="39" y="0"/>
                    <a:pt x="39" y="0"/>
                  </a:cubicBezTo>
                  <a:cubicBezTo>
                    <a:pt x="18" y="1"/>
                    <a:pt x="1" y="7"/>
                    <a:pt x="0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0"/>
                    <a:pt x="18" y="4"/>
                    <a:pt x="39" y="4"/>
                  </a:cubicBezTo>
                  <a:cubicBezTo>
                    <a:pt x="39" y="4"/>
                    <a:pt x="40" y="4"/>
                    <a:pt x="40" y="4"/>
                  </a:cubicBezTo>
                  <a:cubicBezTo>
                    <a:pt x="60" y="4"/>
                    <a:pt x="76" y="9"/>
                    <a:pt x="78" y="17"/>
                  </a:cubicBezTo>
                  <a:cubicBezTo>
                    <a:pt x="78" y="16"/>
                    <a:pt x="78" y="16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6" y="7"/>
                    <a:pt x="61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6042640" y="2668123"/>
            <a:ext cx="1142158" cy="1522877"/>
            <a:chOff x="1017827" y="2815898"/>
            <a:chExt cx="1142158" cy="1522877"/>
          </a:xfrm>
        </p:grpSpPr>
        <p:sp>
          <p:nvSpPr>
            <p:cNvPr id="316" name="Freeform 12"/>
            <p:cNvSpPr>
              <a:spLocks/>
            </p:cNvSpPr>
            <p:nvPr/>
          </p:nvSpPr>
          <p:spPr bwMode="auto">
            <a:xfrm>
              <a:off x="1017827" y="2976557"/>
              <a:ext cx="1140807" cy="1362218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5"/>
                </a:cxn>
                <a:cxn ang="0">
                  <a:pos x="14" y="4"/>
                </a:cxn>
                <a:cxn ang="0">
                  <a:pos x="39" y="1"/>
                </a:cxn>
                <a:cxn ang="0">
                  <a:pos x="63" y="4"/>
                </a:cxn>
                <a:cxn ang="0">
                  <a:pos x="78" y="3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39" y="92"/>
                </a:cxn>
                <a:cxn ang="0">
                  <a:pos x="0" y="78"/>
                </a:cxn>
              </a:cxnLst>
              <a:rect l="0" t="0" r="r" b="b"/>
              <a:pathLst>
                <a:path w="78" h="93">
                  <a:moveTo>
                    <a:pt x="0" y="78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21" y="2"/>
                    <a:pt x="29" y="1"/>
                    <a:pt x="39" y="1"/>
                  </a:cubicBezTo>
                  <a:cubicBezTo>
                    <a:pt x="48" y="0"/>
                    <a:pt x="57" y="2"/>
                    <a:pt x="63" y="4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85"/>
                    <a:pt x="61" y="92"/>
                    <a:pt x="39" y="92"/>
                  </a:cubicBezTo>
                  <a:cubicBezTo>
                    <a:pt x="18" y="93"/>
                    <a:pt x="0" y="86"/>
                    <a:pt x="0" y="78"/>
                  </a:cubicBezTo>
                </a:path>
              </a:pathLst>
            </a:custGeom>
            <a:gradFill>
              <a:gsLst>
                <a:gs pos="0">
                  <a:schemeClr val="tx1">
                    <a:lumMod val="75000"/>
                    <a:alpha val="94000"/>
                  </a:schemeClr>
                </a:gs>
                <a:gs pos="14000">
                  <a:schemeClr val="tx1">
                    <a:lumMod val="75000"/>
                  </a:schemeClr>
                </a:gs>
                <a:gs pos="69000">
                  <a:schemeClr val="bg1">
                    <a:lumMod val="6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7" name="Freeform 21"/>
            <p:cNvSpPr>
              <a:spLocks/>
            </p:cNvSpPr>
            <p:nvPr/>
          </p:nvSpPr>
          <p:spPr bwMode="auto">
            <a:xfrm>
              <a:off x="2158635" y="3021108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8" name="Freeform 22"/>
            <p:cNvSpPr>
              <a:spLocks/>
            </p:cNvSpPr>
            <p:nvPr/>
          </p:nvSpPr>
          <p:spPr bwMode="auto">
            <a:xfrm>
              <a:off x="2158635" y="3021108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6AA9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9" name="Freeform 23"/>
            <p:cNvSpPr>
              <a:spLocks/>
            </p:cNvSpPr>
            <p:nvPr/>
          </p:nvSpPr>
          <p:spPr bwMode="auto">
            <a:xfrm>
              <a:off x="1017827" y="3049460"/>
              <a:ext cx="1350" cy="1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6AA9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0" name="Freeform 24"/>
            <p:cNvSpPr>
              <a:spLocks/>
            </p:cNvSpPr>
            <p:nvPr/>
          </p:nvSpPr>
          <p:spPr bwMode="auto">
            <a:xfrm>
              <a:off x="2158635" y="3049460"/>
              <a:ext cx="1350" cy="147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0"/>
                </a:cxn>
              </a:cxnLst>
              <a:rect l="0" t="0" r="r" b="b"/>
              <a:pathLst>
                <a:path h="1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1" name="Freeform 25"/>
            <p:cNvSpPr>
              <a:spLocks/>
            </p:cNvSpPr>
            <p:nvPr/>
          </p:nvSpPr>
          <p:spPr bwMode="auto">
            <a:xfrm>
              <a:off x="1017827" y="3049460"/>
              <a:ext cx="1140807" cy="27811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39" y="16"/>
                </a:cxn>
                <a:cxn ang="0">
                  <a:pos x="37" y="16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1"/>
                </a:cxn>
                <a:cxn ang="0">
                  <a:pos x="37" y="19"/>
                </a:cxn>
                <a:cxn ang="0">
                  <a:pos x="39" y="19"/>
                </a:cxn>
                <a:cxn ang="0">
                  <a:pos x="78" y="10"/>
                </a:cxn>
                <a:cxn ang="0">
                  <a:pos x="78" y="0"/>
                </a:cxn>
              </a:cxnLst>
              <a:rect l="0" t="0" r="r" b="b"/>
              <a:pathLst>
                <a:path w="78" h="19">
                  <a:moveTo>
                    <a:pt x="78" y="0"/>
                  </a:moveTo>
                  <a:cubicBezTo>
                    <a:pt x="77" y="8"/>
                    <a:pt x="60" y="15"/>
                    <a:pt x="39" y="16"/>
                  </a:cubicBezTo>
                  <a:cubicBezTo>
                    <a:pt x="39" y="16"/>
                    <a:pt x="38" y="16"/>
                    <a:pt x="37" y="16"/>
                  </a:cubicBezTo>
                  <a:cubicBezTo>
                    <a:pt x="18" y="16"/>
                    <a:pt x="2" y="10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8" y="16"/>
                    <a:pt x="22" y="19"/>
                    <a:pt x="37" y="19"/>
                  </a:cubicBezTo>
                  <a:cubicBezTo>
                    <a:pt x="38" y="19"/>
                    <a:pt x="39" y="19"/>
                    <a:pt x="39" y="19"/>
                  </a:cubicBezTo>
                  <a:cubicBezTo>
                    <a:pt x="55" y="18"/>
                    <a:pt x="70" y="15"/>
                    <a:pt x="78" y="10"/>
                  </a:cubicBezTo>
                  <a:cubicBezTo>
                    <a:pt x="78" y="0"/>
                    <a:pt x="78" y="0"/>
                    <a:pt x="78" y="0"/>
                  </a:cubicBezTo>
                </a:path>
              </a:pathLst>
            </a:custGeom>
            <a:gradFill>
              <a:gsLst>
                <a:gs pos="18000">
                  <a:schemeClr val="tx1">
                    <a:lumMod val="50000"/>
                  </a:schemeClr>
                </a:gs>
                <a:gs pos="51000">
                  <a:schemeClr val="bg1">
                    <a:lumMod val="85000"/>
                  </a:schemeClr>
                </a:gs>
                <a:gs pos="100000">
                  <a:schemeClr val="tx1">
                    <a:lumMod val="75000"/>
                    <a:alpha val="3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2" name="Freeform 29"/>
            <p:cNvSpPr>
              <a:spLocks/>
            </p:cNvSpPr>
            <p:nvPr/>
          </p:nvSpPr>
          <p:spPr bwMode="auto">
            <a:xfrm>
              <a:off x="1017827" y="2815898"/>
              <a:ext cx="1140807" cy="46847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9" y="32"/>
                </a:cxn>
                <a:cxn ang="0">
                  <a:pos x="78" y="15"/>
                </a:cxn>
                <a:cxn ang="0">
                  <a:pos x="39" y="0"/>
                </a:cxn>
                <a:cxn ang="0">
                  <a:pos x="0" y="17"/>
                </a:cxn>
              </a:cxnLst>
              <a:rect l="0" t="0" r="r" b="b"/>
              <a:pathLst>
                <a:path w="78" h="32">
                  <a:moveTo>
                    <a:pt x="0" y="17"/>
                  </a:moveTo>
                  <a:cubicBezTo>
                    <a:pt x="0" y="25"/>
                    <a:pt x="18" y="32"/>
                    <a:pt x="39" y="32"/>
                  </a:cubicBezTo>
                  <a:cubicBezTo>
                    <a:pt x="61" y="31"/>
                    <a:pt x="78" y="24"/>
                    <a:pt x="78" y="15"/>
                  </a:cubicBezTo>
                  <a:cubicBezTo>
                    <a:pt x="78" y="7"/>
                    <a:pt x="60" y="0"/>
                    <a:pt x="39" y="0"/>
                  </a:cubicBezTo>
                  <a:cubicBezTo>
                    <a:pt x="17" y="1"/>
                    <a:pt x="0" y="8"/>
                    <a:pt x="0" y="17"/>
                  </a:cubicBezTo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90000">
                  <a:schemeClr val="bg1">
                    <a:lumMod val="95000"/>
                  </a:schemeClr>
                </a:gs>
              </a:gsLst>
              <a:lin ang="16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3" name="Freeform 44"/>
            <p:cNvSpPr>
              <a:spLocks noEditPoints="1"/>
            </p:cNvSpPr>
            <p:nvPr/>
          </p:nvSpPr>
          <p:spPr bwMode="auto">
            <a:xfrm>
              <a:off x="1017827" y="2815898"/>
              <a:ext cx="1140807" cy="248412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42" y="0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42" y="0"/>
                </a:cxn>
                <a:cxn ang="0">
                  <a:pos x="40" y="0"/>
                </a:cxn>
                <a:cxn ang="0">
                  <a:pos x="39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39" y="0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78" h="17">
                  <a:moveTo>
                    <a:pt x="0" y="17"/>
                  </a:move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moveTo>
                    <a:pt x="78" y="15"/>
                  </a:move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moveTo>
                    <a:pt x="42" y="0"/>
                  </a:moveTo>
                  <a:cubicBezTo>
                    <a:pt x="61" y="1"/>
                    <a:pt x="76" y="7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6" y="7"/>
                    <a:pt x="61" y="1"/>
                    <a:pt x="42" y="0"/>
                  </a:cubicBezTo>
                  <a:moveTo>
                    <a:pt x="40" y="0"/>
                  </a:moveTo>
                  <a:cubicBezTo>
                    <a:pt x="40" y="0"/>
                    <a:pt x="39" y="0"/>
                    <a:pt x="39" y="0"/>
                  </a:cubicBezTo>
                  <a:cubicBezTo>
                    <a:pt x="18" y="1"/>
                    <a:pt x="1" y="7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7"/>
                    <a:pt x="18" y="1"/>
                    <a:pt x="39" y="0"/>
                  </a:cubicBezTo>
                  <a:cubicBezTo>
                    <a:pt x="39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</a:path>
              </a:pathLst>
            </a:custGeom>
            <a:solidFill>
              <a:srgbClr val="D6D1C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4" name="Oval 45"/>
            <p:cNvSpPr>
              <a:spLocks noChangeArrowheads="1"/>
            </p:cNvSpPr>
            <p:nvPr/>
          </p:nvSpPr>
          <p:spPr bwMode="auto">
            <a:xfrm>
              <a:off x="1017827" y="3064310"/>
              <a:ext cx="1350" cy="1350"/>
            </a:xfrm>
            <a:prstGeom prst="ellipse">
              <a:avLst/>
            </a:pr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5" name="Oval 46"/>
            <p:cNvSpPr>
              <a:spLocks noChangeArrowheads="1"/>
            </p:cNvSpPr>
            <p:nvPr/>
          </p:nvSpPr>
          <p:spPr bwMode="auto">
            <a:xfrm>
              <a:off x="2158635" y="3035959"/>
              <a:ext cx="1350" cy="1350"/>
            </a:xfrm>
            <a:prstGeom prst="ellipse">
              <a:avLst/>
            </a:prstGeom>
            <a:solidFill>
              <a:srgbClr val="7165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6" name="Freeform 47"/>
            <p:cNvSpPr>
              <a:spLocks/>
            </p:cNvSpPr>
            <p:nvPr/>
          </p:nvSpPr>
          <p:spPr bwMode="auto">
            <a:xfrm>
              <a:off x="2158635" y="3021108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A69A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7" name="Freeform 48"/>
            <p:cNvSpPr>
              <a:spLocks/>
            </p:cNvSpPr>
            <p:nvPr/>
          </p:nvSpPr>
          <p:spPr bwMode="auto">
            <a:xfrm>
              <a:off x="1017827" y="3064310"/>
              <a:ext cx="1350" cy="148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69A8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8" name="Freeform 49"/>
            <p:cNvSpPr>
              <a:spLocks/>
            </p:cNvSpPr>
            <p:nvPr/>
          </p:nvSpPr>
          <p:spPr bwMode="auto">
            <a:xfrm>
              <a:off x="1017827" y="2815898"/>
              <a:ext cx="1140807" cy="26326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9" y="0"/>
                </a:cxn>
                <a:cxn ang="0">
                  <a:pos x="0" y="1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39" y="4"/>
                </a:cxn>
                <a:cxn ang="0">
                  <a:pos x="40" y="4"/>
                </a:cxn>
                <a:cxn ang="0">
                  <a:pos x="78" y="17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42" y="0"/>
                </a:cxn>
                <a:cxn ang="0">
                  <a:pos x="40" y="0"/>
                </a:cxn>
              </a:cxnLst>
              <a:rect l="0" t="0" r="r" b="b"/>
              <a:pathLst>
                <a:path w="78" h="18">
                  <a:moveTo>
                    <a:pt x="40" y="0"/>
                  </a:moveTo>
                  <a:cubicBezTo>
                    <a:pt x="40" y="0"/>
                    <a:pt x="39" y="0"/>
                    <a:pt x="39" y="0"/>
                  </a:cubicBezTo>
                  <a:cubicBezTo>
                    <a:pt x="18" y="1"/>
                    <a:pt x="1" y="7"/>
                    <a:pt x="0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0"/>
                    <a:pt x="18" y="4"/>
                    <a:pt x="39" y="4"/>
                  </a:cubicBezTo>
                  <a:cubicBezTo>
                    <a:pt x="39" y="4"/>
                    <a:pt x="40" y="4"/>
                    <a:pt x="40" y="4"/>
                  </a:cubicBezTo>
                  <a:cubicBezTo>
                    <a:pt x="60" y="4"/>
                    <a:pt x="76" y="9"/>
                    <a:pt x="78" y="17"/>
                  </a:cubicBezTo>
                  <a:cubicBezTo>
                    <a:pt x="78" y="16"/>
                    <a:pt x="78" y="16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6" y="7"/>
                    <a:pt x="61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6043991" y="1567542"/>
            <a:ext cx="1140807" cy="1522877"/>
            <a:chOff x="7032171" y="1600200"/>
            <a:chExt cx="1140807" cy="1522877"/>
          </a:xfrm>
        </p:grpSpPr>
        <p:sp>
          <p:nvSpPr>
            <p:cNvPr id="308" name="Freeform 12"/>
            <p:cNvSpPr>
              <a:spLocks/>
            </p:cNvSpPr>
            <p:nvPr/>
          </p:nvSpPr>
          <p:spPr bwMode="auto">
            <a:xfrm>
              <a:off x="7032171" y="1760859"/>
              <a:ext cx="1140807" cy="1362218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77"/>
                </a:cxn>
                <a:cxn ang="0">
                  <a:pos x="0" y="77"/>
                </a:cxn>
                <a:cxn ang="0">
                  <a:pos x="0" y="5"/>
                </a:cxn>
                <a:cxn ang="0">
                  <a:pos x="14" y="4"/>
                </a:cxn>
                <a:cxn ang="0">
                  <a:pos x="39" y="1"/>
                </a:cxn>
                <a:cxn ang="0">
                  <a:pos x="63" y="4"/>
                </a:cxn>
                <a:cxn ang="0">
                  <a:pos x="78" y="3"/>
                </a:cxn>
                <a:cxn ang="0">
                  <a:pos x="78" y="76"/>
                </a:cxn>
                <a:cxn ang="0">
                  <a:pos x="78" y="76"/>
                </a:cxn>
                <a:cxn ang="0">
                  <a:pos x="39" y="92"/>
                </a:cxn>
                <a:cxn ang="0">
                  <a:pos x="0" y="78"/>
                </a:cxn>
              </a:cxnLst>
              <a:rect l="0" t="0" r="r" b="b"/>
              <a:pathLst>
                <a:path w="78" h="93">
                  <a:moveTo>
                    <a:pt x="0" y="78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21" y="2"/>
                    <a:pt x="29" y="1"/>
                    <a:pt x="39" y="1"/>
                  </a:cubicBezTo>
                  <a:cubicBezTo>
                    <a:pt x="48" y="0"/>
                    <a:pt x="57" y="2"/>
                    <a:pt x="63" y="4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85"/>
                    <a:pt x="61" y="92"/>
                    <a:pt x="39" y="92"/>
                  </a:cubicBezTo>
                  <a:cubicBezTo>
                    <a:pt x="18" y="93"/>
                    <a:pt x="0" y="86"/>
                    <a:pt x="0" y="78"/>
                  </a:cubicBezTo>
                </a:path>
              </a:pathLst>
            </a:custGeom>
            <a:gradFill>
              <a:gsLst>
                <a:gs pos="0">
                  <a:schemeClr val="accent6">
                    <a:lumMod val="50000"/>
                  </a:schemeClr>
                </a:gs>
                <a:gs pos="14000">
                  <a:schemeClr val="accent5">
                    <a:lumMod val="50000"/>
                  </a:schemeClr>
                </a:gs>
                <a:gs pos="69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7032171" y="1833762"/>
              <a:ext cx="1140807" cy="278114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39" y="16"/>
                </a:cxn>
                <a:cxn ang="0">
                  <a:pos x="37" y="16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1"/>
                </a:cxn>
                <a:cxn ang="0">
                  <a:pos x="37" y="19"/>
                </a:cxn>
                <a:cxn ang="0">
                  <a:pos x="39" y="19"/>
                </a:cxn>
                <a:cxn ang="0">
                  <a:pos x="78" y="10"/>
                </a:cxn>
                <a:cxn ang="0">
                  <a:pos x="78" y="0"/>
                </a:cxn>
              </a:cxnLst>
              <a:rect l="0" t="0" r="r" b="b"/>
              <a:pathLst>
                <a:path w="78" h="19">
                  <a:moveTo>
                    <a:pt x="78" y="0"/>
                  </a:moveTo>
                  <a:cubicBezTo>
                    <a:pt x="77" y="8"/>
                    <a:pt x="60" y="15"/>
                    <a:pt x="39" y="16"/>
                  </a:cubicBezTo>
                  <a:cubicBezTo>
                    <a:pt x="39" y="16"/>
                    <a:pt x="38" y="16"/>
                    <a:pt x="37" y="16"/>
                  </a:cubicBezTo>
                  <a:cubicBezTo>
                    <a:pt x="18" y="16"/>
                    <a:pt x="2" y="10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8" y="16"/>
                    <a:pt x="22" y="19"/>
                    <a:pt x="37" y="19"/>
                  </a:cubicBezTo>
                  <a:cubicBezTo>
                    <a:pt x="38" y="19"/>
                    <a:pt x="39" y="19"/>
                    <a:pt x="39" y="19"/>
                  </a:cubicBezTo>
                  <a:cubicBezTo>
                    <a:pt x="55" y="18"/>
                    <a:pt x="70" y="15"/>
                    <a:pt x="78" y="10"/>
                  </a:cubicBezTo>
                  <a:cubicBezTo>
                    <a:pt x="78" y="0"/>
                    <a:pt x="78" y="0"/>
                    <a:pt x="78" y="0"/>
                  </a:cubicBezTo>
                </a:path>
              </a:pathLst>
            </a:custGeom>
            <a:gradFill>
              <a:gsLst>
                <a:gs pos="18000">
                  <a:schemeClr val="accent5">
                    <a:lumMod val="50000"/>
                  </a:schemeClr>
                </a:gs>
                <a:gs pos="5100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0" name="Freeform 29"/>
            <p:cNvSpPr>
              <a:spLocks/>
            </p:cNvSpPr>
            <p:nvPr/>
          </p:nvSpPr>
          <p:spPr bwMode="auto">
            <a:xfrm>
              <a:off x="7032171" y="1600200"/>
              <a:ext cx="1140807" cy="46847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9" y="32"/>
                </a:cxn>
                <a:cxn ang="0">
                  <a:pos x="78" y="15"/>
                </a:cxn>
                <a:cxn ang="0">
                  <a:pos x="39" y="0"/>
                </a:cxn>
                <a:cxn ang="0">
                  <a:pos x="0" y="17"/>
                </a:cxn>
              </a:cxnLst>
              <a:rect l="0" t="0" r="r" b="b"/>
              <a:pathLst>
                <a:path w="78" h="32">
                  <a:moveTo>
                    <a:pt x="0" y="17"/>
                  </a:moveTo>
                  <a:cubicBezTo>
                    <a:pt x="0" y="25"/>
                    <a:pt x="18" y="32"/>
                    <a:pt x="39" y="32"/>
                  </a:cubicBezTo>
                  <a:cubicBezTo>
                    <a:pt x="61" y="31"/>
                    <a:pt x="78" y="24"/>
                    <a:pt x="78" y="15"/>
                  </a:cubicBezTo>
                  <a:cubicBezTo>
                    <a:pt x="78" y="7"/>
                    <a:pt x="60" y="0"/>
                    <a:pt x="39" y="0"/>
                  </a:cubicBezTo>
                  <a:cubicBezTo>
                    <a:pt x="17" y="1"/>
                    <a:pt x="0" y="8"/>
                    <a:pt x="0" y="17"/>
                  </a:cubicBezTo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90000">
                  <a:schemeClr val="accent5">
                    <a:lumMod val="20000"/>
                    <a:lumOff val="80000"/>
                  </a:schemeClr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1" name="Freeform 49"/>
            <p:cNvSpPr>
              <a:spLocks/>
            </p:cNvSpPr>
            <p:nvPr/>
          </p:nvSpPr>
          <p:spPr bwMode="auto">
            <a:xfrm>
              <a:off x="7032171" y="1600200"/>
              <a:ext cx="1140807" cy="26326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9" y="0"/>
                </a:cxn>
                <a:cxn ang="0">
                  <a:pos x="0" y="16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39" y="4"/>
                </a:cxn>
                <a:cxn ang="0">
                  <a:pos x="40" y="4"/>
                </a:cxn>
                <a:cxn ang="0">
                  <a:pos x="78" y="17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5"/>
                </a:cxn>
                <a:cxn ang="0">
                  <a:pos x="78" y="14"/>
                </a:cxn>
                <a:cxn ang="0">
                  <a:pos x="78" y="14"/>
                </a:cxn>
                <a:cxn ang="0">
                  <a:pos x="42" y="0"/>
                </a:cxn>
                <a:cxn ang="0">
                  <a:pos x="40" y="0"/>
                </a:cxn>
              </a:cxnLst>
              <a:rect l="0" t="0" r="r" b="b"/>
              <a:pathLst>
                <a:path w="78" h="18">
                  <a:moveTo>
                    <a:pt x="40" y="0"/>
                  </a:moveTo>
                  <a:cubicBezTo>
                    <a:pt x="40" y="0"/>
                    <a:pt x="39" y="0"/>
                    <a:pt x="39" y="0"/>
                  </a:cubicBezTo>
                  <a:cubicBezTo>
                    <a:pt x="18" y="1"/>
                    <a:pt x="1" y="7"/>
                    <a:pt x="0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7"/>
                    <a:pt x="0" y="17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0"/>
                    <a:pt x="18" y="4"/>
                    <a:pt x="39" y="4"/>
                  </a:cubicBezTo>
                  <a:cubicBezTo>
                    <a:pt x="39" y="4"/>
                    <a:pt x="40" y="4"/>
                    <a:pt x="40" y="4"/>
                  </a:cubicBezTo>
                  <a:cubicBezTo>
                    <a:pt x="60" y="4"/>
                    <a:pt x="76" y="9"/>
                    <a:pt x="78" y="17"/>
                  </a:cubicBezTo>
                  <a:cubicBezTo>
                    <a:pt x="78" y="16"/>
                    <a:pt x="78" y="16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15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6" y="7"/>
                    <a:pt x="61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2468864" y="1981200"/>
            <a:ext cx="2693385" cy="4845132"/>
            <a:chOff x="2468864" y="1981200"/>
            <a:chExt cx="2693385" cy="4845132"/>
          </a:xfrm>
        </p:grpSpPr>
        <p:grpSp>
          <p:nvGrpSpPr>
            <p:cNvPr id="137" name="Group 136"/>
            <p:cNvGrpSpPr/>
            <p:nvPr/>
          </p:nvGrpSpPr>
          <p:grpSpPr>
            <a:xfrm>
              <a:off x="2468864" y="4191000"/>
              <a:ext cx="2693385" cy="2635332"/>
              <a:chOff x="-533400" y="2815898"/>
              <a:chExt cx="2693385" cy="2635332"/>
            </a:xfrm>
          </p:grpSpPr>
          <p:sp>
            <p:nvSpPr>
              <p:cNvPr id="138" name="Freeform 8"/>
              <p:cNvSpPr>
                <a:spLocks/>
              </p:cNvSpPr>
              <p:nvPr/>
            </p:nvSpPr>
            <p:spPr bwMode="auto">
              <a:xfrm>
                <a:off x="-533400" y="4030959"/>
                <a:ext cx="2531377" cy="1420271"/>
              </a:xfrm>
              <a:custGeom>
                <a:avLst/>
                <a:gdLst/>
                <a:ahLst/>
                <a:cxnLst>
                  <a:cxn ang="0">
                    <a:pos x="106" y="0"/>
                  </a:cxn>
                  <a:cxn ang="0">
                    <a:pos x="0" y="62"/>
                  </a:cxn>
                  <a:cxn ang="0">
                    <a:pos x="42" y="97"/>
                  </a:cxn>
                  <a:cxn ang="0">
                    <a:pos x="173" y="15"/>
                  </a:cxn>
                  <a:cxn ang="0">
                    <a:pos x="145" y="20"/>
                  </a:cxn>
                  <a:cxn ang="0">
                    <a:pos x="144" y="20"/>
                  </a:cxn>
                  <a:cxn ang="0">
                    <a:pos x="106" y="6"/>
                  </a:cxn>
                  <a:cxn ang="0">
                    <a:pos x="106" y="5"/>
                  </a:cxn>
                  <a:cxn ang="0">
                    <a:pos x="106" y="5"/>
                  </a:cxn>
                  <a:cxn ang="0">
                    <a:pos x="106" y="0"/>
                  </a:cxn>
                </a:cxnLst>
                <a:rect l="0" t="0" r="r" b="b"/>
                <a:pathLst>
                  <a:path w="173" h="97">
                    <a:moveTo>
                      <a:pt x="106" y="0"/>
                    </a:moveTo>
                    <a:cubicBezTo>
                      <a:pt x="0" y="62"/>
                      <a:pt x="0" y="62"/>
                      <a:pt x="0" y="62"/>
                    </a:cubicBezTo>
                    <a:cubicBezTo>
                      <a:pt x="42" y="97"/>
                      <a:pt x="42" y="97"/>
                      <a:pt x="42" y="97"/>
                    </a:cubicBezTo>
                    <a:cubicBezTo>
                      <a:pt x="173" y="15"/>
                      <a:pt x="173" y="15"/>
                      <a:pt x="173" y="15"/>
                    </a:cubicBezTo>
                    <a:cubicBezTo>
                      <a:pt x="166" y="18"/>
                      <a:pt x="156" y="20"/>
                      <a:pt x="145" y="20"/>
                    </a:cubicBezTo>
                    <a:cubicBezTo>
                      <a:pt x="145" y="20"/>
                      <a:pt x="144" y="20"/>
                      <a:pt x="144" y="20"/>
                    </a:cubicBezTo>
                    <a:cubicBezTo>
                      <a:pt x="123" y="20"/>
                      <a:pt x="106" y="14"/>
                      <a:pt x="106" y="6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6" y="5"/>
                      <a:pt x="106" y="5"/>
                      <a:pt x="106" y="5"/>
                    </a:cubicBezTo>
                    <a:cubicBezTo>
                      <a:pt x="106" y="0"/>
                      <a:pt x="106" y="0"/>
                      <a:pt x="106" y="0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49000">
                    <a:schemeClr val="bg1">
                      <a:alpha val="43000"/>
                    </a:schemeClr>
                  </a:gs>
                </a:gsLst>
                <a:lin ang="66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9" name="Freeform 12"/>
              <p:cNvSpPr>
                <a:spLocks/>
              </p:cNvSpPr>
              <p:nvPr/>
            </p:nvSpPr>
            <p:spPr bwMode="auto">
              <a:xfrm>
                <a:off x="1017827" y="2976557"/>
                <a:ext cx="1140807" cy="1362218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5"/>
                  </a:cxn>
                  <a:cxn ang="0">
                    <a:pos x="14" y="4"/>
                  </a:cxn>
                  <a:cxn ang="0">
                    <a:pos x="39" y="1"/>
                  </a:cxn>
                  <a:cxn ang="0">
                    <a:pos x="63" y="4"/>
                  </a:cxn>
                  <a:cxn ang="0">
                    <a:pos x="78" y="3"/>
                  </a:cxn>
                  <a:cxn ang="0">
                    <a:pos x="78" y="76"/>
                  </a:cxn>
                  <a:cxn ang="0">
                    <a:pos x="78" y="76"/>
                  </a:cxn>
                  <a:cxn ang="0">
                    <a:pos x="39" y="92"/>
                  </a:cxn>
                  <a:cxn ang="0">
                    <a:pos x="0" y="78"/>
                  </a:cxn>
                </a:cxnLst>
                <a:rect l="0" t="0" r="r" b="b"/>
                <a:pathLst>
                  <a:path w="78" h="93">
                    <a:moveTo>
                      <a:pt x="0" y="78"/>
                    </a:move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21" y="2"/>
                      <a:pt x="29" y="1"/>
                      <a:pt x="39" y="1"/>
                    </a:cubicBezTo>
                    <a:cubicBezTo>
                      <a:pt x="48" y="0"/>
                      <a:pt x="57" y="2"/>
                      <a:pt x="63" y="4"/>
                    </a:cubicBezTo>
                    <a:cubicBezTo>
                      <a:pt x="78" y="3"/>
                      <a:pt x="78" y="3"/>
                      <a:pt x="78" y="3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85"/>
                      <a:pt x="61" y="92"/>
                      <a:pt x="39" y="92"/>
                    </a:cubicBezTo>
                    <a:cubicBezTo>
                      <a:pt x="18" y="93"/>
                      <a:pt x="0" y="86"/>
                      <a:pt x="0" y="78"/>
                    </a:cubicBezTo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  <a:alpha val="94000"/>
                    </a:schemeClr>
                  </a:gs>
                  <a:gs pos="14000">
                    <a:schemeClr val="tx1">
                      <a:lumMod val="75000"/>
                    </a:schemeClr>
                  </a:gs>
                  <a:gs pos="69000">
                    <a:schemeClr val="bg1">
                      <a:lumMod val="6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0" name="Freeform 21"/>
              <p:cNvSpPr>
                <a:spLocks/>
              </p:cNvSpPr>
              <p:nvPr/>
            </p:nvSpPr>
            <p:spPr bwMode="auto">
              <a:xfrm>
                <a:off x="2158635" y="3021108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1" name="Freeform 22"/>
              <p:cNvSpPr>
                <a:spLocks/>
              </p:cNvSpPr>
              <p:nvPr/>
            </p:nvSpPr>
            <p:spPr bwMode="auto">
              <a:xfrm>
                <a:off x="2158635" y="3021108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6AA9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2" name="Freeform 23"/>
              <p:cNvSpPr>
                <a:spLocks/>
              </p:cNvSpPr>
              <p:nvPr/>
            </p:nvSpPr>
            <p:spPr bwMode="auto">
              <a:xfrm>
                <a:off x="1017827" y="3049460"/>
                <a:ext cx="1350" cy="13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6AA9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3" name="Freeform 24"/>
              <p:cNvSpPr>
                <a:spLocks/>
              </p:cNvSpPr>
              <p:nvPr/>
            </p:nvSpPr>
            <p:spPr bwMode="auto">
              <a:xfrm>
                <a:off x="2158635" y="3049460"/>
                <a:ext cx="1350" cy="1471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0"/>
                  </a:cxn>
                </a:cxnLst>
                <a:rect l="0" t="0" r="r" b="b"/>
                <a:pathLst>
                  <a:path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4" name="Freeform 25"/>
              <p:cNvSpPr>
                <a:spLocks/>
              </p:cNvSpPr>
              <p:nvPr/>
            </p:nvSpPr>
            <p:spPr bwMode="auto">
              <a:xfrm>
                <a:off x="1017827" y="3049460"/>
                <a:ext cx="1140807" cy="278114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39" y="16"/>
                  </a:cxn>
                  <a:cxn ang="0">
                    <a:pos x="37" y="16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1"/>
                  </a:cxn>
                  <a:cxn ang="0">
                    <a:pos x="37" y="19"/>
                  </a:cxn>
                  <a:cxn ang="0">
                    <a:pos x="39" y="19"/>
                  </a:cxn>
                  <a:cxn ang="0">
                    <a:pos x="78" y="10"/>
                  </a:cxn>
                  <a:cxn ang="0">
                    <a:pos x="78" y="0"/>
                  </a:cxn>
                </a:cxnLst>
                <a:rect l="0" t="0" r="r" b="b"/>
                <a:pathLst>
                  <a:path w="78" h="19">
                    <a:moveTo>
                      <a:pt x="78" y="0"/>
                    </a:moveTo>
                    <a:cubicBezTo>
                      <a:pt x="77" y="8"/>
                      <a:pt x="60" y="15"/>
                      <a:pt x="39" y="16"/>
                    </a:cubicBezTo>
                    <a:cubicBezTo>
                      <a:pt x="39" y="16"/>
                      <a:pt x="38" y="16"/>
                      <a:pt x="37" y="16"/>
                    </a:cubicBezTo>
                    <a:cubicBezTo>
                      <a:pt x="18" y="16"/>
                      <a:pt x="2" y="10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8" y="16"/>
                      <a:pt x="22" y="19"/>
                      <a:pt x="37" y="19"/>
                    </a:cubicBezTo>
                    <a:cubicBezTo>
                      <a:pt x="38" y="19"/>
                      <a:pt x="39" y="19"/>
                      <a:pt x="39" y="19"/>
                    </a:cubicBezTo>
                    <a:cubicBezTo>
                      <a:pt x="55" y="18"/>
                      <a:pt x="70" y="15"/>
                      <a:pt x="78" y="10"/>
                    </a:cubicBezTo>
                    <a:cubicBezTo>
                      <a:pt x="78" y="0"/>
                      <a:pt x="78" y="0"/>
                      <a:pt x="78" y="0"/>
                    </a:cubicBezTo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51000">
                    <a:schemeClr val="bg1">
                      <a:lumMod val="85000"/>
                    </a:schemeClr>
                  </a:gs>
                  <a:gs pos="100000">
                    <a:schemeClr val="tx1">
                      <a:lumMod val="75000"/>
                      <a:alpha val="3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5" name="Freeform 29"/>
              <p:cNvSpPr>
                <a:spLocks/>
              </p:cNvSpPr>
              <p:nvPr/>
            </p:nvSpPr>
            <p:spPr bwMode="auto">
              <a:xfrm>
                <a:off x="1017827" y="2815898"/>
                <a:ext cx="1140807" cy="468474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39" y="32"/>
                  </a:cxn>
                  <a:cxn ang="0">
                    <a:pos x="78" y="15"/>
                  </a:cxn>
                  <a:cxn ang="0">
                    <a:pos x="39" y="0"/>
                  </a:cxn>
                  <a:cxn ang="0">
                    <a:pos x="0" y="17"/>
                  </a:cxn>
                </a:cxnLst>
                <a:rect l="0" t="0" r="r" b="b"/>
                <a:pathLst>
                  <a:path w="78" h="32">
                    <a:moveTo>
                      <a:pt x="0" y="17"/>
                    </a:moveTo>
                    <a:cubicBezTo>
                      <a:pt x="0" y="25"/>
                      <a:pt x="18" y="32"/>
                      <a:pt x="39" y="32"/>
                    </a:cubicBezTo>
                    <a:cubicBezTo>
                      <a:pt x="61" y="31"/>
                      <a:pt x="78" y="24"/>
                      <a:pt x="78" y="15"/>
                    </a:cubicBezTo>
                    <a:cubicBezTo>
                      <a:pt x="78" y="7"/>
                      <a:pt x="60" y="0"/>
                      <a:pt x="39" y="0"/>
                    </a:cubicBezTo>
                    <a:cubicBezTo>
                      <a:pt x="17" y="1"/>
                      <a:pt x="0" y="8"/>
                      <a:pt x="0" y="17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90000">
                    <a:schemeClr val="bg1">
                      <a:lumMod val="95000"/>
                    </a:schemeClr>
                  </a:gs>
                </a:gsLst>
                <a:lin ang="162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6" name="Freeform 44"/>
              <p:cNvSpPr>
                <a:spLocks noEditPoints="1"/>
              </p:cNvSpPr>
              <p:nvPr/>
            </p:nvSpPr>
            <p:spPr bwMode="auto">
              <a:xfrm>
                <a:off x="1017827" y="2815898"/>
                <a:ext cx="1140807" cy="248412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42" y="0"/>
                  </a:cxn>
                  <a:cxn ang="0">
                    <a:pos x="78" y="14"/>
                  </a:cxn>
                  <a:cxn ang="0">
                    <a:pos x="78" y="14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39" y="0"/>
                  </a:cxn>
                  <a:cxn ang="0">
                    <a:pos x="40" y="0"/>
                  </a:cxn>
                  <a:cxn ang="0">
                    <a:pos x="40" y="0"/>
                  </a:cxn>
                </a:cxnLst>
                <a:rect l="0" t="0" r="r" b="b"/>
                <a:pathLst>
                  <a:path w="78" h="17"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78" y="15"/>
                    </a:move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moveTo>
                      <a:pt x="42" y="0"/>
                    </a:moveTo>
                    <a:cubicBezTo>
                      <a:pt x="61" y="1"/>
                      <a:pt x="76" y="7"/>
                      <a:pt x="78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6" y="7"/>
                      <a:pt x="61" y="1"/>
                      <a:pt x="42" y="0"/>
                    </a:cubicBezTo>
                    <a:moveTo>
                      <a:pt x="40" y="0"/>
                    </a:moveTo>
                    <a:cubicBezTo>
                      <a:pt x="40" y="0"/>
                      <a:pt x="39" y="0"/>
                      <a:pt x="39" y="0"/>
                    </a:cubicBezTo>
                    <a:cubicBezTo>
                      <a:pt x="18" y="1"/>
                      <a:pt x="1" y="7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7"/>
                      <a:pt x="18" y="1"/>
                      <a:pt x="39" y="0"/>
                    </a:cubicBezTo>
                    <a:cubicBezTo>
                      <a:pt x="39" y="0"/>
                      <a:pt x="40" y="0"/>
                      <a:pt x="40" y="0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D6D1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7" name="Oval 45"/>
              <p:cNvSpPr>
                <a:spLocks noChangeArrowheads="1"/>
              </p:cNvSpPr>
              <p:nvPr/>
            </p:nvSpPr>
            <p:spPr bwMode="auto">
              <a:xfrm>
                <a:off x="1017827" y="3064310"/>
                <a:ext cx="1350" cy="1350"/>
              </a:xfrm>
              <a:prstGeom prst="ellipse">
                <a:avLst/>
              </a:pr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8" name="Oval 46"/>
              <p:cNvSpPr>
                <a:spLocks noChangeArrowheads="1"/>
              </p:cNvSpPr>
              <p:nvPr/>
            </p:nvSpPr>
            <p:spPr bwMode="auto">
              <a:xfrm>
                <a:off x="2158635" y="3035959"/>
                <a:ext cx="1350" cy="1350"/>
              </a:xfrm>
              <a:prstGeom prst="ellipse">
                <a:avLst/>
              </a:pr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9" name="Freeform 47"/>
              <p:cNvSpPr>
                <a:spLocks/>
              </p:cNvSpPr>
              <p:nvPr/>
            </p:nvSpPr>
            <p:spPr bwMode="auto">
              <a:xfrm>
                <a:off x="2158635" y="3021108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A69A8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0" name="Freeform 48"/>
              <p:cNvSpPr>
                <a:spLocks/>
              </p:cNvSpPr>
              <p:nvPr/>
            </p:nvSpPr>
            <p:spPr bwMode="auto">
              <a:xfrm>
                <a:off x="1017827" y="3064310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69A8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1" name="Freeform 49"/>
              <p:cNvSpPr>
                <a:spLocks/>
              </p:cNvSpPr>
              <p:nvPr/>
            </p:nvSpPr>
            <p:spPr bwMode="auto">
              <a:xfrm>
                <a:off x="1017827" y="2815898"/>
                <a:ext cx="1140807" cy="26326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39" y="0"/>
                  </a:cxn>
                  <a:cxn ang="0">
                    <a:pos x="0" y="16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39" y="4"/>
                  </a:cxn>
                  <a:cxn ang="0">
                    <a:pos x="40" y="4"/>
                  </a:cxn>
                  <a:cxn ang="0">
                    <a:pos x="78" y="17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4"/>
                  </a:cxn>
                  <a:cxn ang="0">
                    <a:pos x="78" y="14"/>
                  </a:cxn>
                  <a:cxn ang="0">
                    <a:pos x="42" y="0"/>
                  </a:cxn>
                  <a:cxn ang="0">
                    <a:pos x="40" y="0"/>
                  </a:cxn>
                </a:cxnLst>
                <a:rect l="0" t="0" r="r" b="b"/>
                <a:pathLst>
                  <a:path w="78" h="18">
                    <a:moveTo>
                      <a:pt x="40" y="0"/>
                    </a:moveTo>
                    <a:cubicBezTo>
                      <a:pt x="40" y="0"/>
                      <a:pt x="39" y="0"/>
                      <a:pt x="39" y="0"/>
                    </a:cubicBezTo>
                    <a:cubicBezTo>
                      <a:pt x="18" y="1"/>
                      <a:pt x="1" y="7"/>
                      <a:pt x="0" y="16"/>
                    </a:cubicBezTo>
                    <a:cubicBezTo>
                      <a:pt x="0" y="16"/>
                      <a:pt x="0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" y="10"/>
                      <a:pt x="18" y="4"/>
                      <a:pt x="39" y="4"/>
                    </a:cubicBezTo>
                    <a:cubicBezTo>
                      <a:pt x="39" y="4"/>
                      <a:pt x="40" y="4"/>
                      <a:pt x="40" y="4"/>
                    </a:cubicBezTo>
                    <a:cubicBezTo>
                      <a:pt x="60" y="4"/>
                      <a:pt x="76" y="9"/>
                      <a:pt x="78" y="17"/>
                    </a:cubicBezTo>
                    <a:cubicBezTo>
                      <a:pt x="78" y="16"/>
                      <a:pt x="78" y="16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4"/>
                      <a:pt x="78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6" y="7"/>
                      <a:pt x="61" y="1"/>
                      <a:pt x="42" y="0"/>
                    </a:cubicBezTo>
                    <a:cubicBezTo>
                      <a:pt x="41" y="0"/>
                      <a:pt x="41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87" name="Group 286"/>
            <p:cNvGrpSpPr/>
            <p:nvPr/>
          </p:nvGrpSpPr>
          <p:grpSpPr>
            <a:xfrm>
              <a:off x="4021442" y="3091543"/>
              <a:ext cx="1140807" cy="1522877"/>
              <a:chOff x="4642770" y="2004094"/>
              <a:chExt cx="1140807" cy="1522877"/>
            </a:xfrm>
          </p:grpSpPr>
          <p:sp>
            <p:nvSpPr>
              <p:cNvPr id="288" name="Freeform 12"/>
              <p:cNvSpPr>
                <a:spLocks/>
              </p:cNvSpPr>
              <p:nvPr/>
            </p:nvSpPr>
            <p:spPr bwMode="auto">
              <a:xfrm>
                <a:off x="4642770" y="2164753"/>
                <a:ext cx="1140807" cy="1362218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5"/>
                  </a:cxn>
                  <a:cxn ang="0">
                    <a:pos x="14" y="4"/>
                  </a:cxn>
                  <a:cxn ang="0">
                    <a:pos x="39" y="1"/>
                  </a:cxn>
                  <a:cxn ang="0">
                    <a:pos x="63" y="4"/>
                  </a:cxn>
                  <a:cxn ang="0">
                    <a:pos x="78" y="3"/>
                  </a:cxn>
                  <a:cxn ang="0">
                    <a:pos x="78" y="76"/>
                  </a:cxn>
                  <a:cxn ang="0">
                    <a:pos x="78" y="76"/>
                  </a:cxn>
                  <a:cxn ang="0">
                    <a:pos x="39" y="92"/>
                  </a:cxn>
                  <a:cxn ang="0">
                    <a:pos x="0" y="78"/>
                  </a:cxn>
                </a:cxnLst>
                <a:rect l="0" t="0" r="r" b="b"/>
                <a:pathLst>
                  <a:path w="78" h="93">
                    <a:moveTo>
                      <a:pt x="0" y="78"/>
                    </a:move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21" y="2"/>
                      <a:pt x="29" y="1"/>
                      <a:pt x="39" y="1"/>
                    </a:cubicBezTo>
                    <a:cubicBezTo>
                      <a:pt x="48" y="0"/>
                      <a:pt x="57" y="2"/>
                      <a:pt x="63" y="4"/>
                    </a:cubicBezTo>
                    <a:cubicBezTo>
                      <a:pt x="78" y="3"/>
                      <a:pt x="78" y="3"/>
                      <a:pt x="78" y="3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85"/>
                      <a:pt x="61" y="92"/>
                      <a:pt x="39" y="92"/>
                    </a:cubicBezTo>
                    <a:cubicBezTo>
                      <a:pt x="18" y="93"/>
                      <a:pt x="0" y="86"/>
                      <a:pt x="0" y="78"/>
                    </a:cubicBezTo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</a:schemeClr>
                  </a:gs>
                  <a:gs pos="14000">
                    <a:schemeClr val="accent2">
                      <a:lumMod val="50000"/>
                    </a:schemeClr>
                  </a:gs>
                  <a:gs pos="69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9" name="Freeform 25"/>
              <p:cNvSpPr>
                <a:spLocks/>
              </p:cNvSpPr>
              <p:nvPr/>
            </p:nvSpPr>
            <p:spPr bwMode="auto">
              <a:xfrm>
                <a:off x="4642770" y="2237656"/>
                <a:ext cx="1140807" cy="278114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39" y="16"/>
                  </a:cxn>
                  <a:cxn ang="0">
                    <a:pos x="37" y="16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1"/>
                  </a:cxn>
                  <a:cxn ang="0">
                    <a:pos x="37" y="19"/>
                  </a:cxn>
                  <a:cxn ang="0">
                    <a:pos x="39" y="19"/>
                  </a:cxn>
                  <a:cxn ang="0">
                    <a:pos x="78" y="10"/>
                  </a:cxn>
                  <a:cxn ang="0">
                    <a:pos x="78" y="0"/>
                  </a:cxn>
                </a:cxnLst>
                <a:rect l="0" t="0" r="r" b="b"/>
                <a:pathLst>
                  <a:path w="78" h="19">
                    <a:moveTo>
                      <a:pt x="78" y="0"/>
                    </a:moveTo>
                    <a:cubicBezTo>
                      <a:pt x="77" y="8"/>
                      <a:pt x="60" y="15"/>
                      <a:pt x="39" y="16"/>
                    </a:cubicBezTo>
                    <a:cubicBezTo>
                      <a:pt x="39" y="16"/>
                      <a:pt x="38" y="16"/>
                      <a:pt x="37" y="16"/>
                    </a:cubicBezTo>
                    <a:cubicBezTo>
                      <a:pt x="18" y="16"/>
                      <a:pt x="2" y="10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8" y="16"/>
                      <a:pt x="22" y="19"/>
                      <a:pt x="37" y="19"/>
                    </a:cubicBezTo>
                    <a:cubicBezTo>
                      <a:pt x="38" y="19"/>
                      <a:pt x="39" y="19"/>
                      <a:pt x="39" y="19"/>
                    </a:cubicBezTo>
                    <a:cubicBezTo>
                      <a:pt x="55" y="18"/>
                      <a:pt x="70" y="15"/>
                      <a:pt x="78" y="10"/>
                    </a:cubicBezTo>
                    <a:cubicBezTo>
                      <a:pt x="78" y="0"/>
                      <a:pt x="78" y="0"/>
                      <a:pt x="78" y="0"/>
                    </a:cubicBezTo>
                  </a:path>
                </a:pathLst>
              </a:custGeom>
              <a:gradFill>
                <a:gsLst>
                  <a:gs pos="18000">
                    <a:schemeClr val="accent2">
                      <a:lumMod val="50000"/>
                    </a:schemeClr>
                  </a:gs>
                  <a:gs pos="51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0" name="Freeform 29"/>
              <p:cNvSpPr>
                <a:spLocks/>
              </p:cNvSpPr>
              <p:nvPr/>
            </p:nvSpPr>
            <p:spPr bwMode="auto">
              <a:xfrm>
                <a:off x="4642770" y="2004094"/>
                <a:ext cx="1140807" cy="468474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39" y="32"/>
                  </a:cxn>
                  <a:cxn ang="0">
                    <a:pos x="78" y="15"/>
                  </a:cxn>
                  <a:cxn ang="0">
                    <a:pos x="39" y="0"/>
                  </a:cxn>
                  <a:cxn ang="0">
                    <a:pos x="0" y="17"/>
                  </a:cxn>
                </a:cxnLst>
                <a:rect l="0" t="0" r="r" b="b"/>
                <a:pathLst>
                  <a:path w="78" h="32">
                    <a:moveTo>
                      <a:pt x="0" y="17"/>
                    </a:moveTo>
                    <a:cubicBezTo>
                      <a:pt x="0" y="25"/>
                      <a:pt x="18" y="32"/>
                      <a:pt x="39" y="32"/>
                    </a:cubicBezTo>
                    <a:cubicBezTo>
                      <a:pt x="61" y="31"/>
                      <a:pt x="78" y="24"/>
                      <a:pt x="78" y="15"/>
                    </a:cubicBezTo>
                    <a:cubicBezTo>
                      <a:pt x="78" y="7"/>
                      <a:pt x="60" y="0"/>
                      <a:pt x="39" y="0"/>
                    </a:cubicBezTo>
                    <a:cubicBezTo>
                      <a:pt x="17" y="1"/>
                      <a:pt x="0" y="8"/>
                      <a:pt x="0" y="17"/>
                    </a:cubicBezTo>
                  </a:path>
                </a:pathLst>
              </a:custGeom>
              <a:gradFill>
                <a:gsLst>
                  <a:gs pos="0">
                    <a:schemeClr val="accent2">
                      <a:lumMod val="75000"/>
                    </a:schemeClr>
                  </a:gs>
                  <a:gs pos="90000">
                    <a:schemeClr val="bg1"/>
                  </a:gs>
                </a:gsLst>
                <a:lin ang="162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1" name="Freeform 49"/>
              <p:cNvSpPr>
                <a:spLocks/>
              </p:cNvSpPr>
              <p:nvPr/>
            </p:nvSpPr>
            <p:spPr bwMode="auto">
              <a:xfrm>
                <a:off x="4642770" y="2004094"/>
                <a:ext cx="1140807" cy="26326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39" y="0"/>
                  </a:cxn>
                  <a:cxn ang="0">
                    <a:pos x="0" y="16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39" y="4"/>
                  </a:cxn>
                  <a:cxn ang="0">
                    <a:pos x="40" y="4"/>
                  </a:cxn>
                  <a:cxn ang="0">
                    <a:pos x="78" y="17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4"/>
                  </a:cxn>
                  <a:cxn ang="0">
                    <a:pos x="78" y="14"/>
                  </a:cxn>
                  <a:cxn ang="0">
                    <a:pos x="42" y="0"/>
                  </a:cxn>
                  <a:cxn ang="0">
                    <a:pos x="40" y="0"/>
                  </a:cxn>
                </a:cxnLst>
                <a:rect l="0" t="0" r="r" b="b"/>
                <a:pathLst>
                  <a:path w="78" h="18">
                    <a:moveTo>
                      <a:pt x="40" y="0"/>
                    </a:moveTo>
                    <a:cubicBezTo>
                      <a:pt x="40" y="0"/>
                      <a:pt x="39" y="0"/>
                      <a:pt x="39" y="0"/>
                    </a:cubicBezTo>
                    <a:cubicBezTo>
                      <a:pt x="18" y="1"/>
                      <a:pt x="1" y="7"/>
                      <a:pt x="0" y="16"/>
                    </a:cubicBezTo>
                    <a:cubicBezTo>
                      <a:pt x="0" y="16"/>
                      <a:pt x="0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" y="10"/>
                      <a:pt x="18" y="4"/>
                      <a:pt x="39" y="4"/>
                    </a:cubicBezTo>
                    <a:cubicBezTo>
                      <a:pt x="39" y="4"/>
                      <a:pt x="40" y="4"/>
                      <a:pt x="40" y="4"/>
                    </a:cubicBezTo>
                    <a:cubicBezTo>
                      <a:pt x="60" y="4"/>
                      <a:pt x="76" y="9"/>
                      <a:pt x="78" y="17"/>
                    </a:cubicBezTo>
                    <a:cubicBezTo>
                      <a:pt x="78" y="16"/>
                      <a:pt x="78" y="16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4"/>
                      <a:pt x="78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6" y="7"/>
                      <a:pt x="61" y="1"/>
                      <a:pt x="42" y="0"/>
                    </a:cubicBezTo>
                    <a:cubicBezTo>
                      <a:pt x="41" y="0"/>
                      <a:pt x="41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30" name="Group 329"/>
            <p:cNvGrpSpPr/>
            <p:nvPr/>
          </p:nvGrpSpPr>
          <p:grpSpPr>
            <a:xfrm>
              <a:off x="4020091" y="1981200"/>
              <a:ext cx="1142158" cy="1522877"/>
              <a:chOff x="1017827" y="2815898"/>
              <a:chExt cx="1142158" cy="1522877"/>
            </a:xfrm>
          </p:grpSpPr>
          <p:sp>
            <p:nvSpPr>
              <p:cNvPr id="331" name="Freeform 12"/>
              <p:cNvSpPr>
                <a:spLocks/>
              </p:cNvSpPr>
              <p:nvPr/>
            </p:nvSpPr>
            <p:spPr bwMode="auto">
              <a:xfrm>
                <a:off x="1017827" y="2976557"/>
                <a:ext cx="1140807" cy="1362218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5"/>
                  </a:cxn>
                  <a:cxn ang="0">
                    <a:pos x="14" y="4"/>
                  </a:cxn>
                  <a:cxn ang="0">
                    <a:pos x="39" y="1"/>
                  </a:cxn>
                  <a:cxn ang="0">
                    <a:pos x="63" y="4"/>
                  </a:cxn>
                  <a:cxn ang="0">
                    <a:pos x="78" y="3"/>
                  </a:cxn>
                  <a:cxn ang="0">
                    <a:pos x="78" y="76"/>
                  </a:cxn>
                  <a:cxn ang="0">
                    <a:pos x="78" y="76"/>
                  </a:cxn>
                  <a:cxn ang="0">
                    <a:pos x="39" y="92"/>
                  </a:cxn>
                  <a:cxn ang="0">
                    <a:pos x="0" y="78"/>
                  </a:cxn>
                </a:cxnLst>
                <a:rect l="0" t="0" r="r" b="b"/>
                <a:pathLst>
                  <a:path w="78" h="93">
                    <a:moveTo>
                      <a:pt x="0" y="78"/>
                    </a:moveTo>
                    <a:cubicBezTo>
                      <a:pt x="0" y="77"/>
                      <a:pt x="0" y="77"/>
                      <a:pt x="0" y="77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21" y="2"/>
                      <a:pt x="29" y="1"/>
                      <a:pt x="39" y="1"/>
                    </a:cubicBezTo>
                    <a:cubicBezTo>
                      <a:pt x="48" y="0"/>
                      <a:pt x="57" y="2"/>
                      <a:pt x="63" y="4"/>
                    </a:cubicBezTo>
                    <a:cubicBezTo>
                      <a:pt x="78" y="3"/>
                      <a:pt x="78" y="3"/>
                      <a:pt x="78" y="3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76"/>
                      <a:pt x="78" y="76"/>
                      <a:pt x="78" y="76"/>
                    </a:cubicBezTo>
                    <a:cubicBezTo>
                      <a:pt x="78" y="85"/>
                      <a:pt x="61" y="92"/>
                      <a:pt x="39" y="92"/>
                    </a:cubicBezTo>
                    <a:cubicBezTo>
                      <a:pt x="18" y="93"/>
                      <a:pt x="0" y="86"/>
                      <a:pt x="0" y="78"/>
                    </a:cubicBezTo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  <a:alpha val="94000"/>
                    </a:schemeClr>
                  </a:gs>
                  <a:gs pos="14000">
                    <a:schemeClr val="tx1">
                      <a:lumMod val="75000"/>
                    </a:schemeClr>
                  </a:gs>
                  <a:gs pos="69000">
                    <a:schemeClr val="bg1">
                      <a:lumMod val="6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2" name="Freeform 21"/>
              <p:cNvSpPr>
                <a:spLocks/>
              </p:cNvSpPr>
              <p:nvPr/>
            </p:nvSpPr>
            <p:spPr bwMode="auto">
              <a:xfrm>
                <a:off x="2158635" y="3021108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3" name="Freeform 22"/>
              <p:cNvSpPr>
                <a:spLocks/>
              </p:cNvSpPr>
              <p:nvPr/>
            </p:nvSpPr>
            <p:spPr bwMode="auto">
              <a:xfrm>
                <a:off x="2158635" y="3021108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6AA9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4" name="Freeform 23"/>
              <p:cNvSpPr>
                <a:spLocks/>
              </p:cNvSpPr>
              <p:nvPr/>
            </p:nvSpPr>
            <p:spPr bwMode="auto">
              <a:xfrm>
                <a:off x="1017827" y="3049460"/>
                <a:ext cx="1350" cy="13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B6AA9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5" name="Freeform 24"/>
              <p:cNvSpPr>
                <a:spLocks/>
              </p:cNvSpPr>
              <p:nvPr/>
            </p:nvSpPr>
            <p:spPr bwMode="auto">
              <a:xfrm>
                <a:off x="2158635" y="3049460"/>
                <a:ext cx="1350" cy="1471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0"/>
                  </a:cxn>
                </a:cxnLst>
                <a:rect l="0" t="0" r="r" b="b"/>
                <a:pathLst>
                  <a:path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6" name="Freeform 25"/>
              <p:cNvSpPr>
                <a:spLocks/>
              </p:cNvSpPr>
              <p:nvPr/>
            </p:nvSpPr>
            <p:spPr bwMode="auto">
              <a:xfrm>
                <a:off x="1017827" y="3049460"/>
                <a:ext cx="1140807" cy="278114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39" y="16"/>
                  </a:cxn>
                  <a:cxn ang="0">
                    <a:pos x="37" y="16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0" y="11"/>
                  </a:cxn>
                  <a:cxn ang="0">
                    <a:pos x="37" y="19"/>
                  </a:cxn>
                  <a:cxn ang="0">
                    <a:pos x="39" y="19"/>
                  </a:cxn>
                  <a:cxn ang="0">
                    <a:pos x="78" y="10"/>
                  </a:cxn>
                  <a:cxn ang="0">
                    <a:pos x="78" y="0"/>
                  </a:cxn>
                </a:cxnLst>
                <a:rect l="0" t="0" r="r" b="b"/>
                <a:pathLst>
                  <a:path w="78" h="19">
                    <a:moveTo>
                      <a:pt x="78" y="0"/>
                    </a:moveTo>
                    <a:cubicBezTo>
                      <a:pt x="77" y="8"/>
                      <a:pt x="60" y="15"/>
                      <a:pt x="39" y="16"/>
                    </a:cubicBezTo>
                    <a:cubicBezTo>
                      <a:pt x="39" y="16"/>
                      <a:pt x="38" y="16"/>
                      <a:pt x="37" y="16"/>
                    </a:cubicBezTo>
                    <a:cubicBezTo>
                      <a:pt x="18" y="16"/>
                      <a:pt x="2" y="10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8" y="16"/>
                      <a:pt x="22" y="19"/>
                      <a:pt x="37" y="19"/>
                    </a:cubicBezTo>
                    <a:cubicBezTo>
                      <a:pt x="38" y="19"/>
                      <a:pt x="39" y="19"/>
                      <a:pt x="39" y="19"/>
                    </a:cubicBezTo>
                    <a:cubicBezTo>
                      <a:pt x="55" y="18"/>
                      <a:pt x="70" y="15"/>
                      <a:pt x="78" y="10"/>
                    </a:cubicBezTo>
                    <a:cubicBezTo>
                      <a:pt x="78" y="0"/>
                      <a:pt x="78" y="0"/>
                      <a:pt x="78" y="0"/>
                    </a:cubicBezTo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51000">
                    <a:schemeClr val="bg1">
                      <a:lumMod val="85000"/>
                    </a:schemeClr>
                  </a:gs>
                  <a:gs pos="100000">
                    <a:schemeClr val="tx1">
                      <a:lumMod val="75000"/>
                      <a:alpha val="3000"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7" name="Freeform 29"/>
              <p:cNvSpPr>
                <a:spLocks/>
              </p:cNvSpPr>
              <p:nvPr/>
            </p:nvSpPr>
            <p:spPr bwMode="auto">
              <a:xfrm>
                <a:off x="1017827" y="2815898"/>
                <a:ext cx="1140807" cy="468474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39" y="32"/>
                  </a:cxn>
                  <a:cxn ang="0">
                    <a:pos x="78" y="15"/>
                  </a:cxn>
                  <a:cxn ang="0">
                    <a:pos x="39" y="0"/>
                  </a:cxn>
                  <a:cxn ang="0">
                    <a:pos x="0" y="17"/>
                  </a:cxn>
                </a:cxnLst>
                <a:rect l="0" t="0" r="r" b="b"/>
                <a:pathLst>
                  <a:path w="78" h="32">
                    <a:moveTo>
                      <a:pt x="0" y="17"/>
                    </a:moveTo>
                    <a:cubicBezTo>
                      <a:pt x="0" y="25"/>
                      <a:pt x="18" y="32"/>
                      <a:pt x="39" y="32"/>
                    </a:cubicBezTo>
                    <a:cubicBezTo>
                      <a:pt x="61" y="31"/>
                      <a:pt x="78" y="24"/>
                      <a:pt x="78" y="15"/>
                    </a:cubicBezTo>
                    <a:cubicBezTo>
                      <a:pt x="78" y="7"/>
                      <a:pt x="60" y="0"/>
                      <a:pt x="39" y="0"/>
                    </a:cubicBezTo>
                    <a:cubicBezTo>
                      <a:pt x="17" y="1"/>
                      <a:pt x="0" y="8"/>
                      <a:pt x="0" y="17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90000">
                    <a:schemeClr val="bg1">
                      <a:lumMod val="95000"/>
                    </a:schemeClr>
                  </a:gs>
                </a:gsLst>
                <a:lin ang="16200000" scaled="0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8" name="Freeform 44"/>
              <p:cNvSpPr>
                <a:spLocks noEditPoints="1"/>
              </p:cNvSpPr>
              <p:nvPr/>
            </p:nvSpPr>
            <p:spPr bwMode="auto">
              <a:xfrm>
                <a:off x="1017827" y="2815898"/>
                <a:ext cx="1140807" cy="248412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42" y="0"/>
                  </a:cxn>
                  <a:cxn ang="0">
                    <a:pos x="78" y="14"/>
                  </a:cxn>
                  <a:cxn ang="0">
                    <a:pos x="78" y="14"/>
                  </a:cxn>
                  <a:cxn ang="0">
                    <a:pos x="42" y="0"/>
                  </a:cxn>
                  <a:cxn ang="0">
                    <a:pos x="40" y="0"/>
                  </a:cxn>
                  <a:cxn ang="0">
                    <a:pos x="3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39" y="0"/>
                  </a:cxn>
                  <a:cxn ang="0">
                    <a:pos x="40" y="0"/>
                  </a:cxn>
                  <a:cxn ang="0">
                    <a:pos x="40" y="0"/>
                  </a:cxn>
                </a:cxnLst>
                <a:rect l="0" t="0" r="r" b="b"/>
                <a:pathLst>
                  <a:path w="78" h="17">
                    <a:moveTo>
                      <a:pt x="0" y="17"/>
                    </a:move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moveTo>
                      <a:pt x="78" y="15"/>
                    </a:move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moveTo>
                      <a:pt x="42" y="0"/>
                    </a:moveTo>
                    <a:cubicBezTo>
                      <a:pt x="61" y="1"/>
                      <a:pt x="76" y="7"/>
                      <a:pt x="78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6" y="7"/>
                      <a:pt x="61" y="1"/>
                      <a:pt x="42" y="0"/>
                    </a:cubicBezTo>
                    <a:moveTo>
                      <a:pt x="40" y="0"/>
                    </a:moveTo>
                    <a:cubicBezTo>
                      <a:pt x="40" y="0"/>
                      <a:pt x="39" y="0"/>
                      <a:pt x="39" y="0"/>
                    </a:cubicBezTo>
                    <a:cubicBezTo>
                      <a:pt x="18" y="1"/>
                      <a:pt x="1" y="7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7"/>
                      <a:pt x="18" y="1"/>
                      <a:pt x="39" y="0"/>
                    </a:cubicBezTo>
                    <a:cubicBezTo>
                      <a:pt x="39" y="0"/>
                      <a:pt x="40" y="0"/>
                      <a:pt x="40" y="0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D6D1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9" name="Oval 45"/>
              <p:cNvSpPr>
                <a:spLocks noChangeArrowheads="1"/>
              </p:cNvSpPr>
              <p:nvPr/>
            </p:nvSpPr>
            <p:spPr bwMode="auto">
              <a:xfrm>
                <a:off x="1017827" y="3064310"/>
                <a:ext cx="1350" cy="1350"/>
              </a:xfrm>
              <a:prstGeom prst="ellipse">
                <a:avLst/>
              </a:pr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0" name="Oval 46"/>
              <p:cNvSpPr>
                <a:spLocks noChangeArrowheads="1"/>
              </p:cNvSpPr>
              <p:nvPr/>
            </p:nvSpPr>
            <p:spPr bwMode="auto">
              <a:xfrm>
                <a:off x="2158635" y="3035959"/>
                <a:ext cx="1350" cy="1350"/>
              </a:xfrm>
              <a:prstGeom prst="ellipse">
                <a:avLst/>
              </a:prstGeom>
              <a:solidFill>
                <a:srgbClr val="71655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1" name="Freeform 47"/>
              <p:cNvSpPr>
                <a:spLocks/>
              </p:cNvSpPr>
              <p:nvPr/>
            </p:nvSpPr>
            <p:spPr bwMode="auto">
              <a:xfrm>
                <a:off x="2158635" y="3021108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</a:path>
                </a:pathLst>
              </a:custGeom>
              <a:solidFill>
                <a:srgbClr val="A69A8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2" name="Freeform 48"/>
              <p:cNvSpPr>
                <a:spLocks/>
              </p:cNvSpPr>
              <p:nvPr/>
            </p:nvSpPr>
            <p:spPr bwMode="auto">
              <a:xfrm>
                <a:off x="1017827" y="3064310"/>
                <a:ext cx="1350" cy="148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A69A8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3" name="Freeform 49"/>
              <p:cNvSpPr>
                <a:spLocks/>
              </p:cNvSpPr>
              <p:nvPr/>
            </p:nvSpPr>
            <p:spPr bwMode="auto">
              <a:xfrm>
                <a:off x="1017827" y="2815898"/>
                <a:ext cx="1140807" cy="26326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39" y="0"/>
                  </a:cxn>
                  <a:cxn ang="0">
                    <a:pos x="0" y="16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39" y="4"/>
                  </a:cxn>
                  <a:cxn ang="0">
                    <a:pos x="40" y="4"/>
                  </a:cxn>
                  <a:cxn ang="0">
                    <a:pos x="78" y="17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5"/>
                  </a:cxn>
                  <a:cxn ang="0">
                    <a:pos x="78" y="14"/>
                  </a:cxn>
                  <a:cxn ang="0">
                    <a:pos x="78" y="14"/>
                  </a:cxn>
                  <a:cxn ang="0">
                    <a:pos x="42" y="0"/>
                  </a:cxn>
                  <a:cxn ang="0">
                    <a:pos x="40" y="0"/>
                  </a:cxn>
                </a:cxnLst>
                <a:rect l="0" t="0" r="r" b="b"/>
                <a:pathLst>
                  <a:path w="78" h="18">
                    <a:moveTo>
                      <a:pt x="40" y="0"/>
                    </a:moveTo>
                    <a:cubicBezTo>
                      <a:pt x="40" y="0"/>
                      <a:pt x="39" y="0"/>
                      <a:pt x="39" y="0"/>
                    </a:cubicBezTo>
                    <a:cubicBezTo>
                      <a:pt x="18" y="1"/>
                      <a:pt x="1" y="7"/>
                      <a:pt x="0" y="16"/>
                    </a:cubicBezTo>
                    <a:cubicBezTo>
                      <a:pt x="0" y="16"/>
                      <a:pt x="0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2" y="10"/>
                      <a:pt x="18" y="4"/>
                      <a:pt x="39" y="4"/>
                    </a:cubicBezTo>
                    <a:cubicBezTo>
                      <a:pt x="39" y="4"/>
                      <a:pt x="40" y="4"/>
                      <a:pt x="40" y="4"/>
                    </a:cubicBezTo>
                    <a:cubicBezTo>
                      <a:pt x="60" y="4"/>
                      <a:pt x="76" y="9"/>
                      <a:pt x="78" y="17"/>
                    </a:cubicBezTo>
                    <a:cubicBezTo>
                      <a:pt x="78" y="16"/>
                      <a:pt x="78" y="16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5"/>
                      <a:pt x="78" y="14"/>
                      <a:pt x="78" y="14"/>
                    </a:cubicBezTo>
                    <a:cubicBezTo>
                      <a:pt x="78" y="14"/>
                      <a:pt x="78" y="14"/>
                      <a:pt x="78" y="14"/>
                    </a:cubicBezTo>
                    <a:cubicBezTo>
                      <a:pt x="76" y="7"/>
                      <a:pt x="61" y="1"/>
                      <a:pt x="42" y="0"/>
                    </a:cubicBezTo>
                    <a:cubicBezTo>
                      <a:pt x="41" y="0"/>
                      <a:pt x="41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18" name="Rectangle 217"/>
          <p:cNvSpPr/>
          <p:nvPr/>
        </p:nvSpPr>
        <p:spPr>
          <a:xfrm>
            <a:off x="825500" y="2514600"/>
            <a:ext cx="752129" cy="461665"/>
          </a:xfrm>
          <a:prstGeom prst="rect">
            <a:avLst/>
          </a:prstGeom>
          <a:gradFill flip="none" rotWithShape="1">
            <a:gsLst>
              <a:gs pos="39000">
                <a:schemeClr val="tx1">
                  <a:lumMod val="75000"/>
                </a:schemeClr>
              </a:gs>
              <a:gs pos="99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2375885" y="2129135"/>
            <a:ext cx="752129" cy="461665"/>
          </a:xfrm>
          <a:prstGeom prst="rect">
            <a:avLst/>
          </a:prstGeom>
          <a:gradFill flip="none" rotWithShape="1">
            <a:gsLst>
              <a:gs pos="39000">
                <a:schemeClr val="tx1">
                  <a:lumMod val="75000"/>
                </a:schemeClr>
              </a:gs>
              <a:gs pos="99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20" name="Rectangle 219"/>
          <p:cNvSpPr/>
          <p:nvPr/>
        </p:nvSpPr>
        <p:spPr>
          <a:xfrm>
            <a:off x="4197049" y="1676400"/>
            <a:ext cx="752129" cy="461665"/>
          </a:xfrm>
          <a:prstGeom prst="rect">
            <a:avLst/>
          </a:prstGeom>
          <a:gradFill flip="none" rotWithShape="1">
            <a:gsLst>
              <a:gs pos="39000">
                <a:schemeClr val="tx1">
                  <a:lumMod val="75000"/>
                </a:schemeClr>
              </a:gs>
              <a:gs pos="99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6216349" y="1214735"/>
            <a:ext cx="752129" cy="461665"/>
          </a:xfrm>
          <a:prstGeom prst="rect">
            <a:avLst/>
          </a:prstGeom>
          <a:gradFill flip="none" rotWithShape="1">
            <a:gsLst>
              <a:gs pos="39000">
                <a:schemeClr val="tx1">
                  <a:lumMod val="75000"/>
                </a:schemeClr>
              </a:gs>
              <a:gs pos="99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9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7391400" y="2433935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accent5"/>
                </a:solidFill>
                <a:ea typeface="굴림" charset="-127"/>
                <a:cs typeface="Arial" pitchFamily="34" charset="0"/>
              </a:rPr>
              <a:t>Lorem is simp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accent5"/>
                </a:solidFill>
                <a:ea typeface="굴림" charset="-127"/>
                <a:cs typeface="Arial" pitchFamily="34" charset="0"/>
              </a:rPr>
              <a:t>dummy text of then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7391400" y="3500735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Lorem is simp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dummy text of then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7391400" y="46482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Lorem is simp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dummy text of then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7391400" y="57150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Lorem is simp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ea typeface="굴림" charset="-127"/>
                <a:cs typeface="Arial" pitchFamily="34" charset="0"/>
              </a:rPr>
              <a:t>dummy text of then</a:t>
            </a:r>
          </a:p>
        </p:txBody>
      </p:sp>
    </p:spTree>
    <p:extLst>
      <p:ext uri="{BB962C8B-B14F-4D97-AF65-F5344CB8AC3E}">
        <p14:creationId xmlns:p14="http://schemas.microsoft.com/office/powerpoint/2010/main" val="10492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41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CT-条型</dc:subject>
  <dc:creator>PPTfans.cn</dc:creator>
  <cp:keywords>TZ-手动增减;XG-渐变;KJ-3D;DH-静态;XJ-二级</cp:keywords>
  <dc:description>PPTfans.cn</dc:description>
  <cp:revision>96</cp:revision>
  <dcterms:created xsi:type="dcterms:W3CDTF">2006-08-16T00:00:00Z</dcterms:created>
  <dcterms:modified xsi:type="dcterms:W3CDTF">2012-07-18T18:31:31Z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