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8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Freeform 58"/>
          <p:cNvSpPr>
            <a:spLocks/>
          </p:cNvSpPr>
          <p:nvPr/>
        </p:nvSpPr>
        <p:spPr bwMode="auto">
          <a:xfrm>
            <a:off x="2463017" y="2148907"/>
            <a:ext cx="1097745" cy="1076785"/>
          </a:xfrm>
          <a:custGeom>
            <a:avLst/>
            <a:gdLst/>
            <a:ahLst/>
            <a:cxnLst>
              <a:cxn ang="0">
                <a:pos x="380" y="169"/>
              </a:cxn>
              <a:cxn ang="0">
                <a:pos x="359" y="177"/>
              </a:cxn>
              <a:cxn ang="0">
                <a:pos x="356" y="180"/>
              </a:cxn>
              <a:cxn ang="0">
                <a:pos x="345" y="184"/>
              </a:cxn>
              <a:cxn ang="0">
                <a:pos x="337" y="183"/>
              </a:cxn>
              <a:cxn ang="0">
                <a:pos x="337" y="73"/>
              </a:cxn>
              <a:cxn ang="0">
                <a:pos x="235" y="73"/>
              </a:cxn>
              <a:cxn ang="0">
                <a:pos x="235" y="69"/>
              </a:cxn>
              <a:cxn ang="0">
                <a:pos x="239" y="58"/>
              </a:cxn>
              <a:cxn ang="0">
                <a:pos x="242" y="55"/>
              </a:cxn>
              <a:cxn ang="0">
                <a:pos x="250" y="33"/>
              </a:cxn>
              <a:cxn ang="0">
                <a:pos x="217" y="0"/>
              </a:cxn>
              <a:cxn ang="0">
                <a:pos x="183" y="33"/>
              </a:cxn>
              <a:cxn ang="0">
                <a:pos x="193" y="57"/>
              </a:cxn>
              <a:cxn ang="0">
                <a:pos x="198" y="69"/>
              </a:cxn>
              <a:cxn ang="0">
                <a:pos x="198" y="73"/>
              </a:cxn>
              <a:cxn ang="0">
                <a:pos x="76" y="73"/>
              </a:cxn>
              <a:cxn ang="0">
                <a:pos x="76" y="183"/>
              </a:cxn>
              <a:cxn ang="0">
                <a:pos x="68" y="184"/>
              </a:cxn>
              <a:cxn ang="0">
                <a:pos x="57" y="180"/>
              </a:cxn>
              <a:cxn ang="0">
                <a:pos x="55" y="177"/>
              </a:cxn>
              <a:cxn ang="0">
                <a:pos x="33" y="169"/>
              </a:cxn>
              <a:cxn ang="0">
                <a:pos x="0" y="203"/>
              </a:cxn>
              <a:cxn ang="0">
                <a:pos x="33" y="236"/>
              </a:cxn>
              <a:cxn ang="0">
                <a:pos x="56" y="226"/>
              </a:cxn>
              <a:cxn ang="0">
                <a:pos x="69" y="221"/>
              </a:cxn>
              <a:cxn ang="0">
                <a:pos x="76" y="222"/>
              </a:cxn>
              <a:cxn ang="0">
                <a:pos x="76" y="333"/>
              </a:cxn>
              <a:cxn ang="0">
                <a:pos x="194" y="333"/>
              </a:cxn>
              <a:cxn ang="0">
                <a:pos x="194" y="336"/>
              </a:cxn>
              <a:cxn ang="0">
                <a:pos x="189" y="348"/>
              </a:cxn>
              <a:cxn ang="0">
                <a:pos x="179" y="372"/>
              </a:cxn>
              <a:cxn ang="0">
                <a:pos x="213" y="405"/>
              </a:cxn>
              <a:cxn ang="0">
                <a:pos x="247" y="372"/>
              </a:cxn>
              <a:cxn ang="0">
                <a:pos x="239" y="350"/>
              </a:cxn>
              <a:cxn ang="0">
                <a:pos x="236" y="347"/>
              </a:cxn>
              <a:cxn ang="0">
                <a:pos x="231" y="336"/>
              </a:cxn>
              <a:cxn ang="0">
                <a:pos x="232" y="333"/>
              </a:cxn>
              <a:cxn ang="0">
                <a:pos x="337" y="333"/>
              </a:cxn>
              <a:cxn ang="0">
                <a:pos x="337" y="222"/>
              </a:cxn>
              <a:cxn ang="0">
                <a:pos x="345" y="221"/>
              </a:cxn>
              <a:cxn ang="0">
                <a:pos x="357" y="226"/>
              </a:cxn>
              <a:cxn ang="0">
                <a:pos x="380" y="236"/>
              </a:cxn>
              <a:cxn ang="0">
                <a:pos x="413" y="203"/>
              </a:cxn>
              <a:cxn ang="0">
                <a:pos x="380" y="169"/>
              </a:cxn>
            </a:cxnLst>
            <a:rect l="0" t="0" r="r" b="b"/>
            <a:pathLst>
              <a:path w="413" h="405">
                <a:moveTo>
                  <a:pt x="380" y="169"/>
                </a:moveTo>
                <a:cubicBezTo>
                  <a:pt x="372" y="169"/>
                  <a:pt x="365" y="172"/>
                  <a:pt x="359" y="177"/>
                </a:cubicBezTo>
                <a:cubicBezTo>
                  <a:pt x="358" y="178"/>
                  <a:pt x="357" y="179"/>
                  <a:pt x="356" y="180"/>
                </a:cubicBezTo>
                <a:cubicBezTo>
                  <a:pt x="353" y="182"/>
                  <a:pt x="349" y="184"/>
                  <a:pt x="345" y="184"/>
                </a:cubicBezTo>
                <a:cubicBezTo>
                  <a:pt x="342" y="184"/>
                  <a:pt x="339" y="184"/>
                  <a:pt x="337" y="183"/>
                </a:cubicBezTo>
                <a:cubicBezTo>
                  <a:pt x="337" y="73"/>
                  <a:pt x="337" y="73"/>
                  <a:pt x="337" y="73"/>
                </a:cubicBezTo>
                <a:cubicBezTo>
                  <a:pt x="235" y="73"/>
                  <a:pt x="235" y="73"/>
                  <a:pt x="235" y="73"/>
                </a:cubicBezTo>
                <a:cubicBezTo>
                  <a:pt x="235" y="72"/>
                  <a:pt x="235" y="71"/>
                  <a:pt x="235" y="69"/>
                </a:cubicBezTo>
                <a:cubicBezTo>
                  <a:pt x="235" y="65"/>
                  <a:pt x="237" y="61"/>
                  <a:pt x="239" y="58"/>
                </a:cubicBezTo>
                <a:cubicBezTo>
                  <a:pt x="240" y="57"/>
                  <a:pt x="241" y="56"/>
                  <a:pt x="242" y="55"/>
                </a:cubicBezTo>
                <a:cubicBezTo>
                  <a:pt x="247" y="49"/>
                  <a:pt x="250" y="42"/>
                  <a:pt x="250" y="33"/>
                </a:cubicBezTo>
                <a:cubicBezTo>
                  <a:pt x="250" y="15"/>
                  <a:pt x="235" y="0"/>
                  <a:pt x="217" y="0"/>
                </a:cubicBezTo>
                <a:cubicBezTo>
                  <a:pt x="198" y="0"/>
                  <a:pt x="183" y="15"/>
                  <a:pt x="183" y="33"/>
                </a:cubicBezTo>
                <a:cubicBezTo>
                  <a:pt x="183" y="43"/>
                  <a:pt x="191" y="54"/>
                  <a:pt x="193" y="57"/>
                </a:cubicBezTo>
                <a:cubicBezTo>
                  <a:pt x="195" y="60"/>
                  <a:pt x="198" y="65"/>
                  <a:pt x="198" y="69"/>
                </a:cubicBezTo>
                <a:cubicBezTo>
                  <a:pt x="198" y="71"/>
                  <a:pt x="198" y="72"/>
                  <a:pt x="198" y="73"/>
                </a:cubicBezTo>
                <a:cubicBezTo>
                  <a:pt x="76" y="73"/>
                  <a:pt x="76" y="73"/>
                  <a:pt x="76" y="73"/>
                </a:cubicBezTo>
                <a:cubicBezTo>
                  <a:pt x="76" y="183"/>
                  <a:pt x="76" y="183"/>
                  <a:pt x="76" y="183"/>
                </a:cubicBezTo>
                <a:cubicBezTo>
                  <a:pt x="74" y="184"/>
                  <a:pt x="72" y="184"/>
                  <a:pt x="68" y="184"/>
                </a:cubicBezTo>
                <a:cubicBezTo>
                  <a:pt x="65" y="184"/>
                  <a:pt x="60" y="182"/>
                  <a:pt x="57" y="180"/>
                </a:cubicBezTo>
                <a:cubicBezTo>
                  <a:pt x="56" y="179"/>
                  <a:pt x="56" y="178"/>
                  <a:pt x="55" y="177"/>
                </a:cubicBezTo>
                <a:cubicBezTo>
                  <a:pt x="49" y="172"/>
                  <a:pt x="41" y="169"/>
                  <a:pt x="33" y="169"/>
                </a:cubicBezTo>
                <a:cubicBezTo>
                  <a:pt x="15" y="169"/>
                  <a:pt x="0" y="184"/>
                  <a:pt x="0" y="203"/>
                </a:cubicBezTo>
                <a:cubicBezTo>
                  <a:pt x="0" y="221"/>
                  <a:pt x="15" y="236"/>
                  <a:pt x="33" y="236"/>
                </a:cubicBezTo>
                <a:cubicBezTo>
                  <a:pt x="43" y="236"/>
                  <a:pt x="54" y="229"/>
                  <a:pt x="56" y="226"/>
                </a:cubicBezTo>
                <a:cubicBezTo>
                  <a:pt x="59" y="224"/>
                  <a:pt x="65" y="221"/>
                  <a:pt x="69" y="221"/>
                </a:cubicBezTo>
                <a:cubicBezTo>
                  <a:pt x="72" y="221"/>
                  <a:pt x="74" y="222"/>
                  <a:pt x="76" y="222"/>
                </a:cubicBezTo>
                <a:cubicBezTo>
                  <a:pt x="76" y="333"/>
                  <a:pt x="76" y="333"/>
                  <a:pt x="76" y="333"/>
                </a:cubicBezTo>
                <a:cubicBezTo>
                  <a:pt x="194" y="333"/>
                  <a:pt x="194" y="333"/>
                  <a:pt x="194" y="333"/>
                </a:cubicBezTo>
                <a:cubicBezTo>
                  <a:pt x="194" y="334"/>
                  <a:pt x="194" y="335"/>
                  <a:pt x="194" y="336"/>
                </a:cubicBezTo>
                <a:cubicBezTo>
                  <a:pt x="194" y="340"/>
                  <a:pt x="192" y="345"/>
                  <a:pt x="189" y="348"/>
                </a:cubicBezTo>
                <a:cubicBezTo>
                  <a:pt x="187" y="351"/>
                  <a:pt x="179" y="362"/>
                  <a:pt x="179" y="372"/>
                </a:cubicBezTo>
                <a:cubicBezTo>
                  <a:pt x="179" y="390"/>
                  <a:pt x="194" y="405"/>
                  <a:pt x="213" y="405"/>
                </a:cubicBezTo>
                <a:cubicBezTo>
                  <a:pt x="232" y="405"/>
                  <a:pt x="247" y="390"/>
                  <a:pt x="247" y="372"/>
                </a:cubicBezTo>
                <a:cubicBezTo>
                  <a:pt x="247" y="363"/>
                  <a:pt x="244" y="356"/>
                  <a:pt x="239" y="350"/>
                </a:cubicBezTo>
                <a:cubicBezTo>
                  <a:pt x="238" y="349"/>
                  <a:pt x="237" y="348"/>
                  <a:pt x="236" y="347"/>
                </a:cubicBezTo>
                <a:cubicBezTo>
                  <a:pt x="234" y="345"/>
                  <a:pt x="231" y="340"/>
                  <a:pt x="231" y="336"/>
                </a:cubicBezTo>
                <a:cubicBezTo>
                  <a:pt x="231" y="335"/>
                  <a:pt x="231" y="334"/>
                  <a:pt x="232" y="333"/>
                </a:cubicBezTo>
                <a:cubicBezTo>
                  <a:pt x="337" y="333"/>
                  <a:pt x="337" y="333"/>
                  <a:pt x="337" y="333"/>
                </a:cubicBezTo>
                <a:cubicBezTo>
                  <a:pt x="337" y="222"/>
                  <a:pt x="337" y="222"/>
                  <a:pt x="337" y="222"/>
                </a:cubicBezTo>
                <a:cubicBezTo>
                  <a:pt x="340" y="222"/>
                  <a:pt x="341" y="221"/>
                  <a:pt x="345" y="221"/>
                </a:cubicBezTo>
                <a:cubicBezTo>
                  <a:pt x="349" y="221"/>
                  <a:pt x="354" y="224"/>
                  <a:pt x="357" y="226"/>
                </a:cubicBezTo>
                <a:cubicBezTo>
                  <a:pt x="359" y="229"/>
                  <a:pt x="370" y="236"/>
                  <a:pt x="380" y="236"/>
                </a:cubicBezTo>
                <a:cubicBezTo>
                  <a:pt x="398" y="236"/>
                  <a:pt x="413" y="221"/>
                  <a:pt x="413" y="203"/>
                </a:cubicBezTo>
                <a:cubicBezTo>
                  <a:pt x="413" y="184"/>
                  <a:pt x="398" y="169"/>
                  <a:pt x="380" y="169"/>
                </a:cubicBezTo>
                <a:close/>
              </a:path>
            </a:pathLst>
          </a:cu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" name="Freeform 61"/>
          <p:cNvSpPr>
            <a:spLocks/>
          </p:cNvSpPr>
          <p:nvPr/>
        </p:nvSpPr>
        <p:spPr bwMode="auto">
          <a:xfrm>
            <a:off x="2463017" y="4459672"/>
            <a:ext cx="1102985" cy="681178"/>
          </a:xfrm>
          <a:custGeom>
            <a:avLst/>
            <a:gdLst/>
            <a:ahLst/>
            <a:cxnLst>
              <a:cxn ang="0">
                <a:pos x="382" y="93"/>
              </a:cxn>
              <a:cxn ang="0">
                <a:pos x="361" y="101"/>
              </a:cxn>
              <a:cxn ang="0">
                <a:pos x="358" y="104"/>
              </a:cxn>
              <a:cxn ang="0">
                <a:pos x="347" y="108"/>
              </a:cxn>
              <a:cxn ang="0">
                <a:pos x="337" y="107"/>
              </a:cxn>
              <a:cxn ang="0">
                <a:pos x="337" y="0"/>
              </a:cxn>
              <a:cxn ang="0">
                <a:pos x="236" y="0"/>
              </a:cxn>
              <a:cxn ang="0">
                <a:pos x="239" y="7"/>
              </a:cxn>
              <a:cxn ang="0">
                <a:pos x="243" y="10"/>
              </a:cxn>
              <a:cxn ang="0">
                <a:pos x="252" y="35"/>
              </a:cxn>
              <a:cxn ang="0">
                <a:pos x="213" y="73"/>
              </a:cxn>
              <a:cxn ang="0">
                <a:pos x="174" y="35"/>
              </a:cxn>
              <a:cxn ang="0">
                <a:pos x="185" y="8"/>
              </a:cxn>
              <a:cxn ang="0">
                <a:pos x="190" y="0"/>
              </a:cxn>
              <a:cxn ang="0">
                <a:pos x="76" y="0"/>
              </a:cxn>
              <a:cxn ang="0">
                <a:pos x="76" y="108"/>
              </a:cxn>
              <a:cxn ang="0">
                <a:pos x="68" y="108"/>
              </a:cxn>
              <a:cxn ang="0">
                <a:pos x="57" y="104"/>
              </a:cxn>
              <a:cxn ang="0">
                <a:pos x="55" y="101"/>
              </a:cxn>
              <a:cxn ang="0">
                <a:pos x="33" y="93"/>
              </a:cxn>
              <a:cxn ang="0">
                <a:pos x="0" y="127"/>
              </a:cxn>
              <a:cxn ang="0">
                <a:pos x="33" y="161"/>
              </a:cxn>
              <a:cxn ang="0">
                <a:pos x="56" y="151"/>
              </a:cxn>
              <a:cxn ang="0">
                <a:pos x="69" y="145"/>
              </a:cxn>
              <a:cxn ang="0">
                <a:pos x="76" y="147"/>
              </a:cxn>
              <a:cxn ang="0">
                <a:pos x="76" y="256"/>
              </a:cxn>
              <a:cxn ang="0">
                <a:pos x="187" y="256"/>
              </a:cxn>
              <a:cxn ang="0">
                <a:pos x="183" y="249"/>
              </a:cxn>
              <a:cxn ang="0">
                <a:pos x="172" y="222"/>
              </a:cxn>
              <a:cxn ang="0">
                <a:pos x="211" y="184"/>
              </a:cxn>
              <a:cxn ang="0">
                <a:pos x="250" y="222"/>
              </a:cxn>
              <a:cxn ang="0">
                <a:pos x="241" y="247"/>
              </a:cxn>
              <a:cxn ang="0">
                <a:pos x="238" y="251"/>
              </a:cxn>
              <a:cxn ang="0">
                <a:pos x="235" y="256"/>
              </a:cxn>
              <a:cxn ang="0">
                <a:pos x="337" y="256"/>
              </a:cxn>
              <a:cxn ang="0">
                <a:pos x="337" y="147"/>
              </a:cxn>
              <a:cxn ang="0">
                <a:pos x="346" y="145"/>
              </a:cxn>
              <a:cxn ang="0">
                <a:pos x="359" y="151"/>
              </a:cxn>
              <a:cxn ang="0">
                <a:pos x="382" y="161"/>
              </a:cxn>
              <a:cxn ang="0">
                <a:pos x="415" y="127"/>
              </a:cxn>
              <a:cxn ang="0">
                <a:pos x="382" y="93"/>
              </a:cxn>
            </a:cxnLst>
            <a:rect l="0" t="0" r="r" b="b"/>
            <a:pathLst>
              <a:path w="415" h="256">
                <a:moveTo>
                  <a:pt x="382" y="93"/>
                </a:moveTo>
                <a:cubicBezTo>
                  <a:pt x="374" y="93"/>
                  <a:pt x="366" y="96"/>
                  <a:pt x="361" y="101"/>
                </a:cubicBezTo>
                <a:cubicBezTo>
                  <a:pt x="360" y="102"/>
                  <a:pt x="359" y="103"/>
                  <a:pt x="358" y="104"/>
                </a:cubicBezTo>
                <a:cubicBezTo>
                  <a:pt x="355" y="106"/>
                  <a:pt x="350" y="108"/>
                  <a:pt x="347" y="108"/>
                </a:cubicBezTo>
                <a:cubicBezTo>
                  <a:pt x="342" y="108"/>
                  <a:pt x="339" y="108"/>
                  <a:pt x="337" y="107"/>
                </a:cubicBezTo>
                <a:cubicBezTo>
                  <a:pt x="337" y="0"/>
                  <a:pt x="337" y="0"/>
                  <a:pt x="337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37" y="2"/>
                  <a:pt x="238" y="5"/>
                  <a:pt x="239" y="7"/>
                </a:cubicBezTo>
                <a:cubicBezTo>
                  <a:pt x="241" y="8"/>
                  <a:pt x="242" y="9"/>
                  <a:pt x="243" y="10"/>
                </a:cubicBezTo>
                <a:cubicBezTo>
                  <a:pt x="249" y="17"/>
                  <a:pt x="252" y="26"/>
                  <a:pt x="252" y="35"/>
                </a:cubicBezTo>
                <a:cubicBezTo>
                  <a:pt x="252" y="56"/>
                  <a:pt x="235" y="73"/>
                  <a:pt x="213" y="73"/>
                </a:cubicBezTo>
                <a:cubicBezTo>
                  <a:pt x="191" y="73"/>
                  <a:pt x="174" y="56"/>
                  <a:pt x="174" y="35"/>
                </a:cubicBezTo>
                <a:cubicBezTo>
                  <a:pt x="174" y="24"/>
                  <a:pt x="183" y="11"/>
                  <a:pt x="185" y="8"/>
                </a:cubicBezTo>
                <a:cubicBezTo>
                  <a:pt x="187" y="6"/>
                  <a:pt x="189" y="3"/>
                  <a:pt x="190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4" y="108"/>
                  <a:pt x="72" y="108"/>
                  <a:pt x="68" y="108"/>
                </a:cubicBezTo>
                <a:cubicBezTo>
                  <a:pt x="65" y="108"/>
                  <a:pt x="60" y="106"/>
                  <a:pt x="57" y="104"/>
                </a:cubicBezTo>
                <a:cubicBezTo>
                  <a:pt x="56" y="103"/>
                  <a:pt x="56" y="102"/>
                  <a:pt x="55" y="101"/>
                </a:cubicBezTo>
                <a:cubicBezTo>
                  <a:pt x="49" y="96"/>
                  <a:pt x="41" y="93"/>
                  <a:pt x="33" y="93"/>
                </a:cubicBezTo>
                <a:cubicBezTo>
                  <a:pt x="15" y="93"/>
                  <a:pt x="0" y="108"/>
                  <a:pt x="0" y="127"/>
                </a:cubicBezTo>
                <a:cubicBezTo>
                  <a:pt x="0" y="146"/>
                  <a:pt x="15" y="161"/>
                  <a:pt x="33" y="161"/>
                </a:cubicBezTo>
                <a:cubicBezTo>
                  <a:pt x="43" y="161"/>
                  <a:pt x="54" y="153"/>
                  <a:pt x="56" y="151"/>
                </a:cubicBezTo>
                <a:cubicBezTo>
                  <a:pt x="59" y="148"/>
                  <a:pt x="65" y="145"/>
                  <a:pt x="69" y="145"/>
                </a:cubicBezTo>
                <a:cubicBezTo>
                  <a:pt x="72" y="145"/>
                  <a:pt x="74" y="146"/>
                  <a:pt x="76" y="147"/>
                </a:cubicBezTo>
                <a:cubicBezTo>
                  <a:pt x="76" y="256"/>
                  <a:pt x="76" y="256"/>
                  <a:pt x="76" y="256"/>
                </a:cubicBezTo>
                <a:cubicBezTo>
                  <a:pt x="187" y="256"/>
                  <a:pt x="187" y="256"/>
                  <a:pt x="187" y="256"/>
                </a:cubicBezTo>
                <a:cubicBezTo>
                  <a:pt x="186" y="253"/>
                  <a:pt x="185" y="251"/>
                  <a:pt x="183" y="249"/>
                </a:cubicBezTo>
                <a:cubicBezTo>
                  <a:pt x="181" y="247"/>
                  <a:pt x="172" y="234"/>
                  <a:pt x="172" y="222"/>
                </a:cubicBezTo>
                <a:cubicBezTo>
                  <a:pt x="172" y="201"/>
                  <a:pt x="190" y="184"/>
                  <a:pt x="211" y="184"/>
                </a:cubicBezTo>
                <a:cubicBezTo>
                  <a:pt x="233" y="184"/>
                  <a:pt x="250" y="201"/>
                  <a:pt x="250" y="222"/>
                </a:cubicBezTo>
                <a:cubicBezTo>
                  <a:pt x="250" y="232"/>
                  <a:pt x="247" y="240"/>
                  <a:pt x="241" y="247"/>
                </a:cubicBezTo>
                <a:cubicBezTo>
                  <a:pt x="240" y="248"/>
                  <a:pt x="239" y="249"/>
                  <a:pt x="238" y="251"/>
                </a:cubicBezTo>
                <a:cubicBezTo>
                  <a:pt x="236" y="252"/>
                  <a:pt x="235" y="254"/>
                  <a:pt x="235" y="256"/>
                </a:cubicBezTo>
                <a:cubicBezTo>
                  <a:pt x="337" y="256"/>
                  <a:pt x="337" y="256"/>
                  <a:pt x="337" y="256"/>
                </a:cubicBezTo>
                <a:cubicBezTo>
                  <a:pt x="337" y="147"/>
                  <a:pt x="337" y="147"/>
                  <a:pt x="337" y="147"/>
                </a:cubicBezTo>
                <a:cubicBezTo>
                  <a:pt x="341" y="146"/>
                  <a:pt x="343" y="145"/>
                  <a:pt x="346" y="145"/>
                </a:cubicBezTo>
                <a:cubicBezTo>
                  <a:pt x="350" y="145"/>
                  <a:pt x="356" y="148"/>
                  <a:pt x="359" y="151"/>
                </a:cubicBezTo>
                <a:cubicBezTo>
                  <a:pt x="361" y="153"/>
                  <a:pt x="372" y="161"/>
                  <a:pt x="382" y="161"/>
                </a:cubicBezTo>
                <a:cubicBezTo>
                  <a:pt x="400" y="161"/>
                  <a:pt x="415" y="146"/>
                  <a:pt x="415" y="127"/>
                </a:cubicBezTo>
                <a:cubicBezTo>
                  <a:pt x="415" y="108"/>
                  <a:pt x="400" y="93"/>
                  <a:pt x="382" y="9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Freeform 66"/>
          <p:cNvSpPr>
            <a:spLocks/>
          </p:cNvSpPr>
          <p:nvPr/>
        </p:nvSpPr>
        <p:spPr bwMode="auto">
          <a:xfrm>
            <a:off x="3883012" y="3047538"/>
            <a:ext cx="896011" cy="707377"/>
          </a:xfrm>
          <a:custGeom>
            <a:avLst/>
            <a:gdLst/>
            <a:ahLst/>
            <a:cxnLst>
              <a:cxn ang="0">
                <a:pos x="301" y="101"/>
              </a:cxn>
              <a:cxn ang="0">
                <a:pos x="326" y="111"/>
              </a:cxn>
              <a:cxn ang="0">
                <a:pos x="329" y="114"/>
              </a:cxn>
              <a:cxn ang="0">
                <a:pos x="337" y="117"/>
              </a:cxn>
              <a:cxn ang="0">
                <a:pos x="337" y="0"/>
              </a:cxn>
              <a:cxn ang="0">
                <a:pos x="234" y="0"/>
              </a:cxn>
              <a:cxn ang="0">
                <a:pos x="237" y="7"/>
              </a:cxn>
              <a:cxn ang="0">
                <a:pos x="241" y="10"/>
              </a:cxn>
              <a:cxn ang="0">
                <a:pos x="250" y="35"/>
              </a:cxn>
              <a:cxn ang="0">
                <a:pos x="211" y="73"/>
              </a:cxn>
              <a:cxn ang="0">
                <a:pos x="172" y="35"/>
              </a:cxn>
              <a:cxn ang="0">
                <a:pos x="183" y="8"/>
              </a:cxn>
              <a:cxn ang="0">
                <a:pos x="187" y="0"/>
              </a:cxn>
              <a:cxn ang="0">
                <a:pos x="75" y="0"/>
              </a:cxn>
              <a:cxn ang="0">
                <a:pos x="75" y="121"/>
              </a:cxn>
              <a:cxn ang="0">
                <a:pos x="68" y="122"/>
              </a:cxn>
              <a:cxn ang="0">
                <a:pos x="57" y="118"/>
              </a:cxn>
              <a:cxn ang="0">
                <a:pos x="54" y="115"/>
              </a:cxn>
              <a:cxn ang="0">
                <a:pos x="33" y="107"/>
              </a:cxn>
              <a:cxn ang="0">
                <a:pos x="0" y="140"/>
              </a:cxn>
              <a:cxn ang="0">
                <a:pos x="33" y="174"/>
              </a:cxn>
              <a:cxn ang="0">
                <a:pos x="56" y="164"/>
              </a:cxn>
              <a:cxn ang="0">
                <a:pos x="68" y="159"/>
              </a:cxn>
              <a:cxn ang="0">
                <a:pos x="75" y="160"/>
              </a:cxn>
              <a:cxn ang="0">
                <a:pos x="75" y="266"/>
              </a:cxn>
              <a:cxn ang="0">
                <a:pos x="184" y="266"/>
              </a:cxn>
              <a:cxn ang="0">
                <a:pos x="181" y="261"/>
              </a:cxn>
              <a:cxn ang="0">
                <a:pos x="170" y="234"/>
              </a:cxn>
              <a:cxn ang="0">
                <a:pos x="209" y="196"/>
              </a:cxn>
              <a:cxn ang="0">
                <a:pos x="248" y="234"/>
              </a:cxn>
              <a:cxn ang="0">
                <a:pos x="239" y="259"/>
              </a:cxn>
              <a:cxn ang="0">
                <a:pos x="235" y="262"/>
              </a:cxn>
              <a:cxn ang="0">
                <a:pos x="233" y="266"/>
              </a:cxn>
              <a:cxn ang="0">
                <a:pos x="337" y="266"/>
              </a:cxn>
              <a:cxn ang="0">
                <a:pos x="337" y="164"/>
              </a:cxn>
              <a:cxn ang="0">
                <a:pos x="328" y="168"/>
              </a:cxn>
              <a:cxn ang="0">
                <a:pos x="301" y="180"/>
              </a:cxn>
              <a:cxn ang="0">
                <a:pos x="263" y="140"/>
              </a:cxn>
              <a:cxn ang="0">
                <a:pos x="301" y="101"/>
              </a:cxn>
            </a:cxnLst>
            <a:rect l="0" t="0" r="r" b="b"/>
            <a:pathLst>
              <a:path w="337" h="266">
                <a:moveTo>
                  <a:pt x="301" y="101"/>
                </a:moveTo>
                <a:cubicBezTo>
                  <a:pt x="310" y="101"/>
                  <a:pt x="319" y="105"/>
                  <a:pt x="326" y="111"/>
                </a:cubicBezTo>
                <a:cubicBezTo>
                  <a:pt x="327" y="112"/>
                  <a:pt x="328" y="113"/>
                  <a:pt x="329" y="114"/>
                </a:cubicBezTo>
                <a:cubicBezTo>
                  <a:pt x="331" y="116"/>
                  <a:pt x="334" y="117"/>
                  <a:pt x="337" y="117"/>
                </a:cubicBezTo>
                <a:cubicBezTo>
                  <a:pt x="337" y="0"/>
                  <a:pt x="337" y="0"/>
                  <a:pt x="337" y="0"/>
                </a:cubicBezTo>
                <a:cubicBezTo>
                  <a:pt x="234" y="0"/>
                  <a:pt x="234" y="0"/>
                  <a:pt x="234" y="0"/>
                </a:cubicBezTo>
                <a:cubicBezTo>
                  <a:pt x="235" y="3"/>
                  <a:pt x="236" y="5"/>
                  <a:pt x="237" y="7"/>
                </a:cubicBezTo>
                <a:cubicBezTo>
                  <a:pt x="238" y="8"/>
                  <a:pt x="240" y="9"/>
                  <a:pt x="241" y="10"/>
                </a:cubicBezTo>
                <a:cubicBezTo>
                  <a:pt x="247" y="17"/>
                  <a:pt x="250" y="26"/>
                  <a:pt x="250" y="35"/>
                </a:cubicBezTo>
                <a:cubicBezTo>
                  <a:pt x="250" y="56"/>
                  <a:pt x="233" y="73"/>
                  <a:pt x="211" y="73"/>
                </a:cubicBezTo>
                <a:cubicBezTo>
                  <a:pt x="189" y="73"/>
                  <a:pt x="172" y="56"/>
                  <a:pt x="172" y="35"/>
                </a:cubicBezTo>
                <a:cubicBezTo>
                  <a:pt x="172" y="24"/>
                  <a:pt x="181" y="11"/>
                  <a:pt x="183" y="8"/>
                </a:cubicBezTo>
                <a:cubicBezTo>
                  <a:pt x="185" y="6"/>
                  <a:pt x="187" y="3"/>
                  <a:pt x="187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5" y="121"/>
                  <a:pt x="75" y="121"/>
                  <a:pt x="75" y="121"/>
                </a:cubicBezTo>
                <a:cubicBezTo>
                  <a:pt x="74" y="122"/>
                  <a:pt x="71" y="122"/>
                  <a:pt x="68" y="122"/>
                </a:cubicBezTo>
                <a:cubicBezTo>
                  <a:pt x="64" y="122"/>
                  <a:pt x="60" y="120"/>
                  <a:pt x="57" y="118"/>
                </a:cubicBezTo>
                <a:cubicBezTo>
                  <a:pt x="56" y="117"/>
                  <a:pt x="55" y="116"/>
                  <a:pt x="54" y="115"/>
                </a:cubicBezTo>
                <a:cubicBezTo>
                  <a:pt x="48" y="110"/>
                  <a:pt x="41" y="107"/>
                  <a:pt x="33" y="107"/>
                </a:cubicBezTo>
                <a:cubicBezTo>
                  <a:pt x="15" y="107"/>
                  <a:pt x="0" y="122"/>
                  <a:pt x="0" y="140"/>
                </a:cubicBezTo>
                <a:cubicBezTo>
                  <a:pt x="0" y="159"/>
                  <a:pt x="15" y="174"/>
                  <a:pt x="33" y="174"/>
                </a:cubicBezTo>
                <a:cubicBezTo>
                  <a:pt x="43" y="174"/>
                  <a:pt x="54" y="166"/>
                  <a:pt x="56" y="164"/>
                </a:cubicBezTo>
                <a:cubicBezTo>
                  <a:pt x="59" y="162"/>
                  <a:pt x="64" y="159"/>
                  <a:pt x="68" y="159"/>
                </a:cubicBezTo>
                <a:cubicBezTo>
                  <a:pt x="71" y="159"/>
                  <a:pt x="73" y="159"/>
                  <a:pt x="75" y="160"/>
                </a:cubicBezTo>
                <a:cubicBezTo>
                  <a:pt x="75" y="266"/>
                  <a:pt x="75" y="266"/>
                  <a:pt x="75" y="266"/>
                </a:cubicBezTo>
                <a:cubicBezTo>
                  <a:pt x="184" y="266"/>
                  <a:pt x="184" y="266"/>
                  <a:pt x="184" y="266"/>
                </a:cubicBezTo>
                <a:cubicBezTo>
                  <a:pt x="184" y="264"/>
                  <a:pt x="183" y="263"/>
                  <a:pt x="181" y="261"/>
                </a:cubicBezTo>
                <a:cubicBezTo>
                  <a:pt x="179" y="258"/>
                  <a:pt x="170" y="246"/>
                  <a:pt x="170" y="234"/>
                </a:cubicBezTo>
                <a:cubicBezTo>
                  <a:pt x="170" y="213"/>
                  <a:pt x="187" y="196"/>
                  <a:pt x="209" y="196"/>
                </a:cubicBezTo>
                <a:cubicBezTo>
                  <a:pt x="231" y="196"/>
                  <a:pt x="248" y="213"/>
                  <a:pt x="248" y="234"/>
                </a:cubicBezTo>
                <a:cubicBezTo>
                  <a:pt x="248" y="244"/>
                  <a:pt x="245" y="252"/>
                  <a:pt x="239" y="259"/>
                </a:cubicBezTo>
                <a:cubicBezTo>
                  <a:pt x="238" y="260"/>
                  <a:pt x="237" y="261"/>
                  <a:pt x="235" y="262"/>
                </a:cubicBezTo>
                <a:cubicBezTo>
                  <a:pt x="235" y="263"/>
                  <a:pt x="234" y="265"/>
                  <a:pt x="233" y="266"/>
                </a:cubicBezTo>
                <a:cubicBezTo>
                  <a:pt x="337" y="266"/>
                  <a:pt x="337" y="266"/>
                  <a:pt x="337" y="266"/>
                </a:cubicBezTo>
                <a:cubicBezTo>
                  <a:pt x="337" y="164"/>
                  <a:pt x="337" y="164"/>
                  <a:pt x="337" y="164"/>
                </a:cubicBezTo>
                <a:cubicBezTo>
                  <a:pt x="334" y="164"/>
                  <a:pt x="330" y="166"/>
                  <a:pt x="328" y="168"/>
                </a:cubicBezTo>
                <a:cubicBezTo>
                  <a:pt x="325" y="171"/>
                  <a:pt x="312" y="180"/>
                  <a:pt x="301" y="180"/>
                </a:cubicBezTo>
                <a:cubicBezTo>
                  <a:pt x="280" y="180"/>
                  <a:pt x="263" y="162"/>
                  <a:pt x="263" y="140"/>
                </a:cubicBezTo>
                <a:cubicBezTo>
                  <a:pt x="263" y="119"/>
                  <a:pt x="280" y="101"/>
                  <a:pt x="301" y="10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Freeform 68"/>
          <p:cNvSpPr>
            <a:spLocks/>
          </p:cNvSpPr>
          <p:nvPr/>
        </p:nvSpPr>
        <p:spPr bwMode="auto">
          <a:xfrm>
            <a:off x="4082125" y="3584620"/>
            <a:ext cx="696898" cy="1055826"/>
          </a:xfrm>
          <a:custGeom>
            <a:avLst/>
            <a:gdLst/>
            <a:ahLst/>
            <a:cxnLst>
              <a:cxn ang="0">
                <a:pos x="226" y="157"/>
              </a:cxn>
              <a:cxn ang="0">
                <a:pos x="251" y="166"/>
              </a:cxn>
              <a:cxn ang="0">
                <a:pos x="254" y="170"/>
              </a:cxn>
              <a:cxn ang="0">
                <a:pos x="262" y="173"/>
              </a:cxn>
              <a:cxn ang="0">
                <a:pos x="262" y="69"/>
              </a:cxn>
              <a:cxn ang="0">
                <a:pos x="152" y="69"/>
              </a:cxn>
              <a:cxn ang="0">
                <a:pos x="152" y="68"/>
              </a:cxn>
              <a:cxn ang="0">
                <a:pos x="157" y="57"/>
              </a:cxn>
              <a:cxn ang="0">
                <a:pos x="160" y="54"/>
              </a:cxn>
              <a:cxn ang="0">
                <a:pos x="168" y="33"/>
              </a:cxn>
              <a:cxn ang="0">
                <a:pos x="134" y="0"/>
              </a:cxn>
              <a:cxn ang="0">
                <a:pos x="100" y="33"/>
              </a:cxn>
              <a:cxn ang="0">
                <a:pos x="110" y="56"/>
              </a:cxn>
              <a:cxn ang="0">
                <a:pos x="115" y="68"/>
              </a:cxn>
              <a:cxn ang="0">
                <a:pos x="115" y="69"/>
              </a:cxn>
              <a:cxn ang="0">
                <a:pos x="0" y="69"/>
              </a:cxn>
              <a:cxn ang="0">
                <a:pos x="0" y="171"/>
              </a:cxn>
              <a:cxn ang="0">
                <a:pos x="7" y="168"/>
              </a:cxn>
              <a:cxn ang="0">
                <a:pos x="10" y="165"/>
              </a:cxn>
              <a:cxn ang="0">
                <a:pos x="35" y="155"/>
              </a:cxn>
              <a:cxn ang="0">
                <a:pos x="73" y="194"/>
              </a:cxn>
              <a:cxn ang="0">
                <a:pos x="35" y="234"/>
              </a:cxn>
              <a:cxn ang="0">
                <a:pos x="8" y="222"/>
              </a:cxn>
              <a:cxn ang="0">
                <a:pos x="0" y="218"/>
              </a:cxn>
              <a:cxn ang="0">
                <a:pos x="0" y="323"/>
              </a:cxn>
              <a:cxn ang="0">
                <a:pos x="120" y="323"/>
              </a:cxn>
              <a:cxn ang="0">
                <a:pos x="121" y="328"/>
              </a:cxn>
              <a:cxn ang="0">
                <a:pos x="116" y="340"/>
              </a:cxn>
              <a:cxn ang="0">
                <a:pos x="106" y="363"/>
              </a:cxn>
              <a:cxn ang="0">
                <a:pos x="139" y="397"/>
              </a:cxn>
              <a:cxn ang="0">
                <a:pos x="173" y="363"/>
              </a:cxn>
              <a:cxn ang="0">
                <a:pos x="165" y="342"/>
              </a:cxn>
              <a:cxn ang="0">
                <a:pos x="162" y="339"/>
              </a:cxn>
              <a:cxn ang="0">
                <a:pos x="158" y="328"/>
              </a:cxn>
              <a:cxn ang="0">
                <a:pos x="158" y="323"/>
              </a:cxn>
              <a:cxn ang="0">
                <a:pos x="262" y="323"/>
              </a:cxn>
              <a:cxn ang="0">
                <a:pos x="262" y="219"/>
              </a:cxn>
              <a:cxn ang="0">
                <a:pos x="253" y="224"/>
              </a:cxn>
              <a:cxn ang="0">
                <a:pos x="226" y="235"/>
              </a:cxn>
              <a:cxn ang="0">
                <a:pos x="188" y="196"/>
              </a:cxn>
              <a:cxn ang="0">
                <a:pos x="226" y="157"/>
              </a:cxn>
            </a:cxnLst>
            <a:rect l="0" t="0" r="r" b="b"/>
            <a:pathLst>
              <a:path w="262" h="397">
                <a:moveTo>
                  <a:pt x="226" y="157"/>
                </a:moveTo>
                <a:cubicBezTo>
                  <a:pt x="235" y="157"/>
                  <a:pt x="244" y="161"/>
                  <a:pt x="251" y="166"/>
                </a:cubicBezTo>
                <a:cubicBezTo>
                  <a:pt x="252" y="167"/>
                  <a:pt x="253" y="169"/>
                  <a:pt x="254" y="170"/>
                </a:cubicBezTo>
                <a:cubicBezTo>
                  <a:pt x="256" y="172"/>
                  <a:pt x="259" y="173"/>
                  <a:pt x="262" y="173"/>
                </a:cubicBezTo>
                <a:cubicBezTo>
                  <a:pt x="262" y="69"/>
                  <a:pt x="262" y="69"/>
                  <a:pt x="262" y="69"/>
                </a:cubicBezTo>
                <a:cubicBezTo>
                  <a:pt x="152" y="69"/>
                  <a:pt x="152" y="69"/>
                  <a:pt x="152" y="69"/>
                </a:cubicBezTo>
                <a:cubicBezTo>
                  <a:pt x="152" y="69"/>
                  <a:pt x="152" y="68"/>
                  <a:pt x="152" y="68"/>
                </a:cubicBezTo>
                <a:cubicBezTo>
                  <a:pt x="152" y="64"/>
                  <a:pt x="155" y="60"/>
                  <a:pt x="157" y="57"/>
                </a:cubicBezTo>
                <a:cubicBezTo>
                  <a:pt x="158" y="56"/>
                  <a:pt x="159" y="55"/>
                  <a:pt x="160" y="54"/>
                </a:cubicBezTo>
                <a:cubicBezTo>
                  <a:pt x="165" y="48"/>
                  <a:pt x="168" y="41"/>
                  <a:pt x="168" y="33"/>
                </a:cubicBezTo>
                <a:cubicBezTo>
                  <a:pt x="168" y="14"/>
                  <a:pt x="153" y="0"/>
                  <a:pt x="134" y="0"/>
                </a:cubicBezTo>
                <a:cubicBezTo>
                  <a:pt x="115" y="0"/>
                  <a:pt x="100" y="14"/>
                  <a:pt x="100" y="33"/>
                </a:cubicBezTo>
                <a:cubicBezTo>
                  <a:pt x="100" y="42"/>
                  <a:pt x="108" y="53"/>
                  <a:pt x="110" y="56"/>
                </a:cubicBezTo>
                <a:cubicBezTo>
                  <a:pt x="113" y="59"/>
                  <a:pt x="115" y="64"/>
                  <a:pt x="115" y="68"/>
                </a:cubicBezTo>
                <a:cubicBezTo>
                  <a:pt x="115" y="69"/>
                  <a:pt x="115" y="69"/>
                  <a:pt x="115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171"/>
                  <a:pt x="0" y="171"/>
                  <a:pt x="0" y="171"/>
                </a:cubicBezTo>
                <a:cubicBezTo>
                  <a:pt x="3" y="170"/>
                  <a:pt x="5" y="169"/>
                  <a:pt x="7" y="168"/>
                </a:cubicBezTo>
                <a:cubicBezTo>
                  <a:pt x="8" y="167"/>
                  <a:pt x="9" y="166"/>
                  <a:pt x="10" y="165"/>
                </a:cubicBezTo>
                <a:cubicBezTo>
                  <a:pt x="17" y="159"/>
                  <a:pt x="25" y="155"/>
                  <a:pt x="35" y="155"/>
                </a:cubicBezTo>
                <a:cubicBezTo>
                  <a:pt x="56" y="155"/>
                  <a:pt x="73" y="173"/>
                  <a:pt x="73" y="194"/>
                </a:cubicBezTo>
                <a:cubicBezTo>
                  <a:pt x="73" y="216"/>
                  <a:pt x="56" y="234"/>
                  <a:pt x="35" y="234"/>
                </a:cubicBezTo>
                <a:cubicBezTo>
                  <a:pt x="24" y="234"/>
                  <a:pt x="11" y="225"/>
                  <a:pt x="8" y="222"/>
                </a:cubicBezTo>
                <a:cubicBezTo>
                  <a:pt x="6" y="220"/>
                  <a:pt x="3" y="219"/>
                  <a:pt x="0" y="218"/>
                </a:cubicBezTo>
                <a:cubicBezTo>
                  <a:pt x="0" y="323"/>
                  <a:pt x="0" y="323"/>
                  <a:pt x="0" y="323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1" y="325"/>
                  <a:pt x="121" y="326"/>
                  <a:pt x="121" y="328"/>
                </a:cubicBezTo>
                <a:cubicBezTo>
                  <a:pt x="121" y="332"/>
                  <a:pt x="118" y="337"/>
                  <a:pt x="116" y="340"/>
                </a:cubicBezTo>
                <a:cubicBezTo>
                  <a:pt x="113" y="343"/>
                  <a:pt x="106" y="354"/>
                  <a:pt x="106" y="363"/>
                </a:cubicBezTo>
                <a:cubicBezTo>
                  <a:pt x="106" y="382"/>
                  <a:pt x="121" y="397"/>
                  <a:pt x="139" y="397"/>
                </a:cubicBezTo>
                <a:cubicBezTo>
                  <a:pt x="158" y="397"/>
                  <a:pt x="173" y="382"/>
                  <a:pt x="173" y="363"/>
                </a:cubicBezTo>
                <a:cubicBezTo>
                  <a:pt x="173" y="355"/>
                  <a:pt x="170" y="348"/>
                  <a:pt x="165" y="342"/>
                </a:cubicBezTo>
                <a:cubicBezTo>
                  <a:pt x="164" y="341"/>
                  <a:pt x="163" y="340"/>
                  <a:pt x="162" y="339"/>
                </a:cubicBezTo>
                <a:cubicBezTo>
                  <a:pt x="160" y="336"/>
                  <a:pt x="158" y="332"/>
                  <a:pt x="158" y="328"/>
                </a:cubicBezTo>
                <a:cubicBezTo>
                  <a:pt x="158" y="326"/>
                  <a:pt x="158" y="325"/>
                  <a:pt x="158" y="323"/>
                </a:cubicBezTo>
                <a:cubicBezTo>
                  <a:pt x="262" y="323"/>
                  <a:pt x="262" y="323"/>
                  <a:pt x="262" y="323"/>
                </a:cubicBezTo>
                <a:cubicBezTo>
                  <a:pt x="262" y="219"/>
                  <a:pt x="262" y="219"/>
                  <a:pt x="262" y="219"/>
                </a:cubicBezTo>
                <a:cubicBezTo>
                  <a:pt x="259" y="220"/>
                  <a:pt x="255" y="222"/>
                  <a:pt x="253" y="224"/>
                </a:cubicBezTo>
                <a:cubicBezTo>
                  <a:pt x="250" y="226"/>
                  <a:pt x="237" y="235"/>
                  <a:pt x="226" y="235"/>
                </a:cubicBezTo>
                <a:cubicBezTo>
                  <a:pt x="205" y="235"/>
                  <a:pt x="188" y="218"/>
                  <a:pt x="188" y="196"/>
                </a:cubicBezTo>
                <a:cubicBezTo>
                  <a:pt x="188" y="175"/>
                  <a:pt x="205" y="157"/>
                  <a:pt x="226" y="15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Freeform 76"/>
          <p:cNvSpPr>
            <a:spLocks/>
          </p:cNvSpPr>
          <p:nvPr/>
        </p:nvSpPr>
        <p:spPr bwMode="auto">
          <a:xfrm>
            <a:off x="1753020" y="4459672"/>
            <a:ext cx="898631" cy="869812"/>
          </a:xfrm>
          <a:custGeom>
            <a:avLst/>
            <a:gdLst/>
            <a:ahLst/>
            <a:cxnLst>
              <a:cxn ang="0">
                <a:pos x="300" y="88"/>
              </a:cxn>
              <a:cxn ang="0">
                <a:pos x="324" y="97"/>
              </a:cxn>
              <a:cxn ang="0">
                <a:pos x="328" y="100"/>
              </a:cxn>
              <a:cxn ang="0">
                <a:pos x="338" y="104"/>
              </a:cxn>
              <a:cxn ang="0">
                <a:pos x="338" y="0"/>
              </a:cxn>
              <a:cxn ang="0">
                <a:pos x="229" y="0"/>
              </a:cxn>
              <a:cxn ang="0">
                <a:pos x="232" y="7"/>
              </a:cxn>
              <a:cxn ang="0">
                <a:pos x="236" y="10"/>
              </a:cxn>
              <a:cxn ang="0">
                <a:pos x="245" y="35"/>
              </a:cxn>
              <a:cxn ang="0">
                <a:pos x="206" y="73"/>
              </a:cxn>
              <a:cxn ang="0">
                <a:pos x="167" y="35"/>
              </a:cxn>
              <a:cxn ang="0">
                <a:pos x="178" y="8"/>
              </a:cxn>
              <a:cxn ang="0">
                <a:pos x="183" y="0"/>
              </a:cxn>
              <a:cxn ang="0">
                <a:pos x="74" y="0"/>
              </a:cxn>
              <a:cxn ang="0">
                <a:pos x="74" y="108"/>
              </a:cxn>
              <a:cxn ang="0">
                <a:pos x="68" y="108"/>
              </a:cxn>
              <a:cxn ang="0">
                <a:pos x="58" y="104"/>
              </a:cxn>
              <a:cxn ang="0">
                <a:pos x="55" y="101"/>
              </a:cxn>
              <a:cxn ang="0">
                <a:pos x="33" y="93"/>
              </a:cxn>
              <a:cxn ang="0">
                <a:pos x="0" y="127"/>
              </a:cxn>
              <a:cxn ang="0">
                <a:pos x="33" y="161"/>
              </a:cxn>
              <a:cxn ang="0">
                <a:pos x="57" y="151"/>
              </a:cxn>
              <a:cxn ang="0">
                <a:pos x="69" y="145"/>
              </a:cxn>
              <a:cxn ang="0">
                <a:pos x="74" y="146"/>
              </a:cxn>
              <a:cxn ang="0">
                <a:pos x="74" y="256"/>
              </a:cxn>
              <a:cxn ang="0">
                <a:pos x="187" y="256"/>
              </a:cxn>
              <a:cxn ang="0">
                <a:pos x="187" y="258"/>
              </a:cxn>
              <a:cxn ang="0">
                <a:pos x="182" y="271"/>
              </a:cxn>
              <a:cxn ang="0">
                <a:pos x="172" y="294"/>
              </a:cxn>
              <a:cxn ang="0">
                <a:pos x="206" y="327"/>
              </a:cxn>
              <a:cxn ang="0">
                <a:pos x="240" y="294"/>
              </a:cxn>
              <a:cxn ang="0">
                <a:pos x="232" y="273"/>
              </a:cxn>
              <a:cxn ang="0">
                <a:pos x="229" y="270"/>
              </a:cxn>
              <a:cxn ang="0">
                <a:pos x="224" y="259"/>
              </a:cxn>
              <a:cxn ang="0">
                <a:pos x="224" y="256"/>
              </a:cxn>
              <a:cxn ang="0">
                <a:pos x="338" y="256"/>
              </a:cxn>
              <a:cxn ang="0">
                <a:pos x="338" y="150"/>
              </a:cxn>
              <a:cxn ang="0">
                <a:pos x="327" y="155"/>
              </a:cxn>
              <a:cxn ang="0">
                <a:pos x="300" y="166"/>
              </a:cxn>
              <a:cxn ang="0">
                <a:pos x="261" y="127"/>
              </a:cxn>
              <a:cxn ang="0">
                <a:pos x="300" y="88"/>
              </a:cxn>
            </a:cxnLst>
            <a:rect l="0" t="0" r="r" b="b"/>
            <a:pathLst>
              <a:path w="338" h="327">
                <a:moveTo>
                  <a:pt x="300" y="88"/>
                </a:moveTo>
                <a:cubicBezTo>
                  <a:pt x="309" y="88"/>
                  <a:pt x="318" y="91"/>
                  <a:pt x="324" y="97"/>
                </a:cubicBezTo>
                <a:cubicBezTo>
                  <a:pt x="326" y="98"/>
                  <a:pt x="326" y="99"/>
                  <a:pt x="328" y="100"/>
                </a:cubicBezTo>
                <a:cubicBezTo>
                  <a:pt x="331" y="103"/>
                  <a:pt x="334" y="104"/>
                  <a:pt x="338" y="104"/>
                </a:cubicBezTo>
                <a:cubicBezTo>
                  <a:pt x="338" y="0"/>
                  <a:pt x="338" y="0"/>
                  <a:pt x="338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30" y="2"/>
                  <a:pt x="231" y="5"/>
                  <a:pt x="232" y="7"/>
                </a:cubicBezTo>
                <a:cubicBezTo>
                  <a:pt x="234" y="8"/>
                  <a:pt x="235" y="9"/>
                  <a:pt x="236" y="10"/>
                </a:cubicBezTo>
                <a:cubicBezTo>
                  <a:pt x="242" y="17"/>
                  <a:pt x="245" y="26"/>
                  <a:pt x="245" y="35"/>
                </a:cubicBezTo>
                <a:cubicBezTo>
                  <a:pt x="245" y="56"/>
                  <a:pt x="228" y="73"/>
                  <a:pt x="206" y="73"/>
                </a:cubicBezTo>
                <a:cubicBezTo>
                  <a:pt x="184" y="73"/>
                  <a:pt x="167" y="56"/>
                  <a:pt x="167" y="35"/>
                </a:cubicBezTo>
                <a:cubicBezTo>
                  <a:pt x="167" y="24"/>
                  <a:pt x="176" y="11"/>
                  <a:pt x="178" y="8"/>
                </a:cubicBezTo>
                <a:cubicBezTo>
                  <a:pt x="180" y="6"/>
                  <a:pt x="182" y="3"/>
                  <a:pt x="183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2" y="108"/>
                  <a:pt x="71" y="108"/>
                  <a:pt x="68" y="108"/>
                </a:cubicBezTo>
                <a:cubicBezTo>
                  <a:pt x="65" y="108"/>
                  <a:pt x="60" y="106"/>
                  <a:pt x="58" y="104"/>
                </a:cubicBezTo>
                <a:cubicBezTo>
                  <a:pt x="56" y="103"/>
                  <a:pt x="56" y="102"/>
                  <a:pt x="55" y="101"/>
                </a:cubicBezTo>
                <a:cubicBezTo>
                  <a:pt x="49" y="96"/>
                  <a:pt x="41" y="93"/>
                  <a:pt x="33" y="93"/>
                </a:cubicBezTo>
                <a:cubicBezTo>
                  <a:pt x="15" y="93"/>
                  <a:pt x="0" y="108"/>
                  <a:pt x="0" y="127"/>
                </a:cubicBezTo>
                <a:cubicBezTo>
                  <a:pt x="0" y="146"/>
                  <a:pt x="15" y="161"/>
                  <a:pt x="33" y="161"/>
                </a:cubicBezTo>
                <a:cubicBezTo>
                  <a:pt x="43" y="161"/>
                  <a:pt x="54" y="153"/>
                  <a:pt x="57" y="151"/>
                </a:cubicBezTo>
                <a:cubicBezTo>
                  <a:pt x="59" y="148"/>
                  <a:pt x="65" y="145"/>
                  <a:pt x="69" y="145"/>
                </a:cubicBezTo>
                <a:cubicBezTo>
                  <a:pt x="71" y="145"/>
                  <a:pt x="72" y="146"/>
                  <a:pt x="74" y="146"/>
                </a:cubicBezTo>
                <a:cubicBezTo>
                  <a:pt x="74" y="256"/>
                  <a:pt x="74" y="256"/>
                  <a:pt x="74" y="256"/>
                </a:cubicBezTo>
                <a:cubicBezTo>
                  <a:pt x="187" y="256"/>
                  <a:pt x="187" y="256"/>
                  <a:pt x="187" y="256"/>
                </a:cubicBezTo>
                <a:cubicBezTo>
                  <a:pt x="187" y="257"/>
                  <a:pt x="187" y="257"/>
                  <a:pt x="187" y="258"/>
                </a:cubicBezTo>
                <a:cubicBezTo>
                  <a:pt x="187" y="262"/>
                  <a:pt x="185" y="268"/>
                  <a:pt x="182" y="271"/>
                </a:cubicBezTo>
                <a:cubicBezTo>
                  <a:pt x="180" y="273"/>
                  <a:pt x="172" y="284"/>
                  <a:pt x="172" y="294"/>
                </a:cubicBezTo>
                <a:cubicBezTo>
                  <a:pt x="172" y="312"/>
                  <a:pt x="187" y="327"/>
                  <a:pt x="206" y="327"/>
                </a:cubicBezTo>
                <a:cubicBezTo>
                  <a:pt x="225" y="327"/>
                  <a:pt x="240" y="312"/>
                  <a:pt x="240" y="294"/>
                </a:cubicBezTo>
                <a:cubicBezTo>
                  <a:pt x="240" y="286"/>
                  <a:pt x="237" y="278"/>
                  <a:pt x="232" y="273"/>
                </a:cubicBezTo>
                <a:cubicBezTo>
                  <a:pt x="231" y="272"/>
                  <a:pt x="230" y="271"/>
                  <a:pt x="229" y="270"/>
                </a:cubicBezTo>
                <a:cubicBezTo>
                  <a:pt x="227" y="267"/>
                  <a:pt x="224" y="263"/>
                  <a:pt x="224" y="259"/>
                </a:cubicBezTo>
                <a:cubicBezTo>
                  <a:pt x="224" y="258"/>
                  <a:pt x="224" y="257"/>
                  <a:pt x="224" y="256"/>
                </a:cubicBezTo>
                <a:cubicBezTo>
                  <a:pt x="338" y="256"/>
                  <a:pt x="338" y="256"/>
                  <a:pt x="338" y="256"/>
                </a:cubicBezTo>
                <a:cubicBezTo>
                  <a:pt x="338" y="150"/>
                  <a:pt x="338" y="150"/>
                  <a:pt x="338" y="150"/>
                </a:cubicBezTo>
                <a:cubicBezTo>
                  <a:pt x="333" y="150"/>
                  <a:pt x="330" y="152"/>
                  <a:pt x="327" y="155"/>
                </a:cubicBezTo>
                <a:cubicBezTo>
                  <a:pt x="324" y="157"/>
                  <a:pt x="311" y="166"/>
                  <a:pt x="300" y="166"/>
                </a:cubicBezTo>
                <a:cubicBezTo>
                  <a:pt x="278" y="166"/>
                  <a:pt x="261" y="148"/>
                  <a:pt x="261" y="127"/>
                </a:cubicBezTo>
                <a:cubicBezTo>
                  <a:pt x="261" y="105"/>
                  <a:pt x="278" y="88"/>
                  <a:pt x="300" y="8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260476" y="1638024"/>
            <a:ext cx="4225924" cy="4223302"/>
            <a:chOff x="1260476" y="1638024"/>
            <a:chExt cx="4225924" cy="4223302"/>
          </a:xfrm>
          <a:solidFill>
            <a:schemeClr val="bg1"/>
          </a:solidFill>
        </p:grpSpPr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4082125" y="1638024"/>
              <a:ext cx="898631" cy="890771"/>
            </a:xfrm>
            <a:custGeom>
              <a:avLst/>
              <a:gdLst/>
              <a:ahLst/>
              <a:cxnLst>
                <a:cxn ang="0">
                  <a:pos x="305" y="101"/>
                </a:cxn>
                <a:cxn ang="0">
                  <a:pos x="283" y="109"/>
                </a:cxn>
                <a:cxn ang="0">
                  <a:pos x="281" y="112"/>
                </a:cxn>
                <a:cxn ang="0">
                  <a:pos x="270" y="117"/>
                </a:cxn>
                <a:cxn ang="0">
                  <a:pos x="262" y="116"/>
                </a:cxn>
                <a:cxn ang="0">
                  <a:pos x="26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9" y="109"/>
                </a:cxn>
                <a:cxn ang="0">
                  <a:pos x="12" y="105"/>
                </a:cxn>
                <a:cxn ang="0">
                  <a:pos x="37" y="96"/>
                </a:cxn>
                <a:cxn ang="0">
                  <a:pos x="75" y="135"/>
                </a:cxn>
                <a:cxn ang="0">
                  <a:pos x="37" y="174"/>
                </a:cxn>
                <a:cxn ang="0">
                  <a:pos x="10" y="163"/>
                </a:cxn>
                <a:cxn ang="0">
                  <a:pos x="0" y="158"/>
                </a:cxn>
                <a:cxn ang="0">
                  <a:pos x="0" y="260"/>
                </a:cxn>
                <a:cxn ang="0">
                  <a:pos x="119" y="260"/>
                </a:cxn>
                <a:cxn ang="0">
                  <a:pos x="120" y="266"/>
                </a:cxn>
                <a:cxn ang="0">
                  <a:pos x="115" y="279"/>
                </a:cxn>
                <a:cxn ang="0">
                  <a:pos x="105" y="302"/>
                </a:cxn>
                <a:cxn ang="0">
                  <a:pos x="139" y="335"/>
                </a:cxn>
                <a:cxn ang="0">
                  <a:pos x="172" y="302"/>
                </a:cxn>
                <a:cxn ang="0">
                  <a:pos x="164" y="281"/>
                </a:cxn>
                <a:cxn ang="0">
                  <a:pos x="161" y="278"/>
                </a:cxn>
                <a:cxn ang="0">
                  <a:pos x="157" y="267"/>
                </a:cxn>
                <a:cxn ang="0">
                  <a:pos x="158" y="260"/>
                </a:cxn>
                <a:cxn ang="0">
                  <a:pos x="262" y="260"/>
                </a:cxn>
                <a:cxn ang="0">
                  <a:pos x="262" y="155"/>
                </a:cxn>
                <a:cxn ang="0">
                  <a:pos x="269" y="154"/>
                </a:cxn>
                <a:cxn ang="0">
                  <a:pos x="282" y="159"/>
                </a:cxn>
                <a:cxn ang="0">
                  <a:pos x="305" y="169"/>
                </a:cxn>
                <a:cxn ang="0">
                  <a:pos x="338" y="135"/>
                </a:cxn>
                <a:cxn ang="0">
                  <a:pos x="305" y="101"/>
                </a:cxn>
              </a:cxnLst>
              <a:rect l="0" t="0" r="r" b="b"/>
              <a:pathLst>
                <a:path w="338" h="335">
                  <a:moveTo>
                    <a:pt x="305" y="101"/>
                  </a:moveTo>
                  <a:cubicBezTo>
                    <a:pt x="297" y="101"/>
                    <a:pt x="289" y="104"/>
                    <a:pt x="283" y="109"/>
                  </a:cubicBezTo>
                  <a:cubicBezTo>
                    <a:pt x="282" y="110"/>
                    <a:pt x="282" y="111"/>
                    <a:pt x="281" y="112"/>
                  </a:cubicBezTo>
                  <a:cubicBezTo>
                    <a:pt x="278" y="114"/>
                    <a:pt x="273" y="117"/>
                    <a:pt x="270" y="117"/>
                  </a:cubicBezTo>
                  <a:cubicBezTo>
                    <a:pt x="266" y="117"/>
                    <a:pt x="264" y="116"/>
                    <a:pt x="262" y="116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1"/>
                    <a:pt x="6" y="110"/>
                    <a:pt x="9" y="109"/>
                  </a:cubicBezTo>
                  <a:cubicBezTo>
                    <a:pt x="10" y="107"/>
                    <a:pt x="11" y="106"/>
                    <a:pt x="12" y="105"/>
                  </a:cubicBezTo>
                  <a:cubicBezTo>
                    <a:pt x="19" y="99"/>
                    <a:pt x="27" y="96"/>
                    <a:pt x="37" y="96"/>
                  </a:cubicBezTo>
                  <a:cubicBezTo>
                    <a:pt x="58" y="96"/>
                    <a:pt x="75" y="113"/>
                    <a:pt x="75" y="135"/>
                  </a:cubicBezTo>
                  <a:cubicBezTo>
                    <a:pt x="75" y="157"/>
                    <a:pt x="58" y="174"/>
                    <a:pt x="37" y="174"/>
                  </a:cubicBezTo>
                  <a:cubicBezTo>
                    <a:pt x="25" y="174"/>
                    <a:pt x="13" y="165"/>
                    <a:pt x="10" y="163"/>
                  </a:cubicBezTo>
                  <a:cubicBezTo>
                    <a:pt x="7" y="160"/>
                    <a:pt x="4" y="159"/>
                    <a:pt x="0" y="158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119" y="260"/>
                    <a:pt x="119" y="260"/>
                    <a:pt x="119" y="260"/>
                  </a:cubicBezTo>
                  <a:cubicBezTo>
                    <a:pt x="120" y="262"/>
                    <a:pt x="120" y="264"/>
                    <a:pt x="120" y="266"/>
                  </a:cubicBezTo>
                  <a:cubicBezTo>
                    <a:pt x="120" y="271"/>
                    <a:pt x="117" y="276"/>
                    <a:pt x="115" y="279"/>
                  </a:cubicBezTo>
                  <a:cubicBezTo>
                    <a:pt x="113" y="281"/>
                    <a:pt x="105" y="292"/>
                    <a:pt x="105" y="302"/>
                  </a:cubicBezTo>
                  <a:cubicBezTo>
                    <a:pt x="105" y="320"/>
                    <a:pt x="120" y="335"/>
                    <a:pt x="139" y="335"/>
                  </a:cubicBezTo>
                  <a:cubicBezTo>
                    <a:pt x="157" y="335"/>
                    <a:pt x="172" y="320"/>
                    <a:pt x="172" y="302"/>
                  </a:cubicBezTo>
                  <a:cubicBezTo>
                    <a:pt x="172" y="294"/>
                    <a:pt x="169" y="287"/>
                    <a:pt x="164" y="281"/>
                  </a:cubicBezTo>
                  <a:cubicBezTo>
                    <a:pt x="163" y="280"/>
                    <a:pt x="162" y="279"/>
                    <a:pt x="161" y="278"/>
                  </a:cubicBezTo>
                  <a:cubicBezTo>
                    <a:pt x="159" y="275"/>
                    <a:pt x="157" y="271"/>
                    <a:pt x="157" y="267"/>
                  </a:cubicBezTo>
                  <a:cubicBezTo>
                    <a:pt x="157" y="264"/>
                    <a:pt x="157" y="262"/>
                    <a:pt x="158" y="260"/>
                  </a:cubicBezTo>
                  <a:cubicBezTo>
                    <a:pt x="262" y="260"/>
                    <a:pt x="262" y="260"/>
                    <a:pt x="262" y="260"/>
                  </a:cubicBezTo>
                  <a:cubicBezTo>
                    <a:pt x="262" y="155"/>
                    <a:pt x="262" y="155"/>
                    <a:pt x="262" y="155"/>
                  </a:cubicBezTo>
                  <a:cubicBezTo>
                    <a:pt x="264" y="154"/>
                    <a:pt x="266" y="154"/>
                    <a:pt x="269" y="154"/>
                  </a:cubicBezTo>
                  <a:cubicBezTo>
                    <a:pt x="273" y="154"/>
                    <a:pt x="279" y="156"/>
                    <a:pt x="282" y="159"/>
                  </a:cubicBezTo>
                  <a:cubicBezTo>
                    <a:pt x="284" y="161"/>
                    <a:pt x="295" y="169"/>
                    <a:pt x="305" y="169"/>
                  </a:cubicBezTo>
                  <a:cubicBezTo>
                    <a:pt x="323" y="169"/>
                    <a:pt x="338" y="154"/>
                    <a:pt x="338" y="135"/>
                  </a:cubicBezTo>
                  <a:cubicBezTo>
                    <a:pt x="338" y="116"/>
                    <a:pt x="323" y="101"/>
                    <a:pt x="305" y="10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3374748" y="1638024"/>
              <a:ext cx="890771" cy="691657"/>
            </a:xfrm>
            <a:custGeom>
              <a:avLst/>
              <a:gdLst/>
              <a:ahLst/>
              <a:cxnLst>
                <a:cxn ang="0">
                  <a:pos x="302" y="101"/>
                </a:cxn>
                <a:cxn ang="0">
                  <a:pos x="281" y="109"/>
                </a:cxn>
                <a:cxn ang="0">
                  <a:pos x="278" y="112"/>
                </a:cxn>
                <a:cxn ang="0">
                  <a:pos x="267" y="117"/>
                </a:cxn>
                <a:cxn ang="0">
                  <a:pos x="261" y="116"/>
                </a:cxn>
                <a:cxn ang="0">
                  <a:pos x="261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0" y="109"/>
                </a:cxn>
                <a:cxn ang="0">
                  <a:pos x="13" y="105"/>
                </a:cxn>
                <a:cxn ang="0">
                  <a:pos x="38" y="96"/>
                </a:cxn>
                <a:cxn ang="0">
                  <a:pos x="76" y="135"/>
                </a:cxn>
                <a:cxn ang="0">
                  <a:pos x="38" y="174"/>
                </a:cxn>
                <a:cxn ang="0">
                  <a:pos x="11" y="163"/>
                </a:cxn>
                <a:cxn ang="0">
                  <a:pos x="0" y="158"/>
                </a:cxn>
                <a:cxn ang="0">
                  <a:pos x="0" y="260"/>
                </a:cxn>
                <a:cxn ang="0">
                  <a:pos x="117" y="260"/>
                </a:cxn>
                <a:cxn ang="0">
                  <a:pos x="113" y="252"/>
                </a:cxn>
                <a:cxn ang="0">
                  <a:pos x="101" y="225"/>
                </a:cxn>
                <a:cxn ang="0">
                  <a:pos x="140" y="187"/>
                </a:cxn>
                <a:cxn ang="0">
                  <a:pos x="180" y="225"/>
                </a:cxn>
                <a:cxn ang="0">
                  <a:pos x="170" y="250"/>
                </a:cxn>
                <a:cxn ang="0">
                  <a:pos x="167" y="253"/>
                </a:cxn>
                <a:cxn ang="0">
                  <a:pos x="164" y="260"/>
                </a:cxn>
                <a:cxn ang="0">
                  <a:pos x="261" y="260"/>
                </a:cxn>
                <a:cxn ang="0">
                  <a:pos x="261" y="154"/>
                </a:cxn>
                <a:cxn ang="0">
                  <a:pos x="267" y="154"/>
                </a:cxn>
                <a:cxn ang="0">
                  <a:pos x="279" y="159"/>
                </a:cxn>
                <a:cxn ang="0">
                  <a:pos x="302" y="169"/>
                </a:cxn>
                <a:cxn ang="0">
                  <a:pos x="335" y="135"/>
                </a:cxn>
                <a:cxn ang="0">
                  <a:pos x="302" y="101"/>
                </a:cxn>
              </a:cxnLst>
              <a:rect l="0" t="0" r="r" b="b"/>
              <a:pathLst>
                <a:path w="335" h="260">
                  <a:moveTo>
                    <a:pt x="302" y="101"/>
                  </a:moveTo>
                  <a:cubicBezTo>
                    <a:pt x="294" y="101"/>
                    <a:pt x="287" y="104"/>
                    <a:pt x="281" y="109"/>
                  </a:cubicBezTo>
                  <a:cubicBezTo>
                    <a:pt x="280" y="110"/>
                    <a:pt x="279" y="111"/>
                    <a:pt x="278" y="112"/>
                  </a:cubicBezTo>
                  <a:cubicBezTo>
                    <a:pt x="275" y="114"/>
                    <a:pt x="271" y="117"/>
                    <a:pt x="267" y="117"/>
                  </a:cubicBezTo>
                  <a:cubicBezTo>
                    <a:pt x="265" y="117"/>
                    <a:pt x="263" y="116"/>
                    <a:pt x="261" y="116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2"/>
                    <a:pt x="7" y="111"/>
                    <a:pt x="10" y="109"/>
                  </a:cubicBezTo>
                  <a:cubicBezTo>
                    <a:pt x="11" y="107"/>
                    <a:pt x="12" y="106"/>
                    <a:pt x="13" y="105"/>
                  </a:cubicBezTo>
                  <a:cubicBezTo>
                    <a:pt x="20" y="99"/>
                    <a:pt x="28" y="96"/>
                    <a:pt x="38" y="96"/>
                  </a:cubicBezTo>
                  <a:cubicBezTo>
                    <a:pt x="59" y="96"/>
                    <a:pt x="76" y="113"/>
                    <a:pt x="76" y="135"/>
                  </a:cubicBezTo>
                  <a:cubicBezTo>
                    <a:pt x="76" y="157"/>
                    <a:pt x="59" y="174"/>
                    <a:pt x="38" y="174"/>
                  </a:cubicBezTo>
                  <a:cubicBezTo>
                    <a:pt x="26" y="174"/>
                    <a:pt x="14" y="165"/>
                    <a:pt x="11" y="163"/>
                  </a:cubicBezTo>
                  <a:cubicBezTo>
                    <a:pt x="8" y="160"/>
                    <a:pt x="4" y="158"/>
                    <a:pt x="0" y="158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117" y="260"/>
                    <a:pt x="117" y="260"/>
                    <a:pt x="117" y="260"/>
                  </a:cubicBezTo>
                  <a:cubicBezTo>
                    <a:pt x="116" y="257"/>
                    <a:pt x="115" y="254"/>
                    <a:pt x="113" y="252"/>
                  </a:cubicBezTo>
                  <a:cubicBezTo>
                    <a:pt x="110" y="249"/>
                    <a:pt x="101" y="236"/>
                    <a:pt x="101" y="225"/>
                  </a:cubicBezTo>
                  <a:cubicBezTo>
                    <a:pt x="101" y="204"/>
                    <a:pt x="119" y="187"/>
                    <a:pt x="140" y="187"/>
                  </a:cubicBezTo>
                  <a:cubicBezTo>
                    <a:pt x="162" y="187"/>
                    <a:pt x="180" y="204"/>
                    <a:pt x="180" y="225"/>
                  </a:cubicBezTo>
                  <a:cubicBezTo>
                    <a:pt x="180" y="234"/>
                    <a:pt x="176" y="243"/>
                    <a:pt x="170" y="250"/>
                  </a:cubicBezTo>
                  <a:cubicBezTo>
                    <a:pt x="169" y="251"/>
                    <a:pt x="168" y="252"/>
                    <a:pt x="167" y="253"/>
                  </a:cubicBezTo>
                  <a:cubicBezTo>
                    <a:pt x="165" y="255"/>
                    <a:pt x="164" y="258"/>
                    <a:pt x="164" y="260"/>
                  </a:cubicBezTo>
                  <a:cubicBezTo>
                    <a:pt x="261" y="260"/>
                    <a:pt x="261" y="260"/>
                    <a:pt x="261" y="260"/>
                  </a:cubicBezTo>
                  <a:cubicBezTo>
                    <a:pt x="261" y="154"/>
                    <a:pt x="261" y="154"/>
                    <a:pt x="261" y="154"/>
                  </a:cubicBezTo>
                  <a:cubicBezTo>
                    <a:pt x="263" y="154"/>
                    <a:pt x="264" y="154"/>
                    <a:pt x="267" y="154"/>
                  </a:cubicBezTo>
                  <a:cubicBezTo>
                    <a:pt x="271" y="154"/>
                    <a:pt x="276" y="156"/>
                    <a:pt x="279" y="159"/>
                  </a:cubicBezTo>
                  <a:cubicBezTo>
                    <a:pt x="281" y="161"/>
                    <a:pt x="292" y="169"/>
                    <a:pt x="302" y="169"/>
                  </a:cubicBezTo>
                  <a:cubicBezTo>
                    <a:pt x="320" y="169"/>
                    <a:pt x="335" y="154"/>
                    <a:pt x="335" y="135"/>
                  </a:cubicBezTo>
                  <a:cubicBezTo>
                    <a:pt x="335" y="116"/>
                    <a:pt x="320" y="101"/>
                    <a:pt x="302" y="10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792122" y="1638024"/>
              <a:ext cx="694278" cy="691657"/>
            </a:xfrm>
            <a:custGeom>
              <a:avLst/>
              <a:gdLst/>
              <a:ahLst/>
              <a:cxnLst>
                <a:cxn ang="0">
                  <a:pos x="101" y="225"/>
                </a:cxn>
                <a:cxn ang="0">
                  <a:pos x="140" y="187"/>
                </a:cxn>
                <a:cxn ang="0">
                  <a:pos x="179" y="225"/>
                </a:cxn>
                <a:cxn ang="0">
                  <a:pos x="170" y="250"/>
                </a:cxn>
                <a:cxn ang="0">
                  <a:pos x="166" y="253"/>
                </a:cxn>
                <a:cxn ang="0">
                  <a:pos x="163" y="260"/>
                </a:cxn>
                <a:cxn ang="0">
                  <a:pos x="261" y="260"/>
                </a:cxn>
                <a:cxn ang="0">
                  <a:pos x="261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0" y="109"/>
                </a:cxn>
                <a:cxn ang="0">
                  <a:pos x="14" y="105"/>
                </a:cxn>
                <a:cxn ang="0">
                  <a:pos x="38" y="96"/>
                </a:cxn>
                <a:cxn ang="0">
                  <a:pos x="77" y="135"/>
                </a:cxn>
                <a:cxn ang="0">
                  <a:pos x="38" y="174"/>
                </a:cxn>
                <a:cxn ang="0">
                  <a:pos x="11" y="163"/>
                </a:cxn>
                <a:cxn ang="0">
                  <a:pos x="0" y="158"/>
                </a:cxn>
                <a:cxn ang="0">
                  <a:pos x="0" y="260"/>
                </a:cxn>
                <a:cxn ang="0">
                  <a:pos x="116" y="260"/>
                </a:cxn>
                <a:cxn ang="0">
                  <a:pos x="112" y="252"/>
                </a:cxn>
                <a:cxn ang="0">
                  <a:pos x="101" y="225"/>
                </a:cxn>
              </a:cxnLst>
              <a:rect l="0" t="0" r="r" b="b"/>
              <a:pathLst>
                <a:path w="261" h="260">
                  <a:moveTo>
                    <a:pt x="101" y="225"/>
                  </a:moveTo>
                  <a:cubicBezTo>
                    <a:pt x="101" y="204"/>
                    <a:pt x="118" y="187"/>
                    <a:pt x="140" y="187"/>
                  </a:cubicBezTo>
                  <a:cubicBezTo>
                    <a:pt x="161" y="187"/>
                    <a:pt x="179" y="204"/>
                    <a:pt x="179" y="225"/>
                  </a:cubicBezTo>
                  <a:cubicBezTo>
                    <a:pt x="179" y="234"/>
                    <a:pt x="175" y="243"/>
                    <a:pt x="170" y="250"/>
                  </a:cubicBezTo>
                  <a:cubicBezTo>
                    <a:pt x="169" y="251"/>
                    <a:pt x="167" y="252"/>
                    <a:pt x="166" y="253"/>
                  </a:cubicBezTo>
                  <a:cubicBezTo>
                    <a:pt x="165" y="255"/>
                    <a:pt x="164" y="258"/>
                    <a:pt x="163" y="260"/>
                  </a:cubicBezTo>
                  <a:cubicBezTo>
                    <a:pt x="261" y="260"/>
                    <a:pt x="261" y="260"/>
                    <a:pt x="261" y="26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4" y="112"/>
                    <a:pt x="7" y="111"/>
                    <a:pt x="10" y="109"/>
                  </a:cubicBezTo>
                  <a:cubicBezTo>
                    <a:pt x="12" y="107"/>
                    <a:pt x="12" y="106"/>
                    <a:pt x="14" y="105"/>
                  </a:cubicBezTo>
                  <a:cubicBezTo>
                    <a:pt x="20" y="99"/>
                    <a:pt x="29" y="96"/>
                    <a:pt x="38" y="96"/>
                  </a:cubicBezTo>
                  <a:cubicBezTo>
                    <a:pt x="60" y="96"/>
                    <a:pt x="77" y="113"/>
                    <a:pt x="77" y="135"/>
                  </a:cubicBezTo>
                  <a:cubicBezTo>
                    <a:pt x="77" y="157"/>
                    <a:pt x="60" y="174"/>
                    <a:pt x="38" y="174"/>
                  </a:cubicBezTo>
                  <a:cubicBezTo>
                    <a:pt x="27" y="174"/>
                    <a:pt x="14" y="165"/>
                    <a:pt x="11" y="163"/>
                  </a:cubicBezTo>
                  <a:cubicBezTo>
                    <a:pt x="8" y="160"/>
                    <a:pt x="5" y="158"/>
                    <a:pt x="0" y="158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116" y="260"/>
                    <a:pt x="116" y="260"/>
                    <a:pt x="116" y="260"/>
                  </a:cubicBezTo>
                  <a:cubicBezTo>
                    <a:pt x="116" y="257"/>
                    <a:pt x="114" y="254"/>
                    <a:pt x="112" y="252"/>
                  </a:cubicBezTo>
                  <a:cubicBezTo>
                    <a:pt x="110" y="249"/>
                    <a:pt x="101" y="236"/>
                    <a:pt x="101" y="22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4792122" y="2148907"/>
              <a:ext cx="694278" cy="885531"/>
            </a:xfrm>
            <a:custGeom>
              <a:avLst/>
              <a:gdLst/>
              <a:ahLst/>
              <a:cxnLst>
                <a:cxn ang="0">
                  <a:pos x="158" y="73"/>
                </a:cxn>
                <a:cxn ang="0">
                  <a:pos x="158" y="69"/>
                </a:cxn>
                <a:cxn ang="0">
                  <a:pos x="163" y="58"/>
                </a:cxn>
                <a:cxn ang="0">
                  <a:pos x="166" y="55"/>
                </a:cxn>
                <a:cxn ang="0">
                  <a:pos x="174" y="33"/>
                </a:cxn>
                <a:cxn ang="0">
                  <a:pos x="140" y="0"/>
                </a:cxn>
                <a:cxn ang="0">
                  <a:pos x="106" y="33"/>
                </a:cxn>
                <a:cxn ang="0">
                  <a:pos x="116" y="57"/>
                </a:cxn>
                <a:cxn ang="0">
                  <a:pos x="121" y="69"/>
                </a:cxn>
                <a:cxn ang="0">
                  <a:pos x="121" y="73"/>
                </a:cxn>
                <a:cxn ang="0">
                  <a:pos x="0" y="73"/>
                </a:cxn>
                <a:cxn ang="0">
                  <a:pos x="0" y="179"/>
                </a:cxn>
                <a:cxn ang="0">
                  <a:pos x="7" y="176"/>
                </a:cxn>
                <a:cxn ang="0">
                  <a:pos x="10" y="173"/>
                </a:cxn>
                <a:cxn ang="0">
                  <a:pos x="35" y="163"/>
                </a:cxn>
                <a:cxn ang="0">
                  <a:pos x="73" y="203"/>
                </a:cxn>
                <a:cxn ang="0">
                  <a:pos x="35" y="242"/>
                </a:cxn>
                <a:cxn ang="0">
                  <a:pos x="8" y="230"/>
                </a:cxn>
                <a:cxn ang="0">
                  <a:pos x="0" y="226"/>
                </a:cxn>
                <a:cxn ang="0">
                  <a:pos x="0" y="333"/>
                </a:cxn>
                <a:cxn ang="0">
                  <a:pos x="114" y="333"/>
                </a:cxn>
                <a:cxn ang="0">
                  <a:pos x="110" y="323"/>
                </a:cxn>
                <a:cxn ang="0">
                  <a:pos x="98" y="296"/>
                </a:cxn>
                <a:cxn ang="0">
                  <a:pos x="137" y="258"/>
                </a:cxn>
                <a:cxn ang="0">
                  <a:pos x="177" y="296"/>
                </a:cxn>
                <a:cxn ang="0">
                  <a:pos x="167" y="321"/>
                </a:cxn>
                <a:cxn ang="0">
                  <a:pos x="164" y="324"/>
                </a:cxn>
                <a:cxn ang="0">
                  <a:pos x="161" y="333"/>
                </a:cxn>
                <a:cxn ang="0">
                  <a:pos x="261" y="333"/>
                </a:cxn>
                <a:cxn ang="0">
                  <a:pos x="261" y="73"/>
                </a:cxn>
                <a:cxn ang="0">
                  <a:pos x="158" y="73"/>
                </a:cxn>
              </a:cxnLst>
              <a:rect l="0" t="0" r="r" b="b"/>
              <a:pathLst>
                <a:path w="261" h="333">
                  <a:moveTo>
                    <a:pt x="158" y="73"/>
                  </a:moveTo>
                  <a:cubicBezTo>
                    <a:pt x="158" y="72"/>
                    <a:pt x="158" y="71"/>
                    <a:pt x="158" y="69"/>
                  </a:cubicBezTo>
                  <a:cubicBezTo>
                    <a:pt x="158" y="65"/>
                    <a:pt x="161" y="61"/>
                    <a:pt x="163" y="58"/>
                  </a:cubicBezTo>
                  <a:cubicBezTo>
                    <a:pt x="164" y="57"/>
                    <a:pt x="165" y="56"/>
                    <a:pt x="166" y="55"/>
                  </a:cubicBezTo>
                  <a:cubicBezTo>
                    <a:pt x="171" y="49"/>
                    <a:pt x="174" y="42"/>
                    <a:pt x="174" y="33"/>
                  </a:cubicBezTo>
                  <a:cubicBezTo>
                    <a:pt x="174" y="15"/>
                    <a:pt x="159" y="0"/>
                    <a:pt x="140" y="0"/>
                  </a:cubicBezTo>
                  <a:cubicBezTo>
                    <a:pt x="121" y="0"/>
                    <a:pt x="106" y="15"/>
                    <a:pt x="106" y="33"/>
                  </a:cubicBezTo>
                  <a:cubicBezTo>
                    <a:pt x="106" y="43"/>
                    <a:pt x="114" y="54"/>
                    <a:pt x="116" y="57"/>
                  </a:cubicBezTo>
                  <a:cubicBezTo>
                    <a:pt x="118" y="60"/>
                    <a:pt x="121" y="65"/>
                    <a:pt x="121" y="69"/>
                  </a:cubicBezTo>
                  <a:cubicBezTo>
                    <a:pt x="121" y="71"/>
                    <a:pt x="121" y="72"/>
                    <a:pt x="121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3" y="179"/>
                    <a:pt x="5" y="178"/>
                    <a:pt x="7" y="176"/>
                  </a:cubicBezTo>
                  <a:cubicBezTo>
                    <a:pt x="8" y="175"/>
                    <a:pt x="9" y="174"/>
                    <a:pt x="10" y="173"/>
                  </a:cubicBezTo>
                  <a:cubicBezTo>
                    <a:pt x="17" y="167"/>
                    <a:pt x="25" y="163"/>
                    <a:pt x="35" y="163"/>
                  </a:cubicBezTo>
                  <a:cubicBezTo>
                    <a:pt x="56" y="163"/>
                    <a:pt x="73" y="181"/>
                    <a:pt x="73" y="203"/>
                  </a:cubicBezTo>
                  <a:cubicBezTo>
                    <a:pt x="73" y="224"/>
                    <a:pt x="56" y="242"/>
                    <a:pt x="35" y="242"/>
                  </a:cubicBezTo>
                  <a:cubicBezTo>
                    <a:pt x="23" y="242"/>
                    <a:pt x="11" y="233"/>
                    <a:pt x="8" y="230"/>
                  </a:cubicBezTo>
                  <a:cubicBezTo>
                    <a:pt x="6" y="228"/>
                    <a:pt x="3" y="227"/>
                    <a:pt x="0" y="226"/>
                  </a:cubicBezTo>
                  <a:cubicBezTo>
                    <a:pt x="0" y="333"/>
                    <a:pt x="0" y="333"/>
                    <a:pt x="0" y="333"/>
                  </a:cubicBezTo>
                  <a:cubicBezTo>
                    <a:pt x="114" y="333"/>
                    <a:pt x="114" y="333"/>
                    <a:pt x="114" y="333"/>
                  </a:cubicBezTo>
                  <a:cubicBezTo>
                    <a:pt x="114" y="329"/>
                    <a:pt x="112" y="326"/>
                    <a:pt x="110" y="323"/>
                  </a:cubicBezTo>
                  <a:cubicBezTo>
                    <a:pt x="107" y="320"/>
                    <a:pt x="98" y="308"/>
                    <a:pt x="98" y="296"/>
                  </a:cubicBezTo>
                  <a:cubicBezTo>
                    <a:pt x="98" y="275"/>
                    <a:pt x="116" y="258"/>
                    <a:pt x="137" y="258"/>
                  </a:cubicBezTo>
                  <a:cubicBezTo>
                    <a:pt x="159" y="258"/>
                    <a:pt x="177" y="275"/>
                    <a:pt x="177" y="296"/>
                  </a:cubicBezTo>
                  <a:cubicBezTo>
                    <a:pt x="177" y="306"/>
                    <a:pt x="173" y="314"/>
                    <a:pt x="167" y="321"/>
                  </a:cubicBezTo>
                  <a:cubicBezTo>
                    <a:pt x="166" y="322"/>
                    <a:pt x="165" y="323"/>
                    <a:pt x="164" y="324"/>
                  </a:cubicBezTo>
                  <a:cubicBezTo>
                    <a:pt x="162" y="327"/>
                    <a:pt x="161" y="330"/>
                    <a:pt x="161" y="333"/>
                  </a:cubicBezTo>
                  <a:cubicBezTo>
                    <a:pt x="261" y="333"/>
                    <a:pt x="261" y="333"/>
                    <a:pt x="261" y="333"/>
                  </a:cubicBezTo>
                  <a:cubicBezTo>
                    <a:pt x="261" y="73"/>
                    <a:pt x="261" y="73"/>
                    <a:pt x="261" y="73"/>
                  </a:cubicBezTo>
                  <a:lnTo>
                    <a:pt x="158" y="7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3374748" y="3574141"/>
              <a:ext cx="888151" cy="869812"/>
            </a:xfrm>
            <a:custGeom>
              <a:avLst/>
              <a:gdLst/>
              <a:ahLst/>
              <a:cxnLst>
                <a:cxn ang="0">
                  <a:pos x="300" y="165"/>
                </a:cxn>
                <a:cxn ang="0">
                  <a:pos x="279" y="173"/>
                </a:cxn>
                <a:cxn ang="0">
                  <a:pos x="276" y="176"/>
                </a:cxn>
                <a:cxn ang="0">
                  <a:pos x="265" y="180"/>
                </a:cxn>
                <a:cxn ang="0">
                  <a:pos x="261" y="180"/>
                </a:cxn>
                <a:cxn ang="0">
                  <a:pos x="261" y="73"/>
                </a:cxn>
                <a:cxn ang="0">
                  <a:pos x="150" y="73"/>
                </a:cxn>
                <a:cxn ang="0">
                  <a:pos x="150" y="68"/>
                </a:cxn>
                <a:cxn ang="0">
                  <a:pos x="154" y="57"/>
                </a:cxn>
                <a:cxn ang="0">
                  <a:pos x="157" y="54"/>
                </a:cxn>
                <a:cxn ang="0">
                  <a:pos x="165" y="33"/>
                </a:cxn>
                <a:cxn ang="0">
                  <a:pos x="131" y="0"/>
                </a:cxn>
                <a:cxn ang="0">
                  <a:pos x="98" y="33"/>
                </a:cxn>
                <a:cxn ang="0">
                  <a:pos x="108" y="56"/>
                </a:cxn>
                <a:cxn ang="0">
                  <a:pos x="113" y="69"/>
                </a:cxn>
                <a:cxn ang="0">
                  <a:pos x="112" y="73"/>
                </a:cxn>
                <a:cxn ang="0">
                  <a:pos x="0" y="73"/>
                </a:cxn>
                <a:cxn ang="0">
                  <a:pos x="0" y="176"/>
                </a:cxn>
                <a:cxn ang="0">
                  <a:pos x="0" y="176"/>
                </a:cxn>
                <a:cxn ang="0">
                  <a:pos x="11" y="172"/>
                </a:cxn>
                <a:cxn ang="0">
                  <a:pos x="15" y="169"/>
                </a:cxn>
                <a:cxn ang="0">
                  <a:pos x="40" y="159"/>
                </a:cxn>
                <a:cxn ang="0">
                  <a:pos x="78" y="198"/>
                </a:cxn>
                <a:cxn ang="0">
                  <a:pos x="40" y="238"/>
                </a:cxn>
                <a:cxn ang="0">
                  <a:pos x="12" y="226"/>
                </a:cxn>
                <a:cxn ang="0">
                  <a:pos x="0" y="221"/>
                </a:cxn>
                <a:cxn ang="0">
                  <a:pos x="0" y="221"/>
                </a:cxn>
                <a:cxn ang="0">
                  <a:pos x="0" y="327"/>
                </a:cxn>
                <a:cxn ang="0">
                  <a:pos x="108" y="327"/>
                </a:cxn>
                <a:cxn ang="0">
                  <a:pos x="104" y="316"/>
                </a:cxn>
                <a:cxn ang="0">
                  <a:pos x="92" y="288"/>
                </a:cxn>
                <a:cxn ang="0">
                  <a:pos x="131" y="250"/>
                </a:cxn>
                <a:cxn ang="0">
                  <a:pos x="171" y="288"/>
                </a:cxn>
                <a:cxn ang="0">
                  <a:pos x="161" y="313"/>
                </a:cxn>
                <a:cxn ang="0">
                  <a:pos x="158" y="317"/>
                </a:cxn>
                <a:cxn ang="0">
                  <a:pos x="154" y="327"/>
                </a:cxn>
                <a:cxn ang="0">
                  <a:pos x="261" y="327"/>
                </a:cxn>
                <a:cxn ang="0">
                  <a:pos x="261" y="217"/>
                </a:cxn>
                <a:cxn ang="0">
                  <a:pos x="265" y="217"/>
                </a:cxn>
                <a:cxn ang="0">
                  <a:pos x="277" y="222"/>
                </a:cxn>
                <a:cxn ang="0">
                  <a:pos x="300" y="232"/>
                </a:cxn>
                <a:cxn ang="0">
                  <a:pos x="334" y="198"/>
                </a:cxn>
                <a:cxn ang="0">
                  <a:pos x="300" y="165"/>
                </a:cxn>
              </a:cxnLst>
              <a:rect l="0" t="0" r="r" b="b"/>
              <a:pathLst>
                <a:path w="334" h="327">
                  <a:moveTo>
                    <a:pt x="300" y="165"/>
                  </a:moveTo>
                  <a:cubicBezTo>
                    <a:pt x="292" y="165"/>
                    <a:pt x="285" y="168"/>
                    <a:pt x="279" y="173"/>
                  </a:cubicBezTo>
                  <a:cubicBezTo>
                    <a:pt x="278" y="174"/>
                    <a:pt x="277" y="175"/>
                    <a:pt x="276" y="176"/>
                  </a:cubicBezTo>
                  <a:cubicBezTo>
                    <a:pt x="273" y="178"/>
                    <a:pt x="269" y="180"/>
                    <a:pt x="265" y="180"/>
                  </a:cubicBezTo>
                  <a:cubicBezTo>
                    <a:pt x="264" y="180"/>
                    <a:pt x="262" y="180"/>
                    <a:pt x="261" y="180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50" y="72"/>
                    <a:pt x="150" y="70"/>
                    <a:pt x="150" y="68"/>
                  </a:cubicBezTo>
                  <a:cubicBezTo>
                    <a:pt x="150" y="65"/>
                    <a:pt x="152" y="60"/>
                    <a:pt x="154" y="57"/>
                  </a:cubicBezTo>
                  <a:cubicBezTo>
                    <a:pt x="155" y="56"/>
                    <a:pt x="156" y="55"/>
                    <a:pt x="157" y="54"/>
                  </a:cubicBezTo>
                  <a:cubicBezTo>
                    <a:pt x="162" y="49"/>
                    <a:pt x="165" y="41"/>
                    <a:pt x="165" y="33"/>
                  </a:cubicBezTo>
                  <a:cubicBezTo>
                    <a:pt x="165" y="15"/>
                    <a:pt x="150" y="0"/>
                    <a:pt x="131" y="0"/>
                  </a:cubicBezTo>
                  <a:cubicBezTo>
                    <a:pt x="113" y="0"/>
                    <a:pt x="98" y="15"/>
                    <a:pt x="98" y="33"/>
                  </a:cubicBezTo>
                  <a:cubicBezTo>
                    <a:pt x="98" y="43"/>
                    <a:pt x="105" y="54"/>
                    <a:pt x="108" y="56"/>
                  </a:cubicBezTo>
                  <a:cubicBezTo>
                    <a:pt x="110" y="59"/>
                    <a:pt x="113" y="65"/>
                    <a:pt x="113" y="69"/>
                  </a:cubicBezTo>
                  <a:cubicBezTo>
                    <a:pt x="113" y="71"/>
                    <a:pt x="113" y="72"/>
                    <a:pt x="112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4" y="176"/>
                    <a:pt x="8" y="174"/>
                    <a:pt x="11" y="172"/>
                  </a:cubicBezTo>
                  <a:cubicBezTo>
                    <a:pt x="13" y="171"/>
                    <a:pt x="14" y="170"/>
                    <a:pt x="15" y="169"/>
                  </a:cubicBezTo>
                  <a:cubicBezTo>
                    <a:pt x="21" y="163"/>
                    <a:pt x="30" y="159"/>
                    <a:pt x="40" y="159"/>
                  </a:cubicBezTo>
                  <a:cubicBezTo>
                    <a:pt x="61" y="159"/>
                    <a:pt x="78" y="177"/>
                    <a:pt x="78" y="198"/>
                  </a:cubicBezTo>
                  <a:cubicBezTo>
                    <a:pt x="78" y="220"/>
                    <a:pt x="61" y="238"/>
                    <a:pt x="40" y="238"/>
                  </a:cubicBezTo>
                  <a:cubicBezTo>
                    <a:pt x="28" y="238"/>
                    <a:pt x="15" y="229"/>
                    <a:pt x="12" y="226"/>
                  </a:cubicBezTo>
                  <a:cubicBezTo>
                    <a:pt x="9" y="223"/>
                    <a:pt x="5" y="221"/>
                    <a:pt x="0" y="221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108" y="327"/>
                    <a:pt x="108" y="327"/>
                    <a:pt x="108" y="327"/>
                  </a:cubicBezTo>
                  <a:cubicBezTo>
                    <a:pt x="108" y="323"/>
                    <a:pt x="107" y="319"/>
                    <a:pt x="104" y="316"/>
                  </a:cubicBezTo>
                  <a:cubicBezTo>
                    <a:pt x="101" y="313"/>
                    <a:pt x="92" y="300"/>
                    <a:pt x="92" y="288"/>
                  </a:cubicBezTo>
                  <a:cubicBezTo>
                    <a:pt x="92" y="267"/>
                    <a:pt x="110" y="250"/>
                    <a:pt x="131" y="250"/>
                  </a:cubicBezTo>
                  <a:cubicBezTo>
                    <a:pt x="153" y="250"/>
                    <a:pt x="171" y="267"/>
                    <a:pt x="171" y="288"/>
                  </a:cubicBezTo>
                  <a:cubicBezTo>
                    <a:pt x="171" y="298"/>
                    <a:pt x="167" y="307"/>
                    <a:pt x="161" y="313"/>
                  </a:cubicBezTo>
                  <a:cubicBezTo>
                    <a:pt x="160" y="315"/>
                    <a:pt x="159" y="315"/>
                    <a:pt x="158" y="317"/>
                  </a:cubicBezTo>
                  <a:cubicBezTo>
                    <a:pt x="156" y="320"/>
                    <a:pt x="154" y="323"/>
                    <a:pt x="154" y="327"/>
                  </a:cubicBezTo>
                  <a:cubicBezTo>
                    <a:pt x="261" y="327"/>
                    <a:pt x="261" y="327"/>
                    <a:pt x="261" y="327"/>
                  </a:cubicBezTo>
                  <a:cubicBezTo>
                    <a:pt x="261" y="217"/>
                    <a:pt x="261" y="217"/>
                    <a:pt x="261" y="217"/>
                  </a:cubicBezTo>
                  <a:cubicBezTo>
                    <a:pt x="262" y="217"/>
                    <a:pt x="263" y="217"/>
                    <a:pt x="265" y="217"/>
                  </a:cubicBezTo>
                  <a:cubicBezTo>
                    <a:pt x="269" y="217"/>
                    <a:pt x="274" y="220"/>
                    <a:pt x="277" y="222"/>
                  </a:cubicBezTo>
                  <a:cubicBezTo>
                    <a:pt x="280" y="224"/>
                    <a:pt x="291" y="232"/>
                    <a:pt x="300" y="232"/>
                  </a:cubicBezTo>
                  <a:cubicBezTo>
                    <a:pt x="319" y="232"/>
                    <a:pt x="334" y="217"/>
                    <a:pt x="334" y="198"/>
                  </a:cubicBezTo>
                  <a:cubicBezTo>
                    <a:pt x="334" y="180"/>
                    <a:pt x="319" y="165"/>
                    <a:pt x="300" y="16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1949514" y="3047538"/>
              <a:ext cx="898631" cy="707377"/>
            </a:xfrm>
            <a:custGeom>
              <a:avLst/>
              <a:gdLst/>
              <a:ahLst/>
              <a:cxnLst>
                <a:cxn ang="0">
                  <a:pos x="305" y="105"/>
                </a:cxn>
                <a:cxn ang="0">
                  <a:pos x="283" y="113"/>
                </a:cxn>
                <a:cxn ang="0">
                  <a:pos x="280" y="116"/>
                </a:cxn>
                <a:cxn ang="0">
                  <a:pos x="269" y="120"/>
                </a:cxn>
                <a:cxn ang="0">
                  <a:pos x="264" y="120"/>
                </a:cxn>
                <a:cxn ang="0">
                  <a:pos x="264" y="0"/>
                </a:cxn>
                <a:cxn ang="0">
                  <a:pos x="155" y="0"/>
                </a:cxn>
                <a:cxn ang="0">
                  <a:pos x="158" y="6"/>
                </a:cxn>
                <a:cxn ang="0">
                  <a:pos x="162" y="9"/>
                </a:cxn>
                <a:cxn ang="0">
                  <a:pos x="171" y="34"/>
                </a:cxn>
                <a:cxn ang="0">
                  <a:pos x="132" y="72"/>
                </a:cxn>
                <a:cxn ang="0">
                  <a:pos x="93" y="34"/>
                </a:cxn>
                <a:cxn ang="0">
                  <a:pos x="104" y="7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16"/>
                </a:cxn>
                <a:cxn ang="0">
                  <a:pos x="10" y="112"/>
                </a:cxn>
                <a:cxn ang="0">
                  <a:pos x="13" y="109"/>
                </a:cxn>
                <a:cxn ang="0">
                  <a:pos x="38" y="99"/>
                </a:cxn>
                <a:cxn ang="0">
                  <a:pos x="77" y="139"/>
                </a:cxn>
                <a:cxn ang="0">
                  <a:pos x="38" y="178"/>
                </a:cxn>
                <a:cxn ang="0">
                  <a:pos x="11" y="166"/>
                </a:cxn>
                <a:cxn ang="0">
                  <a:pos x="0" y="162"/>
                </a:cxn>
                <a:cxn ang="0">
                  <a:pos x="0" y="266"/>
                </a:cxn>
                <a:cxn ang="0">
                  <a:pos x="110" y="266"/>
                </a:cxn>
                <a:cxn ang="0">
                  <a:pos x="106" y="258"/>
                </a:cxn>
                <a:cxn ang="0">
                  <a:pos x="95" y="230"/>
                </a:cxn>
                <a:cxn ang="0">
                  <a:pos x="134" y="192"/>
                </a:cxn>
                <a:cxn ang="0">
                  <a:pos x="173" y="230"/>
                </a:cxn>
                <a:cxn ang="0">
                  <a:pos x="164" y="255"/>
                </a:cxn>
                <a:cxn ang="0">
                  <a:pos x="160" y="259"/>
                </a:cxn>
                <a:cxn ang="0">
                  <a:pos x="157" y="266"/>
                </a:cxn>
                <a:cxn ang="0">
                  <a:pos x="264" y="266"/>
                </a:cxn>
                <a:cxn ang="0">
                  <a:pos x="264" y="158"/>
                </a:cxn>
                <a:cxn ang="0">
                  <a:pos x="269" y="157"/>
                </a:cxn>
                <a:cxn ang="0">
                  <a:pos x="281" y="163"/>
                </a:cxn>
                <a:cxn ang="0">
                  <a:pos x="305" y="172"/>
                </a:cxn>
                <a:cxn ang="0">
                  <a:pos x="338" y="139"/>
                </a:cxn>
                <a:cxn ang="0">
                  <a:pos x="305" y="105"/>
                </a:cxn>
              </a:cxnLst>
              <a:rect l="0" t="0" r="r" b="b"/>
              <a:pathLst>
                <a:path w="338" h="266">
                  <a:moveTo>
                    <a:pt x="305" y="105"/>
                  </a:moveTo>
                  <a:cubicBezTo>
                    <a:pt x="296" y="105"/>
                    <a:pt x="289" y="108"/>
                    <a:pt x="283" y="113"/>
                  </a:cubicBezTo>
                  <a:cubicBezTo>
                    <a:pt x="282" y="114"/>
                    <a:pt x="281" y="115"/>
                    <a:pt x="280" y="116"/>
                  </a:cubicBezTo>
                  <a:cubicBezTo>
                    <a:pt x="278" y="118"/>
                    <a:pt x="273" y="120"/>
                    <a:pt x="269" y="120"/>
                  </a:cubicBezTo>
                  <a:cubicBezTo>
                    <a:pt x="267" y="120"/>
                    <a:pt x="265" y="120"/>
                    <a:pt x="264" y="12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6" y="2"/>
                    <a:pt x="157" y="4"/>
                    <a:pt x="158" y="6"/>
                  </a:cubicBezTo>
                  <a:cubicBezTo>
                    <a:pt x="160" y="7"/>
                    <a:pt x="161" y="8"/>
                    <a:pt x="162" y="9"/>
                  </a:cubicBezTo>
                  <a:cubicBezTo>
                    <a:pt x="168" y="16"/>
                    <a:pt x="171" y="25"/>
                    <a:pt x="171" y="34"/>
                  </a:cubicBezTo>
                  <a:cubicBezTo>
                    <a:pt x="171" y="55"/>
                    <a:pt x="154" y="72"/>
                    <a:pt x="132" y="72"/>
                  </a:cubicBezTo>
                  <a:cubicBezTo>
                    <a:pt x="110" y="72"/>
                    <a:pt x="93" y="55"/>
                    <a:pt x="93" y="34"/>
                  </a:cubicBezTo>
                  <a:cubicBezTo>
                    <a:pt x="93" y="23"/>
                    <a:pt x="102" y="10"/>
                    <a:pt x="104" y="7"/>
                  </a:cubicBezTo>
                  <a:cubicBezTo>
                    <a:pt x="106" y="5"/>
                    <a:pt x="107" y="3"/>
                    <a:pt x="1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4" y="116"/>
                    <a:pt x="7" y="114"/>
                    <a:pt x="10" y="112"/>
                  </a:cubicBezTo>
                  <a:cubicBezTo>
                    <a:pt x="11" y="111"/>
                    <a:pt x="12" y="110"/>
                    <a:pt x="13" y="109"/>
                  </a:cubicBezTo>
                  <a:cubicBezTo>
                    <a:pt x="20" y="103"/>
                    <a:pt x="29" y="99"/>
                    <a:pt x="38" y="99"/>
                  </a:cubicBezTo>
                  <a:cubicBezTo>
                    <a:pt x="59" y="99"/>
                    <a:pt x="77" y="117"/>
                    <a:pt x="77" y="139"/>
                  </a:cubicBezTo>
                  <a:cubicBezTo>
                    <a:pt x="77" y="160"/>
                    <a:pt x="59" y="178"/>
                    <a:pt x="38" y="178"/>
                  </a:cubicBezTo>
                  <a:cubicBezTo>
                    <a:pt x="27" y="178"/>
                    <a:pt x="14" y="169"/>
                    <a:pt x="11" y="166"/>
                  </a:cubicBezTo>
                  <a:cubicBezTo>
                    <a:pt x="8" y="164"/>
                    <a:pt x="4" y="162"/>
                    <a:pt x="0" y="162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110" y="266"/>
                    <a:pt x="110" y="266"/>
                    <a:pt x="110" y="266"/>
                  </a:cubicBezTo>
                  <a:cubicBezTo>
                    <a:pt x="110" y="263"/>
                    <a:pt x="108" y="260"/>
                    <a:pt x="106" y="258"/>
                  </a:cubicBezTo>
                  <a:cubicBezTo>
                    <a:pt x="104" y="255"/>
                    <a:pt x="95" y="242"/>
                    <a:pt x="95" y="230"/>
                  </a:cubicBezTo>
                  <a:cubicBezTo>
                    <a:pt x="95" y="209"/>
                    <a:pt x="112" y="192"/>
                    <a:pt x="134" y="192"/>
                  </a:cubicBezTo>
                  <a:cubicBezTo>
                    <a:pt x="155" y="192"/>
                    <a:pt x="173" y="209"/>
                    <a:pt x="173" y="230"/>
                  </a:cubicBezTo>
                  <a:cubicBezTo>
                    <a:pt x="173" y="240"/>
                    <a:pt x="169" y="249"/>
                    <a:pt x="164" y="255"/>
                  </a:cubicBezTo>
                  <a:cubicBezTo>
                    <a:pt x="162" y="256"/>
                    <a:pt x="161" y="257"/>
                    <a:pt x="160" y="259"/>
                  </a:cubicBezTo>
                  <a:cubicBezTo>
                    <a:pt x="159" y="261"/>
                    <a:pt x="158" y="263"/>
                    <a:pt x="157" y="266"/>
                  </a:cubicBezTo>
                  <a:cubicBezTo>
                    <a:pt x="264" y="266"/>
                    <a:pt x="264" y="266"/>
                    <a:pt x="264" y="266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265" y="157"/>
                    <a:pt x="267" y="157"/>
                    <a:pt x="269" y="157"/>
                  </a:cubicBezTo>
                  <a:cubicBezTo>
                    <a:pt x="273" y="157"/>
                    <a:pt x="278" y="160"/>
                    <a:pt x="281" y="163"/>
                  </a:cubicBezTo>
                  <a:cubicBezTo>
                    <a:pt x="284" y="165"/>
                    <a:pt x="295" y="172"/>
                    <a:pt x="305" y="172"/>
                  </a:cubicBezTo>
                  <a:cubicBezTo>
                    <a:pt x="323" y="172"/>
                    <a:pt x="338" y="157"/>
                    <a:pt x="338" y="139"/>
                  </a:cubicBezTo>
                  <a:cubicBezTo>
                    <a:pt x="338" y="120"/>
                    <a:pt x="323" y="105"/>
                    <a:pt x="305" y="10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1949514" y="5153949"/>
              <a:ext cx="906491" cy="707377"/>
            </a:xfrm>
            <a:custGeom>
              <a:avLst/>
              <a:gdLst/>
              <a:ahLst/>
              <a:cxnLst>
                <a:cxn ang="0">
                  <a:pos x="308" y="99"/>
                </a:cxn>
                <a:cxn ang="0">
                  <a:pos x="287" y="107"/>
                </a:cxn>
                <a:cxn ang="0">
                  <a:pos x="284" y="110"/>
                </a:cxn>
                <a:cxn ang="0">
                  <a:pos x="273" y="114"/>
                </a:cxn>
                <a:cxn ang="0">
                  <a:pos x="264" y="113"/>
                </a:cxn>
                <a:cxn ang="0">
                  <a:pos x="264" y="0"/>
                </a:cxn>
                <a:cxn ang="0">
                  <a:pos x="155" y="0"/>
                </a:cxn>
                <a:cxn ang="0">
                  <a:pos x="158" y="5"/>
                </a:cxn>
                <a:cxn ang="0">
                  <a:pos x="162" y="9"/>
                </a:cxn>
                <a:cxn ang="0">
                  <a:pos x="171" y="34"/>
                </a:cxn>
                <a:cxn ang="0">
                  <a:pos x="132" y="72"/>
                </a:cxn>
                <a:cxn ang="0">
                  <a:pos x="93" y="34"/>
                </a:cxn>
                <a:cxn ang="0">
                  <a:pos x="104" y="7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10" y="106"/>
                </a:cxn>
                <a:cxn ang="0">
                  <a:pos x="13" y="103"/>
                </a:cxn>
                <a:cxn ang="0">
                  <a:pos x="38" y="93"/>
                </a:cxn>
                <a:cxn ang="0">
                  <a:pos x="77" y="133"/>
                </a:cxn>
                <a:cxn ang="0">
                  <a:pos x="38" y="172"/>
                </a:cxn>
                <a:cxn ang="0">
                  <a:pos x="11" y="160"/>
                </a:cxn>
                <a:cxn ang="0">
                  <a:pos x="0" y="156"/>
                </a:cxn>
                <a:cxn ang="0">
                  <a:pos x="0" y="266"/>
                </a:cxn>
                <a:cxn ang="0">
                  <a:pos x="264" y="266"/>
                </a:cxn>
                <a:cxn ang="0">
                  <a:pos x="264" y="153"/>
                </a:cxn>
                <a:cxn ang="0">
                  <a:pos x="272" y="151"/>
                </a:cxn>
                <a:cxn ang="0">
                  <a:pos x="285" y="157"/>
                </a:cxn>
                <a:cxn ang="0">
                  <a:pos x="308" y="167"/>
                </a:cxn>
                <a:cxn ang="0">
                  <a:pos x="341" y="133"/>
                </a:cxn>
                <a:cxn ang="0">
                  <a:pos x="308" y="99"/>
                </a:cxn>
              </a:cxnLst>
              <a:rect l="0" t="0" r="r" b="b"/>
              <a:pathLst>
                <a:path w="341" h="266">
                  <a:moveTo>
                    <a:pt x="308" y="99"/>
                  </a:moveTo>
                  <a:cubicBezTo>
                    <a:pt x="300" y="99"/>
                    <a:pt x="293" y="102"/>
                    <a:pt x="287" y="107"/>
                  </a:cubicBezTo>
                  <a:cubicBezTo>
                    <a:pt x="286" y="108"/>
                    <a:pt x="285" y="109"/>
                    <a:pt x="284" y="110"/>
                  </a:cubicBezTo>
                  <a:cubicBezTo>
                    <a:pt x="281" y="112"/>
                    <a:pt x="277" y="114"/>
                    <a:pt x="273" y="114"/>
                  </a:cubicBezTo>
                  <a:cubicBezTo>
                    <a:pt x="268" y="114"/>
                    <a:pt x="266" y="114"/>
                    <a:pt x="264" y="113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6" y="2"/>
                    <a:pt x="157" y="4"/>
                    <a:pt x="158" y="5"/>
                  </a:cubicBezTo>
                  <a:cubicBezTo>
                    <a:pt x="160" y="7"/>
                    <a:pt x="161" y="8"/>
                    <a:pt x="162" y="9"/>
                  </a:cubicBezTo>
                  <a:cubicBezTo>
                    <a:pt x="168" y="15"/>
                    <a:pt x="171" y="24"/>
                    <a:pt x="171" y="34"/>
                  </a:cubicBezTo>
                  <a:cubicBezTo>
                    <a:pt x="171" y="55"/>
                    <a:pt x="154" y="72"/>
                    <a:pt x="132" y="72"/>
                  </a:cubicBezTo>
                  <a:cubicBezTo>
                    <a:pt x="110" y="72"/>
                    <a:pt x="93" y="55"/>
                    <a:pt x="93" y="34"/>
                  </a:cubicBezTo>
                  <a:cubicBezTo>
                    <a:pt x="93" y="22"/>
                    <a:pt x="102" y="9"/>
                    <a:pt x="104" y="7"/>
                  </a:cubicBezTo>
                  <a:cubicBezTo>
                    <a:pt x="106" y="5"/>
                    <a:pt x="107" y="3"/>
                    <a:pt x="1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4" y="110"/>
                    <a:pt x="7" y="108"/>
                    <a:pt x="10" y="106"/>
                  </a:cubicBezTo>
                  <a:cubicBezTo>
                    <a:pt x="11" y="105"/>
                    <a:pt x="12" y="104"/>
                    <a:pt x="13" y="103"/>
                  </a:cubicBezTo>
                  <a:cubicBezTo>
                    <a:pt x="20" y="97"/>
                    <a:pt x="29" y="93"/>
                    <a:pt x="38" y="93"/>
                  </a:cubicBezTo>
                  <a:cubicBezTo>
                    <a:pt x="59" y="93"/>
                    <a:pt x="77" y="111"/>
                    <a:pt x="77" y="133"/>
                  </a:cubicBezTo>
                  <a:cubicBezTo>
                    <a:pt x="77" y="154"/>
                    <a:pt x="59" y="172"/>
                    <a:pt x="38" y="172"/>
                  </a:cubicBezTo>
                  <a:cubicBezTo>
                    <a:pt x="27" y="172"/>
                    <a:pt x="14" y="163"/>
                    <a:pt x="11" y="160"/>
                  </a:cubicBezTo>
                  <a:cubicBezTo>
                    <a:pt x="8" y="158"/>
                    <a:pt x="4" y="156"/>
                    <a:pt x="0" y="156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264" y="266"/>
                    <a:pt x="264" y="266"/>
                    <a:pt x="264" y="26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7" y="152"/>
                    <a:pt x="269" y="151"/>
                    <a:pt x="272" y="151"/>
                  </a:cubicBezTo>
                  <a:cubicBezTo>
                    <a:pt x="277" y="151"/>
                    <a:pt x="282" y="154"/>
                    <a:pt x="285" y="157"/>
                  </a:cubicBezTo>
                  <a:cubicBezTo>
                    <a:pt x="287" y="159"/>
                    <a:pt x="298" y="167"/>
                    <a:pt x="308" y="167"/>
                  </a:cubicBezTo>
                  <a:cubicBezTo>
                    <a:pt x="326" y="167"/>
                    <a:pt x="341" y="151"/>
                    <a:pt x="341" y="133"/>
                  </a:cubicBezTo>
                  <a:cubicBezTo>
                    <a:pt x="341" y="114"/>
                    <a:pt x="326" y="99"/>
                    <a:pt x="308" y="99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4792122" y="4255318"/>
              <a:ext cx="694278" cy="1074165"/>
            </a:xfrm>
            <a:custGeom>
              <a:avLst/>
              <a:gdLst/>
              <a:ahLst/>
              <a:cxnLst>
                <a:cxn ang="0">
                  <a:pos x="261" y="333"/>
                </a:cxn>
                <a:cxn ang="0">
                  <a:pos x="261" y="77"/>
                </a:cxn>
                <a:cxn ang="0">
                  <a:pos x="151" y="77"/>
                </a:cxn>
                <a:cxn ang="0">
                  <a:pos x="150" y="68"/>
                </a:cxn>
                <a:cxn ang="0">
                  <a:pos x="154" y="57"/>
                </a:cxn>
                <a:cxn ang="0">
                  <a:pos x="157" y="54"/>
                </a:cxn>
                <a:cxn ang="0">
                  <a:pos x="165" y="33"/>
                </a:cxn>
                <a:cxn ang="0">
                  <a:pos x="131" y="0"/>
                </a:cxn>
                <a:cxn ang="0">
                  <a:pos x="97" y="33"/>
                </a:cxn>
                <a:cxn ang="0">
                  <a:pos x="107" y="56"/>
                </a:cxn>
                <a:cxn ang="0">
                  <a:pos x="113" y="69"/>
                </a:cxn>
                <a:cxn ang="0">
                  <a:pos x="111" y="77"/>
                </a:cxn>
                <a:cxn ang="0">
                  <a:pos x="0" y="77"/>
                </a:cxn>
                <a:cxn ang="0">
                  <a:pos x="0" y="188"/>
                </a:cxn>
                <a:cxn ang="0">
                  <a:pos x="7" y="185"/>
                </a:cxn>
                <a:cxn ang="0">
                  <a:pos x="10" y="181"/>
                </a:cxn>
                <a:cxn ang="0">
                  <a:pos x="35" y="172"/>
                </a:cxn>
                <a:cxn ang="0">
                  <a:pos x="73" y="211"/>
                </a:cxn>
                <a:cxn ang="0">
                  <a:pos x="35" y="250"/>
                </a:cxn>
                <a:cxn ang="0">
                  <a:pos x="8" y="239"/>
                </a:cxn>
                <a:cxn ang="0">
                  <a:pos x="0" y="235"/>
                </a:cxn>
                <a:cxn ang="0">
                  <a:pos x="0" y="333"/>
                </a:cxn>
                <a:cxn ang="0">
                  <a:pos x="118" y="333"/>
                </a:cxn>
                <a:cxn ang="0">
                  <a:pos x="118" y="335"/>
                </a:cxn>
                <a:cxn ang="0">
                  <a:pos x="113" y="348"/>
                </a:cxn>
                <a:cxn ang="0">
                  <a:pos x="103" y="371"/>
                </a:cxn>
                <a:cxn ang="0">
                  <a:pos x="137" y="404"/>
                </a:cxn>
                <a:cxn ang="0">
                  <a:pos x="170" y="371"/>
                </a:cxn>
                <a:cxn ang="0">
                  <a:pos x="162" y="350"/>
                </a:cxn>
                <a:cxn ang="0">
                  <a:pos x="159" y="347"/>
                </a:cxn>
                <a:cxn ang="0">
                  <a:pos x="155" y="336"/>
                </a:cxn>
                <a:cxn ang="0">
                  <a:pos x="155" y="333"/>
                </a:cxn>
                <a:cxn ang="0">
                  <a:pos x="261" y="333"/>
                </a:cxn>
              </a:cxnLst>
              <a:rect l="0" t="0" r="r" b="b"/>
              <a:pathLst>
                <a:path w="261" h="404">
                  <a:moveTo>
                    <a:pt x="261" y="333"/>
                  </a:moveTo>
                  <a:cubicBezTo>
                    <a:pt x="261" y="77"/>
                    <a:pt x="261" y="77"/>
                    <a:pt x="261" y="77"/>
                  </a:cubicBezTo>
                  <a:cubicBezTo>
                    <a:pt x="151" y="77"/>
                    <a:pt x="151" y="77"/>
                    <a:pt x="151" y="77"/>
                  </a:cubicBezTo>
                  <a:cubicBezTo>
                    <a:pt x="150" y="75"/>
                    <a:pt x="150" y="72"/>
                    <a:pt x="150" y="68"/>
                  </a:cubicBezTo>
                  <a:cubicBezTo>
                    <a:pt x="150" y="65"/>
                    <a:pt x="152" y="60"/>
                    <a:pt x="154" y="57"/>
                  </a:cubicBezTo>
                  <a:cubicBezTo>
                    <a:pt x="155" y="56"/>
                    <a:pt x="156" y="55"/>
                    <a:pt x="157" y="54"/>
                  </a:cubicBezTo>
                  <a:cubicBezTo>
                    <a:pt x="162" y="49"/>
                    <a:pt x="165" y="41"/>
                    <a:pt x="165" y="33"/>
                  </a:cubicBezTo>
                  <a:cubicBezTo>
                    <a:pt x="165" y="15"/>
                    <a:pt x="150" y="0"/>
                    <a:pt x="131" y="0"/>
                  </a:cubicBezTo>
                  <a:cubicBezTo>
                    <a:pt x="113" y="0"/>
                    <a:pt x="97" y="15"/>
                    <a:pt x="97" y="33"/>
                  </a:cubicBezTo>
                  <a:cubicBezTo>
                    <a:pt x="97" y="43"/>
                    <a:pt x="105" y="54"/>
                    <a:pt x="107" y="56"/>
                  </a:cubicBezTo>
                  <a:cubicBezTo>
                    <a:pt x="110" y="59"/>
                    <a:pt x="113" y="65"/>
                    <a:pt x="113" y="69"/>
                  </a:cubicBezTo>
                  <a:cubicBezTo>
                    <a:pt x="113" y="72"/>
                    <a:pt x="112" y="74"/>
                    <a:pt x="1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3" y="187"/>
                    <a:pt x="5" y="186"/>
                    <a:pt x="7" y="185"/>
                  </a:cubicBezTo>
                  <a:cubicBezTo>
                    <a:pt x="8" y="183"/>
                    <a:pt x="9" y="182"/>
                    <a:pt x="10" y="181"/>
                  </a:cubicBezTo>
                  <a:cubicBezTo>
                    <a:pt x="17" y="175"/>
                    <a:pt x="25" y="172"/>
                    <a:pt x="35" y="172"/>
                  </a:cubicBezTo>
                  <a:cubicBezTo>
                    <a:pt x="56" y="172"/>
                    <a:pt x="73" y="189"/>
                    <a:pt x="73" y="211"/>
                  </a:cubicBezTo>
                  <a:cubicBezTo>
                    <a:pt x="73" y="233"/>
                    <a:pt x="56" y="250"/>
                    <a:pt x="35" y="250"/>
                  </a:cubicBezTo>
                  <a:cubicBezTo>
                    <a:pt x="23" y="250"/>
                    <a:pt x="11" y="241"/>
                    <a:pt x="8" y="239"/>
                  </a:cubicBezTo>
                  <a:cubicBezTo>
                    <a:pt x="6" y="237"/>
                    <a:pt x="3" y="236"/>
                    <a:pt x="0" y="235"/>
                  </a:cubicBezTo>
                  <a:cubicBezTo>
                    <a:pt x="0" y="333"/>
                    <a:pt x="0" y="333"/>
                    <a:pt x="0" y="333"/>
                  </a:cubicBezTo>
                  <a:cubicBezTo>
                    <a:pt x="118" y="333"/>
                    <a:pt x="118" y="333"/>
                    <a:pt x="118" y="333"/>
                  </a:cubicBezTo>
                  <a:cubicBezTo>
                    <a:pt x="118" y="334"/>
                    <a:pt x="118" y="334"/>
                    <a:pt x="118" y="335"/>
                  </a:cubicBezTo>
                  <a:cubicBezTo>
                    <a:pt x="118" y="339"/>
                    <a:pt x="115" y="345"/>
                    <a:pt x="113" y="348"/>
                  </a:cubicBezTo>
                  <a:cubicBezTo>
                    <a:pt x="111" y="350"/>
                    <a:pt x="103" y="361"/>
                    <a:pt x="103" y="371"/>
                  </a:cubicBezTo>
                  <a:cubicBezTo>
                    <a:pt x="103" y="389"/>
                    <a:pt x="118" y="404"/>
                    <a:pt x="137" y="404"/>
                  </a:cubicBezTo>
                  <a:cubicBezTo>
                    <a:pt x="155" y="404"/>
                    <a:pt x="170" y="389"/>
                    <a:pt x="170" y="371"/>
                  </a:cubicBezTo>
                  <a:cubicBezTo>
                    <a:pt x="170" y="363"/>
                    <a:pt x="167" y="355"/>
                    <a:pt x="162" y="350"/>
                  </a:cubicBezTo>
                  <a:cubicBezTo>
                    <a:pt x="161" y="349"/>
                    <a:pt x="160" y="348"/>
                    <a:pt x="159" y="347"/>
                  </a:cubicBezTo>
                  <a:cubicBezTo>
                    <a:pt x="157" y="344"/>
                    <a:pt x="155" y="340"/>
                    <a:pt x="155" y="336"/>
                  </a:cubicBezTo>
                  <a:cubicBezTo>
                    <a:pt x="155" y="335"/>
                    <a:pt x="155" y="334"/>
                    <a:pt x="155" y="333"/>
                  </a:cubicBezTo>
                  <a:lnTo>
                    <a:pt x="261" y="33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664751" y="3768014"/>
              <a:ext cx="901251" cy="872431"/>
            </a:xfrm>
            <a:custGeom>
              <a:avLst/>
              <a:gdLst/>
              <a:ahLst/>
              <a:cxnLst>
                <a:cxn ang="0">
                  <a:pos x="306" y="92"/>
                </a:cxn>
                <a:cxn ang="0">
                  <a:pos x="285" y="100"/>
                </a:cxn>
                <a:cxn ang="0">
                  <a:pos x="282" y="103"/>
                </a:cxn>
                <a:cxn ang="0">
                  <a:pos x="271" y="107"/>
                </a:cxn>
                <a:cxn ang="0">
                  <a:pos x="261" y="105"/>
                </a:cxn>
                <a:cxn ang="0">
                  <a:pos x="261" y="0"/>
                </a:cxn>
                <a:cxn ang="0">
                  <a:pos x="161" y="0"/>
                </a:cxn>
                <a:cxn ang="0">
                  <a:pos x="163" y="5"/>
                </a:cxn>
                <a:cxn ang="0">
                  <a:pos x="167" y="9"/>
                </a:cxn>
                <a:cxn ang="0">
                  <a:pos x="176" y="34"/>
                </a:cxn>
                <a:cxn ang="0">
                  <a:pos x="137" y="72"/>
                </a:cxn>
                <a:cxn ang="0">
                  <a:pos x="98" y="34"/>
                </a:cxn>
                <a:cxn ang="0">
                  <a:pos x="109" y="6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03"/>
                </a:cxn>
                <a:cxn ang="0">
                  <a:pos x="10" y="99"/>
                </a:cxn>
                <a:cxn ang="0">
                  <a:pos x="13" y="96"/>
                </a:cxn>
                <a:cxn ang="0">
                  <a:pos x="38" y="86"/>
                </a:cxn>
                <a:cxn ang="0">
                  <a:pos x="76" y="125"/>
                </a:cxn>
                <a:cxn ang="0">
                  <a:pos x="38" y="165"/>
                </a:cxn>
                <a:cxn ang="0">
                  <a:pos x="11" y="153"/>
                </a:cxn>
                <a:cxn ang="0">
                  <a:pos x="0" y="148"/>
                </a:cxn>
                <a:cxn ang="0">
                  <a:pos x="0" y="254"/>
                </a:cxn>
                <a:cxn ang="0">
                  <a:pos x="118" y="254"/>
                </a:cxn>
                <a:cxn ang="0">
                  <a:pos x="118" y="259"/>
                </a:cxn>
                <a:cxn ang="0">
                  <a:pos x="113" y="271"/>
                </a:cxn>
                <a:cxn ang="0">
                  <a:pos x="103" y="294"/>
                </a:cxn>
                <a:cxn ang="0">
                  <a:pos x="137" y="328"/>
                </a:cxn>
                <a:cxn ang="0">
                  <a:pos x="171" y="294"/>
                </a:cxn>
                <a:cxn ang="0">
                  <a:pos x="163" y="273"/>
                </a:cxn>
                <a:cxn ang="0">
                  <a:pos x="160" y="270"/>
                </a:cxn>
                <a:cxn ang="0">
                  <a:pos x="155" y="259"/>
                </a:cxn>
                <a:cxn ang="0">
                  <a:pos x="156" y="254"/>
                </a:cxn>
                <a:cxn ang="0">
                  <a:pos x="261" y="254"/>
                </a:cxn>
                <a:cxn ang="0">
                  <a:pos x="261" y="146"/>
                </a:cxn>
                <a:cxn ang="0">
                  <a:pos x="270" y="144"/>
                </a:cxn>
                <a:cxn ang="0">
                  <a:pos x="283" y="149"/>
                </a:cxn>
                <a:cxn ang="0">
                  <a:pos x="306" y="159"/>
                </a:cxn>
                <a:cxn ang="0">
                  <a:pos x="339" y="125"/>
                </a:cxn>
                <a:cxn ang="0">
                  <a:pos x="306" y="92"/>
                </a:cxn>
              </a:cxnLst>
              <a:rect l="0" t="0" r="r" b="b"/>
              <a:pathLst>
                <a:path w="339" h="328">
                  <a:moveTo>
                    <a:pt x="306" y="92"/>
                  </a:moveTo>
                  <a:cubicBezTo>
                    <a:pt x="298" y="92"/>
                    <a:pt x="290" y="95"/>
                    <a:pt x="285" y="100"/>
                  </a:cubicBezTo>
                  <a:cubicBezTo>
                    <a:pt x="284" y="101"/>
                    <a:pt x="283" y="102"/>
                    <a:pt x="282" y="103"/>
                  </a:cubicBezTo>
                  <a:cubicBezTo>
                    <a:pt x="279" y="105"/>
                    <a:pt x="274" y="107"/>
                    <a:pt x="271" y="107"/>
                  </a:cubicBezTo>
                  <a:cubicBezTo>
                    <a:pt x="266" y="107"/>
                    <a:pt x="263" y="106"/>
                    <a:pt x="261" y="105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2"/>
                    <a:pt x="162" y="4"/>
                    <a:pt x="163" y="5"/>
                  </a:cubicBezTo>
                  <a:cubicBezTo>
                    <a:pt x="165" y="7"/>
                    <a:pt x="166" y="8"/>
                    <a:pt x="167" y="9"/>
                  </a:cubicBezTo>
                  <a:cubicBezTo>
                    <a:pt x="173" y="15"/>
                    <a:pt x="176" y="24"/>
                    <a:pt x="176" y="34"/>
                  </a:cubicBezTo>
                  <a:cubicBezTo>
                    <a:pt x="176" y="55"/>
                    <a:pt x="159" y="72"/>
                    <a:pt x="137" y="72"/>
                  </a:cubicBezTo>
                  <a:cubicBezTo>
                    <a:pt x="115" y="72"/>
                    <a:pt x="98" y="55"/>
                    <a:pt x="98" y="34"/>
                  </a:cubicBezTo>
                  <a:cubicBezTo>
                    <a:pt x="98" y="22"/>
                    <a:pt x="107" y="9"/>
                    <a:pt x="109" y="6"/>
                  </a:cubicBezTo>
                  <a:cubicBezTo>
                    <a:pt x="111" y="5"/>
                    <a:pt x="112" y="3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4" y="102"/>
                    <a:pt x="7" y="101"/>
                    <a:pt x="10" y="99"/>
                  </a:cubicBezTo>
                  <a:cubicBezTo>
                    <a:pt x="11" y="98"/>
                    <a:pt x="12" y="97"/>
                    <a:pt x="13" y="96"/>
                  </a:cubicBezTo>
                  <a:cubicBezTo>
                    <a:pt x="20" y="90"/>
                    <a:pt x="28" y="86"/>
                    <a:pt x="38" y="86"/>
                  </a:cubicBezTo>
                  <a:cubicBezTo>
                    <a:pt x="59" y="86"/>
                    <a:pt x="76" y="104"/>
                    <a:pt x="76" y="125"/>
                  </a:cubicBezTo>
                  <a:cubicBezTo>
                    <a:pt x="76" y="147"/>
                    <a:pt x="59" y="165"/>
                    <a:pt x="38" y="165"/>
                  </a:cubicBezTo>
                  <a:cubicBezTo>
                    <a:pt x="26" y="165"/>
                    <a:pt x="14" y="156"/>
                    <a:pt x="11" y="153"/>
                  </a:cubicBezTo>
                  <a:cubicBezTo>
                    <a:pt x="8" y="150"/>
                    <a:pt x="4" y="149"/>
                    <a:pt x="0" y="148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118" y="254"/>
                    <a:pt x="118" y="254"/>
                    <a:pt x="118" y="254"/>
                  </a:cubicBezTo>
                  <a:cubicBezTo>
                    <a:pt x="118" y="256"/>
                    <a:pt x="118" y="257"/>
                    <a:pt x="118" y="259"/>
                  </a:cubicBezTo>
                  <a:cubicBezTo>
                    <a:pt x="118" y="263"/>
                    <a:pt x="116" y="268"/>
                    <a:pt x="113" y="271"/>
                  </a:cubicBezTo>
                  <a:cubicBezTo>
                    <a:pt x="111" y="274"/>
                    <a:pt x="103" y="285"/>
                    <a:pt x="103" y="294"/>
                  </a:cubicBezTo>
                  <a:cubicBezTo>
                    <a:pt x="103" y="313"/>
                    <a:pt x="118" y="328"/>
                    <a:pt x="137" y="328"/>
                  </a:cubicBezTo>
                  <a:cubicBezTo>
                    <a:pt x="156" y="328"/>
                    <a:pt x="171" y="313"/>
                    <a:pt x="171" y="294"/>
                  </a:cubicBezTo>
                  <a:cubicBezTo>
                    <a:pt x="171" y="286"/>
                    <a:pt x="168" y="279"/>
                    <a:pt x="163" y="273"/>
                  </a:cubicBezTo>
                  <a:cubicBezTo>
                    <a:pt x="162" y="272"/>
                    <a:pt x="161" y="271"/>
                    <a:pt x="160" y="270"/>
                  </a:cubicBezTo>
                  <a:cubicBezTo>
                    <a:pt x="158" y="267"/>
                    <a:pt x="155" y="263"/>
                    <a:pt x="155" y="259"/>
                  </a:cubicBezTo>
                  <a:cubicBezTo>
                    <a:pt x="155" y="257"/>
                    <a:pt x="155" y="256"/>
                    <a:pt x="156" y="254"/>
                  </a:cubicBezTo>
                  <a:cubicBezTo>
                    <a:pt x="261" y="254"/>
                    <a:pt x="261" y="254"/>
                    <a:pt x="261" y="254"/>
                  </a:cubicBezTo>
                  <a:cubicBezTo>
                    <a:pt x="261" y="146"/>
                    <a:pt x="261" y="146"/>
                    <a:pt x="261" y="146"/>
                  </a:cubicBezTo>
                  <a:cubicBezTo>
                    <a:pt x="265" y="145"/>
                    <a:pt x="267" y="144"/>
                    <a:pt x="270" y="144"/>
                  </a:cubicBezTo>
                  <a:cubicBezTo>
                    <a:pt x="274" y="144"/>
                    <a:pt x="280" y="147"/>
                    <a:pt x="283" y="149"/>
                  </a:cubicBezTo>
                  <a:cubicBezTo>
                    <a:pt x="285" y="151"/>
                    <a:pt x="296" y="159"/>
                    <a:pt x="306" y="159"/>
                  </a:cubicBezTo>
                  <a:cubicBezTo>
                    <a:pt x="324" y="159"/>
                    <a:pt x="339" y="144"/>
                    <a:pt x="339" y="125"/>
                  </a:cubicBezTo>
                  <a:cubicBezTo>
                    <a:pt x="339" y="107"/>
                    <a:pt x="324" y="92"/>
                    <a:pt x="306" y="9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1949514" y="1638024"/>
              <a:ext cx="702137" cy="896011"/>
            </a:xfrm>
            <a:custGeom>
              <a:avLst/>
              <a:gdLst/>
              <a:ahLst/>
              <a:cxnLst>
                <a:cxn ang="0">
                  <a:pos x="226" y="96"/>
                </a:cxn>
                <a:cxn ang="0">
                  <a:pos x="250" y="105"/>
                </a:cxn>
                <a:cxn ang="0">
                  <a:pos x="254" y="109"/>
                </a:cxn>
                <a:cxn ang="0">
                  <a:pos x="264" y="112"/>
                </a:cxn>
                <a:cxn ang="0">
                  <a:pos x="26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0" y="109"/>
                </a:cxn>
                <a:cxn ang="0">
                  <a:pos x="13" y="105"/>
                </a:cxn>
                <a:cxn ang="0">
                  <a:pos x="38" y="96"/>
                </a:cxn>
                <a:cxn ang="0">
                  <a:pos x="77" y="135"/>
                </a:cxn>
                <a:cxn ang="0">
                  <a:pos x="38" y="174"/>
                </a:cxn>
                <a:cxn ang="0">
                  <a:pos x="11" y="163"/>
                </a:cxn>
                <a:cxn ang="0">
                  <a:pos x="0" y="158"/>
                </a:cxn>
                <a:cxn ang="0">
                  <a:pos x="0" y="260"/>
                </a:cxn>
                <a:cxn ang="0">
                  <a:pos x="112" y="260"/>
                </a:cxn>
                <a:cxn ang="0">
                  <a:pos x="113" y="268"/>
                </a:cxn>
                <a:cxn ang="0">
                  <a:pos x="108" y="281"/>
                </a:cxn>
                <a:cxn ang="0">
                  <a:pos x="98" y="304"/>
                </a:cxn>
                <a:cxn ang="0">
                  <a:pos x="132" y="337"/>
                </a:cxn>
                <a:cxn ang="0">
                  <a:pos x="166" y="304"/>
                </a:cxn>
                <a:cxn ang="0">
                  <a:pos x="158" y="283"/>
                </a:cxn>
                <a:cxn ang="0">
                  <a:pos x="155" y="280"/>
                </a:cxn>
                <a:cxn ang="0">
                  <a:pos x="150" y="269"/>
                </a:cxn>
                <a:cxn ang="0">
                  <a:pos x="152" y="260"/>
                </a:cxn>
                <a:cxn ang="0">
                  <a:pos x="264" y="260"/>
                </a:cxn>
                <a:cxn ang="0">
                  <a:pos x="264" y="158"/>
                </a:cxn>
                <a:cxn ang="0">
                  <a:pos x="253" y="163"/>
                </a:cxn>
                <a:cxn ang="0">
                  <a:pos x="226" y="174"/>
                </a:cxn>
                <a:cxn ang="0">
                  <a:pos x="187" y="135"/>
                </a:cxn>
                <a:cxn ang="0">
                  <a:pos x="226" y="96"/>
                </a:cxn>
              </a:cxnLst>
              <a:rect l="0" t="0" r="r" b="b"/>
              <a:pathLst>
                <a:path w="264" h="337">
                  <a:moveTo>
                    <a:pt x="226" y="96"/>
                  </a:moveTo>
                  <a:cubicBezTo>
                    <a:pt x="235" y="96"/>
                    <a:pt x="244" y="99"/>
                    <a:pt x="250" y="105"/>
                  </a:cubicBezTo>
                  <a:cubicBezTo>
                    <a:pt x="252" y="106"/>
                    <a:pt x="252" y="107"/>
                    <a:pt x="254" y="109"/>
                  </a:cubicBezTo>
                  <a:cubicBezTo>
                    <a:pt x="257" y="111"/>
                    <a:pt x="260" y="112"/>
                    <a:pt x="264" y="112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4" y="112"/>
                    <a:pt x="7" y="111"/>
                    <a:pt x="10" y="109"/>
                  </a:cubicBezTo>
                  <a:cubicBezTo>
                    <a:pt x="11" y="107"/>
                    <a:pt x="12" y="106"/>
                    <a:pt x="13" y="105"/>
                  </a:cubicBezTo>
                  <a:cubicBezTo>
                    <a:pt x="20" y="99"/>
                    <a:pt x="29" y="96"/>
                    <a:pt x="38" y="96"/>
                  </a:cubicBezTo>
                  <a:cubicBezTo>
                    <a:pt x="59" y="96"/>
                    <a:pt x="77" y="113"/>
                    <a:pt x="77" y="135"/>
                  </a:cubicBezTo>
                  <a:cubicBezTo>
                    <a:pt x="77" y="157"/>
                    <a:pt x="59" y="174"/>
                    <a:pt x="38" y="174"/>
                  </a:cubicBezTo>
                  <a:cubicBezTo>
                    <a:pt x="27" y="174"/>
                    <a:pt x="14" y="165"/>
                    <a:pt x="11" y="163"/>
                  </a:cubicBezTo>
                  <a:cubicBezTo>
                    <a:pt x="8" y="160"/>
                    <a:pt x="4" y="158"/>
                    <a:pt x="0" y="158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112" y="260"/>
                    <a:pt x="112" y="260"/>
                    <a:pt x="112" y="260"/>
                  </a:cubicBezTo>
                  <a:cubicBezTo>
                    <a:pt x="113" y="263"/>
                    <a:pt x="113" y="265"/>
                    <a:pt x="113" y="268"/>
                  </a:cubicBezTo>
                  <a:cubicBezTo>
                    <a:pt x="113" y="272"/>
                    <a:pt x="111" y="278"/>
                    <a:pt x="108" y="281"/>
                  </a:cubicBezTo>
                  <a:cubicBezTo>
                    <a:pt x="106" y="283"/>
                    <a:pt x="98" y="294"/>
                    <a:pt x="98" y="304"/>
                  </a:cubicBezTo>
                  <a:cubicBezTo>
                    <a:pt x="98" y="322"/>
                    <a:pt x="113" y="337"/>
                    <a:pt x="132" y="337"/>
                  </a:cubicBezTo>
                  <a:cubicBezTo>
                    <a:pt x="151" y="337"/>
                    <a:pt x="166" y="322"/>
                    <a:pt x="166" y="304"/>
                  </a:cubicBezTo>
                  <a:cubicBezTo>
                    <a:pt x="166" y="296"/>
                    <a:pt x="163" y="288"/>
                    <a:pt x="158" y="283"/>
                  </a:cubicBezTo>
                  <a:cubicBezTo>
                    <a:pt x="157" y="282"/>
                    <a:pt x="156" y="281"/>
                    <a:pt x="155" y="280"/>
                  </a:cubicBezTo>
                  <a:cubicBezTo>
                    <a:pt x="153" y="277"/>
                    <a:pt x="150" y="272"/>
                    <a:pt x="150" y="269"/>
                  </a:cubicBezTo>
                  <a:cubicBezTo>
                    <a:pt x="150" y="265"/>
                    <a:pt x="151" y="262"/>
                    <a:pt x="152" y="260"/>
                  </a:cubicBezTo>
                  <a:cubicBezTo>
                    <a:pt x="264" y="260"/>
                    <a:pt x="264" y="260"/>
                    <a:pt x="264" y="260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259" y="158"/>
                    <a:pt x="256" y="160"/>
                    <a:pt x="253" y="163"/>
                  </a:cubicBezTo>
                  <a:cubicBezTo>
                    <a:pt x="250" y="165"/>
                    <a:pt x="237" y="174"/>
                    <a:pt x="226" y="174"/>
                  </a:cubicBezTo>
                  <a:cubicBezTo>
                    <a:pt x="204" y="174"/>
                    <a:pt x="187" y="157"/>
                    <a:pt x="187" y="135"/>
                  </a:cubicBezTo>
                  <a:cubicBezTo>
                    <a:pt x="187" y="113"/>
                    <a:pt x="204" y="96"/>
                    <a:pt x="226" y="9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463017" y="1638024"/>
              <a:ext cx="1097745" cy="691657"/>
            </a:xfrm>
            <a:custGeom>
              <a:avLst/>
              <a:gdLst/>
              <a:ahLst/>
              <a:cxnLst>
                <a:cxn ang="0">
                  <a:pos x="380" y="101"/>
                </a:cxn>
                <a:cxn ang="0">
                  <a:pos x="359" y="109"/>
                </a:cxn>
                <a:cxn ang="0">
                  <a:pos x="356" y="112"/>
                </a:cxn>
                <a:cxn ang="0">
                  <a:pos x="345" y="117"/>
                </a:cxn>
                <a:cxn ang="0">
                  <a:pos x="337" y="116"/>
                </a:cxn>
                <a:cxn ang="0">
                  <a:pos x="337" y="0"/>
                </a:cxn>
                <a:cxn ang="0">
                  <a:pos x="76" y="0"/>
                </a:cxn>
                <a:cxn ang="0">
                  <a:pos x="76" y="116"/>
                </a:cxn>
                <a:cxn ang="0">
                  <a:pos x="68" y="117"/>
                </a:cxn>
                <a:cxn ang="0">
                  <a:pos x="57" y="112"/>
                </a:cxn>
                <a:cxn ang="0">
                  <a:pos x="55" y="109"/>
                </a:cxn>
                <a:cxn ang="0">
                  <a:pos x="33" y="101"/>
                </a:cxn>
                <a:cxn ang="0">
                  <a:pos x="0" y="135"/>
                </a:cxn>
                <a:cxn ang="0">
                  <a:pos x="33" y="169"/>
                </a:cxn>
                <a:cxn ang="0">
                  <a:pos x="56" y="159"/>
                </a:cxn>
                <a:cxn ang="0">
                  <a:pos x="69" y="154"/>
                </a:cxn>
                <a:cxn ang="0">
                  <a:pos x="76" y="155"/>
                </a:cxn>
                <a:cxn ang="0">
                  <a:pos x="76" y="260"/>
                </a:cxn>
                <a:cxn ang="0">
                  <a:pos x="193" y="260"/>
                </a:cxn>
                <a:cxn ang="0">
                  <a:pos x="189" y="252"/>
                </a:cxn>
                <a:cxn ang="0">
                  <a:pos x="177" y="225"/>
                </a:cxn>
                <a:cxn ang="0">
                  <a:pos x="217" y="187"/>
                </a:cxn>
                <a:cxn ang="0">
                  <a:pos x="256" y="225"/>
                </a:cxn>
                <a:cxn ang="0">
                  <a:pos x="246" y="250"/>
                </a:cxn>
                <a:cxn ang="0">
                  <a:pos x="243" y="253"/>
                </a:cxn>
                <a:cxn ang="0">
                  <a:pos x="240" y="260"/>
                </a:cxn>
                <a:cxn ang="0">
                  <a:pos x="337" y="260"/>
                </a:cxn>
                <a:cxn ang="0">
                  <a:pos x="337" y="155"/>
                </a:cxn>
                <a:cxn ang="0">
                  <a:pos x="345" y="154"/>
                </a:cxn>
                <a:cxn ang="0">
                  <a:pos x="357" y="159"/>
                </a:cxn>
                <a:cxn ang="0">
                  <a:pos x="380" y="169"/>
                </a:cxn>
                <a:cxn ang="0">
                  <a:pos x="413" y="135"/>
                </a:cxn>
                <a:cxn ang="0">
                  <a:pos x="380" y="101"/>
                </a:cxn>
              </a:cxnLst>
              <a:rect l="0" t="0" r="r" b="b"/>
              <a:pathLst>
                <a:path w="413" h="260">
                  <a:moveTo>
                    <a:pt x="380" y="101"/>
                  </a:moveTo>
                  <a:cubicBezTo>
                    <a:pt x="372" y="101"/>
                    <a:pt x="365" y="104"/>
                    <a:pt x="359" y="109"/>
                  </a:cubicBezTo>
                  <a:cubicBezTo>
                    <a:pt x="358" y="110"/>
                    <a:pt x="357" y="111"/>
                    <a:pt x="356" y="112"/>
                  </a:cubicBezTo>
                  <a:cubicBezTo>
                    <a:pt x="353" y="114"/>
                    <a:pt x="349" y="117"/>
                    <a:pt x="345" y="117"/>
                  </a:cubicBezTo>
                  <a:cubicBezTo>
                    <a:pt x="342" y="117"/>
                    <a:pt x="339" y="116"/>
                    <a:pt x="337" y="116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4" y="116"/>
                    <a:pt x="72" y="117"/>
                    <a:pt x="68" y="117"/>
                  </a:cubicBezTo>
                  <a:cubicBezTo>
                    <a:pt x="65" y="117"/>
                    <a:pt x="60" y="114"/>
                    <a:pt x="57" y="112"/>
                  </a:cubicBezTo>
                  <a:cubicBezTo>
                    <a:pt x="56" y="111"/>
                    <a:pt x="56" y="110"/>
                    <a:pt x="55" y="109"/>
                  </a:cubicBezTo>
                  <a:cubicBezTo>
                    <a:pt x="49" y="104"/>
                    <a:pt x="41" y="101"/>
                    <a:pt x="33" y="101"/>
                  </a:cubicBezTo>
                  <a:cubicBezTo>
                    <a:pt x="15" y="101"/>
                    <a:pt x="0" y="116"/>
                    <a:pt x="0" y="135"/>
                  </a:cubicBezTo>
                  <a:cubicBezTo>
                    <a:pt x="0" y="154"/>
                    <a:pt x="15" y="169"/>
                    <a:pt x="33" y="169"/>
                  </a:cubicBezTo>
                  <a:cubicBezTo>
                    <a:pt x="43" y="169"/>
                    <a:pt x="54" y="161"/>
                    <a:pt x="56" y="159"/>
                  </a:cubicBezTo>
                  <a:cubicBezTo>
                    <a:pt x="59" y="156"/>
                    <a:pt x="65" y="154"/>
                    <a:pt x="69" y="154"/>
                  </a:cubicBezTo>
                  <a:cubicBezTo>
                    <a:pt x="72" y="154"/>
                    <a:pt x="74" y="154"/>
                    <a:pt x="76" y="155"/>
                  </a:cubicBezTo>
                  <a:cubicBezTo>
                    <a:pt x="76" y="260"/>
                    <a:pt x="76" y="260"/>
                    <a:pt x="76" y="260"/>
                  </a:cubicBezTo>
                  <a:cubicBezTo>
                    <a:pt x="193" y="260"/>
                    <a:pt x="193" y="260"/>
                    <a:pt x="193" y="260"/>
                  </a:cubicBezTo>
                  <a:cubicBezTo>
                    <a:pt x="192" y="257"/>
                    <a:pt x="191" y="254"/>
                    <a:pt x="189" y="252"/>
                  </a:cubicBezTo>
                  <a:cubicBezTo>
                    <a:pt x="186" y="249"/>
                    <a:pt x="177" y="236"/>
                    <a:pt x="177" y="225"/>
                  </a:cubicBezTo>
                  <a:cubicBezTo>
                    <a:pt x="177" y="204"/>
                    <a:pt x="195" y="187"/>
                    <a:pt x="217" y="187"/>
                  </a:cubicBezTo>
                  <a:cubicBezTo>
                    <a:pt x="238" y="187"/>
                    <a:pt x="256" y="204"/>
                    <a:pt x="256" y="225"/>
                  </a:cubicBezTo>
                  <a:cubicBezTo>
                    <a:pt x="256" y="234"/>
                    <a:pt x="252" y="243"/>
                    <a:pt x="246" y="250"/>
                  </a:cubicBezTo>
                  <a:cubicBezTo>
                    <a:pt x="245" y="251"/>
                    <a:pt x="244" y="252"/>
                    <a:pt x="243" y="253"/>
                  </a:cubicBezTo>
                  <a:cubicBezTo>
                    <a:pt x="241" y="255"/>
                    <a:pt x="241" y="258"/>
                    <a:pt x="240" y="260"/>
                  </a:cubicBezTo>
                  <a:cubicBezTo>
                    <a:pt x="337" y="260"/>
                    <a:pt x="337" y="260"/>
                    <a:pt x="337" y="260"/>
                  </a:cubicBezTo>
                  <a:cubicBezTo>
                    <a:pt x="337" y="155"/>
                    <a:pt x="337" y="155"/>
                    <a:pt x="337" y="155"/>
                  </a:cubicBezTo>
                  <a:cubicBezTo>
                    <a:pt x="340" y="154"/>
                    <a:pt x="341" y="154"/>
                    <a:pt x="345" y="154"/>
                  </a:cubicBezTo>
                  <a:cubicBezTo>
                    <a:pt x="349" y="154"/>
                    <a:pt x="354" y="156"/>
                    <a:pt x="357" y="159"/>
                  </a:cubicBezTo>
                  <a:cubicBezTo>
                    <a:pt x="359" y="161"/>
                    <a:pt x="370" y="169"/>
                    <a:pt x="380" y="169"/>
                  </a:cubicBezTo>
                  <a:cubicBezTo>
                    <a:pt x="398" y="169"/>
                    <a:pt x="413" y="154"/>
                    <a:pt x="413" y="135"/>
                  </a:cubicBezTo>
                  <a:cubicBezTo>
                    <a:pt x="413" y="116"/>
                    <a:pt x="398" y="101"/>
                    <a:pt x="380" y="10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3374748" y="2148907"/>
              <a:ext cx="694278" cy="885531"/>
            </a:xfrm>
            <a:custGeom>
              <a:avLst/>
              <a:gdLst/>
              <a:ahLst/>
              <a:cxnLst>
                <a:cxn ang="0">
                  <a:pos x="222" y="163"/>
                </a:cxn>
                <a:cxn ang="0">
                  <a:pos x="247" y="173"/>
                </a:cxn>
                <a:cxn ang="0">
                  <a:pos x="250" y="176"/>
                </a:cxn>
                <a:cxn ang="0">
                  <a:pos x="261" y="180"/>
                </a:cxn>
                <a:cxn ang="0">
                  <a:pos x="261" y="73"/>
                </a:cxn>
                <a:cxn ang="0">
                  <a:pos x="159" y="73"/>
                </a:cxn>
                <a:cxn ang="0">
                  <a:pos x="159" y="69"/>
                </a:cxn>
                <a:cxn ang="0">
                  <a:pos x="163" y="58"/>
                </a:cxn>
                <a:cxn ang="0">
                  <a:pos x="166" y="55"/>
                </a:cxn>
                <a:cxn ang="0">
                  <a:pos x="174" y="33"/>
                </a:cxn>
                <a:cxn ang="0">
                  <a:pos x="140" y="0"/>
                </a:cxn>
                <a:cxn ang="0">
                  <a:pos x="107" y="33"/>
                </a:cxn>
                <a:cxn ang="0">
                  <a:pos x="117" y="57"/>
                </a:cxn>
                <a:cxn ang="0">
                  <a:pos x="122" y="69"/>
                </a:cxn>
                <a:cxn ang="0">
                  <a:pos x="121" y="73"/>
                </a:cxn>
                <a:cxn ang="0">
                  <a:pos x="0" y="73"/>
                </a:cxn>
                <a:cxn ang="0">
                  <a:pos x="0" y="180"/>
                </a:cxn>
                <a:cxn ang="0">
                  <a:pos x="10" y="176"/>
                </a:cxn>
                <a:cxn ang="0">
                  <a:pos x="13" y="173"/>
                </a:cxn>
                <a:cxn ang="0">
                  <a:pos x="38" y="163"/>
                </a:cxn>
                <a:cxn ang="0">
                  <a:pos x="76" y="203"/>
                </a:cxn>
                <a:cxn ang="0">
                  <a:pos x="38" y="242"/>
                </a:cxn>
                <a:cxn ang="0">
                  <a:pos x="11" y="230"/>
                </a:cxn>
                <a:cxn ang="0">
                  <a:pos x="0" y="226"/>
                </a:cxn>
                <a:cxn ang="0">
                  <a:pos x="0" y="333"/>
                </a:cxn>
                <a:cxn ang="0">
                  <a:pos x="117" y="333"/>
                </a:cxn>
                <a:cxn ang="0">
                  <a:pos x="113" y="323"/>
                </a:cxn>
                <a:cxn ang="0">
                  <a:pos x="101" y="296"/>
                </a:cxn>
                <a:cxn ang="0">
                  <a:pos x="140" y="258"/>
                </a:cxn>
                <a:cxn ang="0">
                  <a:pos x="180" y="296"/>
                </a:cxn>
                <a:cxn ang="0">
                  <a:pos x="170" y="321"/>
                </a:cxn>
                <a:cxn ang="0">
                  <a:pos x="167" y="324"/>
                </a:cxn>
                <a:cxn ang="0">
                  <a:pos x="163" y="333"/>
                </a:cxn>
                <a:cxn ang="0">
                  <a:pos x="261" y="333"/>
                </a:cxn>
                <a:cxn ang="0">
                  <a:pos x="261" y="225"/>
                </a:cxn>
                <a:cxn ang="0">
                  <a:pos x="249" y="230"/>
                </a:cxn>
                <a:cxn ang="0">
                  <a:pos x="222" y="242"/>
                </a:cxn>
                <a:cxn ang="0">
                  <a:pos x="183" y="203"/>
                </a:cxn>
                <a:cxn ang="0">
                  <a:pos x="222" y="163"/>
                </a:cxn>
              </a:cxnLst>
              <a:rect l="0" t="0" r="r" b="b"/>
              <a:pathLst>
                <a:path w="261" h="333">
                  <a:moveTo>
                    <a:pt x="222" y="163"/>
                  </a:moveTo>
                  <a:cubicBezTo>
                    <a:pt x="231" y="163"/>
                    <a:pt x="240" y="167"/>
                    <a:pt x="247" y="173"/>
                  </a:cubicBezTo>
                  <a:cubicBezTo>
                    <a:pt x="248" y="174"/>
                    <a:pt x="249" y="175"/>
                    <a:pt x="250" y="176"/>
                  </a:cubicBezTo>
                  <a:cubicBezTo>
                    <a:pt x="253" y="179"/>
                    <a:pt x="257" y="180"/>
                    <a:pt x="261" y="180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159" y="73"/>
                    <a:pt x="159" y="73"/>
                    <a:pt x="159" y="73"/>
                  </a:cubicBezTo>
                  <a:cubicBezTo>
                    <a:pt x="159" y="72"/>
                    <a:pt x="159" y="71"/>
                    <a:pt x="159" y="69"/>
                  </a:cubicBezTo>
                  <a:cubicBezTo>
                    <a:pt x="159" y="65"/>
                    <a:pt x="161" y="61"/>
                    <a:pt x="163" y="58"/>
                  </a:cubicBezTo>
                  <a:cubicBezTo>
                    <a:pt x="164" y="57"/>
                    <a:pt x="165" y="56"/>
                    <a:pt x="166" y="55"/>
                  </a:cubicBezTo>
                  <a:cubicBezTo>
                    <a:pt x="171" y="49"/>
                    <a:pt x="174" y="42"/>
                    <a:pt x="174" y="33"/>
                  </a:cubicBezTo>
                  <a:cubicBezTo>
                    <a:pt x="174" y="15"/>
                    <a:pt x="159" y="0"/>
                    <a:pt x="140" y="0"/>
                  </a:cubicBezTo>
                  <a:cubicBezTo>
                    <a:pt x="122" y="0"/>
                    <a:pt x="107" y="15"/>
                    <a:pt x="107" y="33"/>
                  </a:cubicBezTo>
                  <a:cubicBezTo>
                    <a:pt x="107" y="43"/>
                    <a:pt x="114" y="54"/>
                    <a:pt x="117" y="57"/>
                  </a:cubicBezTo>
                  <a:cubicBezTo>
                    <a:pt x="119" y="60"/>
                    <a:pt x="122" y="65"/>
                    <a:pt x="122" y="69"/>
                  </a:cubicBezTo>
                  <a:cubicBezTo>
                    <a:pt x="122" y="71"/>
                    <a:pt x="122" y="72"/>
                    <a:pt x="121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3" y="180"/>
                    <a:pt x="7" y="178"/>
                    <a:pt x="10" y="176"/>
                  </a:cubicBezTo>
                  <a:cubicBezTo>
                    <a:pt x="11" y="175"/>
                    <a:pt x="12" y="174"/>
                    <a:pt x="13" y="173"/>
                  </a:cubicBezTo>
                  <a:cubicBezTo>
                    <a:pt x="20" y="167"/>
                    <a:pt x="28" y="163"/>
                    <a:pt x="38" y="163"/>
                  </a:cubicBezTo>
                  <a:cubicBezTo>
                    <a:pt x="59" y="163"/>
                    <a:pt x="76" y="181"/>
                    <a:pt x="76" y="203"/>
                  </a:cubicBezTo>
                  <a:cubicBezTo>
                    <a:pt x="76" y="224"/>
                    <a:pt x="59" y="242"/>
                    <a:pt x="38" y="242"/>
                  </a:cubicBezTo>
                  <a:cubicBezTo>
                    <a:pt x="26" y="242"/>
                    <a:pt x="14" y="233"/>
                    <a:pt x="11" y="230"/>
                  </a:cubicBezTo>
                  <a:cubicBezTo>
                    <a:pt x="8" y="228"/>
                    <a:pt x="4" y="226"/>
                    <a:pt x="0" y="226"/>
                  </a:cubicBezTo>
                  <a:cubicBezTo>
                    <a:pt x="0" y="333"/>
                    <a:pt x="0" y="333"/>
                    <a:pt x="0" y="333"/>
                  </a:cubicBezTo>
                  <a:cubicBezTo>
                    <a:pt x="117" y="333"/>
                    <a:pt x="117" y="333"/>
                    <a:pt x="117" y="333"/>
                  </a:cubicBezTo>
                  <a:cubicBezTo>
                    <a:pt x="117" y="329"/>
                    <a:pt x="115" y="326"/>
                    <a:pt x="113" y="323"/>
                  </a:cubicBezTo>
                  <a:cubicBezTo>
                    <a:pt x="110" y="320"/>
                    <a:pt x="101" y="308"/>
                    <a:pt x="101" y="296"/>
                  </a:cubicBezTo>
                  <a:cubicBezTo>
                    <a:pt x="101" y="275"/>
                    <a:pt x="119" y="258"/>
                    <a:pt x="140" y="258"/>
                  </a:cubicBezTo>
                  <a:cubicBezTo>
                    <a:pt x="162" y="258"/>
                    <a:pt x="180" y="275"/>
                    <a:pt x="180" y="296"/>
                  </a:cubicBezTo>
                  <a:cubicBezTo>
                    <a:pt x="180" y="306"/>
                    <a:pt x="176" y="314"/>
                    <a:pt x="170" y="321"/>
                  </a:cubicBezTo>
                  <a:cubicBezTo>
                    <a:pt x="169" y="322"/>
                    <a:pt x="168" y="323"/>
                    <a:pt x="167" y="324"/>
                  </a:cubicBezTo>
                  <a:cubicBezTo>
                    <a:pt x="165" y="327"/>
                    <a:pt x="164" y="330"/>
                    <a:pt x="163" y="333"/>
                  </a:cubicBezTo>
                  <a:cubicBezTo>
                    <a:pt x="261" y="333"/>
                    <a:pt x="261" y="333"/>
                    <a:pt x="261" y="333"/>
                  </a:cubicBezTo>
                  <a:cubicBezTo>
                    <a:pt x="261" y="225"/>
                    <a:pt x="261" y="225"/>
                    <a:pt x="261" y="225"/>
                  </a:cubicBezTo>
                  <a:cubicBezTo>
                    <a:pt x="256" y="226"/>
                    <a:pt x="252" y="227"/>
                    <a:pt x="249" y="230"/>
                  </a:cubicBezTo>
                  <a:cubicBezTo>
                    <a:pt x="246" y="233"/>
                    <a:pt x="233" y="242"/>
                    <a:pt x="222" y="242"/>
                  </a:cubicBezTo>
                  <a:cubicBezTo>
                    <a:pt x="201" y="242"/>
                    <a:pt x="183" y="224"/>
                    <a:pt x="183" y="203"/>
                  </a:cubicBezTo>
                  <a:cubicBezTo>
                    <a:pt x="183" y="181"/>
                    <a:pt x="201" y="163"/>
                    <a:pt x="222" y="16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3877772" y="2342781"/>
              <a:ext cx="1092505" cy="885531"/>
            </a:xfrm>
            <a:custGeom>
              <a:avLst/>
              <a:gdLst/>
              <a:ahLst/>
              <a:cxnLst>
                <a:cxn ang="0">
                  <a:pos x="378" y="96"/>
                </a:cxn>
                <a:cxn ang="0">
                  <a:pos x="357" y="104"/>
                </a:cxn>
                <a:cxn ang="0">
                  <a:pos x="354" y="107"/>
                </a:cxn>
                <a:cxn ang="0">
                  <a:pos x="343" y="111"/>
                </a:cxn>
                <a:cxn ang="0">
                  <a:pos x="339" y="111"/>
                </a:cxn>
                <a:cxn ang="0">
                  <a:pos x="339" y="0"/>
                </a:cxn>
                <a:cxn ang="0">
                  <a:pos x="238" y="0"/>
                </a:cxn>
                <a:cxn ang="0">
                  <a:pos x="242" y="9"/>
                </a:cxn>
                <a:cxn ang="0">
                  <a:pos x="245" y="13"/>
                </a:cxn>
                <a:cxn ang="0">
                  <a:pos x="255" y="38"/>
                </a:cxn>
                <a:cxn ang="0">
                  <a:pos x="216" y="76"/>
                </a:cxn>
                <a:cxn ang="0">
                  <a:pos x="176" y="38"/>
                </a:cxn>
                <a:cxn ang="0">
                  <a:pos x="188" y="11"/>
                </a:cxn>
                <a:cxn ang="0">
                  <a:pos x="192" y="0"/>
                </a:cxn>
                <a:cxn ang="0">
                  <a:pos x="77" y="0"/>
                </a:cxn>
                <a:cxn ang="0">
                  <a:pos x="77" y="110"/>
                </a:cxn>
                <a:cxn ang="0">
                  <a:pos x="68" y="111"/>
                </a:cxn>
                <a:cxn ang="0">
                  <a:pos x="58" y="107"/>
                </a:cxn>
                <a:cxn ang="0">
                  <a:pos x="55" y="104"/>
                </a:cxn>
                <a:cxn ang="0">
                  <a:pos x="33" y="96"/>
                </a:cxn>
                <a:cxn ang="0">
                  <a:pos x="0" y="130"/>
                </a:cxn>
                <a:cxn ang="0">
                  <a:pos x="33" y="163"/>
                </a:cxn>
                <a:cxn ang="0">
                  <a:pos x="57" y="153"/>
                </a:cxn>
                <a:cxn ang="0">
                  <a:pos x="69" y="148"/>
                </a:cxn>
                <a:cxn ang="0">
                  <a:pos x="77" y="150"/>
                </a:cxn>
                <a:cxn ang="0">
                  <a:pos x="77" y="260"/>
                </a:cxn>
                <a:cxn ang="0">
                  <a:pos x="194" y="260"/>
                </a:cxn>
                <a:cxn ang="0">
                  <a:pos x="194" y="264"/>
                </a:cxn>
                <a:cxn ang="0">
                  <a:pos x="189" y="276"/>
                </a:cxn>
                <a:cxn ang="0">
                  <a:pos x="179" y="300"/>
                </a:cxn>
                <a:cxn ang="0">
                  <a:pos x="213" y="333"/>
                </a:cxn>
                <a:cxn ang="0">
                  <a:pos x="247" y="300"/>
                </a:cxn>
                <a:cxn ang="0">
                  <a:pos x="239" y="278"/>
                </a:cxn>
                <a:cxn ang="0">
                  <a:pos x="236" y="275"/>
                </a:cxn>
                <a:cxn ang="0">
                  <a:pos x="231" y="264"/>
                </a:cxn>
                <a:cxn ang="0">
                  <a:pos x="232" y="260"/>
                </a:cxn>
                <a:cxn ang="0">
                  <a:pos x="339" y="260"/>
                </a:cxn>
                <a:cxn ang="0">
                  <a:pos x="339" y="148"/>
                </a:cxn>
                <a:cxn ang="0">
                  <a:pos x="343" y="148"/>
                </a:cxn>
                <a:cxn ang="0">
                  <a:pos x="355" y="153"/>
                </a:cxn>
                <a:cxn ang="0">
                  <a:pos x="378" y="163"/>
                </a:cxn>
                <a:cxn ang="0">
                  <a:pos x="411" y="130"/>
                </a:cxn>
                <a:cxn ang="0">
                  <a:pos x="378" y="96"/>
                </a:cxn>
              </a:cxnLst>
              <a:rect l="0" t="0" r="r" b="b"/>
              <a:pathLst>
                <a:path w="411" h="333">
                  <a:moveTo>
                    <a:pt x="378" y="96"/>
                  </a:moveTo>
                  <a:cubicBezTo>
                    <a:pt x="370" y="96"/>
                    <a:pt x="363" y="99"/>
                    <a:pt x="357" y="104"/>
                  </a:cubicBezTo>
                  <a:cubicBezTo>
                    <a:pt x="356" y="105"/>
                    <a:pt x="355" y="106"/>
                    <a:pt x="354" y="107"/>
                  </a:cubicBezTo>
                  <a:cubicBezTo>
                    <a:pt x="351" y="109"/>
                    <a:pt x="347" y="111"/>
                    <a:pt x="343" y="111"/>
                  </a:cubicBezTo>
                  <a:cubicBezTo>
                    <a:pt x="341" y="111"/>
                    <a:pt x="340" y="111"/>
                    <a:pt x="339" y="111"/>
                  </a:cubicBezTo>
                  <a:cubicBezTo>
                    <a:pt x="339" y="0"/>
                    <a:pt x="339" y="0"/>
                    <a:pt x="339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9" y="4"/>
                    <a:pt x="240" y="7"/>
                    <a:pt x="242" y="9"/>
                  </a:cubicBezTo>
                  <a:cubicBezTo>
                    <a:pt x="243" y="11"/>
                    <a:pt x="244" y="12"/>
                    <a:pt x="245" y="13"/>
                  </a:cubicBezTo>
                  <a:cubicBezTo>
                    <a:pt x="251" y="20"/>
                    <a:pt x="255" y="28"/>
                    <a:pt x="255" y="38"/>
                  </a:cubicBezTo>
                  <a:cubicBezTo>
                    <a:pt x="255" y="59"/>
                    <a:pt x="237" y="76"/>
                    <a:pt x="216" y="76"/>
                  </a:cubicBezTo>
                  <a:cubicBezTo>
                    <a:pt x="194" y="76"/>
                    <a:pt x="176" y="59"/>
                    <a:pt x="176" y="38"/>
                  </a:cubicBezTo>
                  <a:cubicBezTo>
                    <a:pt x="176" y="26"/>
                    <a:pt x="185" y="14"/>
                    <a:pt x="188" y="11"/>
                  </a:cubicBezTo>
                  <a:cubicBezTo>
                    <a:pt x="190" y="8"/>
                    <a:pt x="192" y="4"/>
                    <a:pt x="192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110"/>
                    <a:pt x="77" y="110"/>
                    <a:pt x="77" y="110"/>
                  </a:cubicBezTo>
                  <a:cubicBezTo>
                    <a:pt x="75" y="111"/>
                    <a:pt x="73" y="111"/>
                    <a:pt x="68" y="111"/>
                  </a:cubicBezTo>
                  <a:cubicBezTo>
                    <a:pt x="65" y="111"/>
                    <a:pt x="60" y="109"/>
                    <a:pt x="58" y="107"/>
                  </a:cubicBezTo>
                  <a:cubicBezTo>
                    <a:pt x="56" y="106"/>
                    <a:pt x="56" y="105"/>
                    <a:pt x="55" y="104"/>
                  </a:cubicBezTo>
                  <a:cubicBezTo>
                    <a:pt x="49" y="99"/>
                    <a:pt x="41" y="96"/>
                    <a:pt x="33" y="96"/>
                  </a:cubicBezTo>
                  <a:cubicBezTo>
                    <a:pt x="15" y="96"/>
                    <a:pt x="0" y="111"/>
                    <a:pt x="0" y="130"/>
                  </a:cubicBezTo>
                  <a:cubicBezTo>
                    <a:pt x="0" y="148"/>
                    <a:pt x="15" y="163"/>
                    <a:pt x="33" y="163"/>
                  </a:cubicBezTo>
                  <a:cubicBezTo>
                    <a:pt x="43" y="163"/>
                    <a:pt x="54" y="156"/>
                    <a:pt x="57" y="153"/>
                  </a:cubicBezTo>
                  <a:cubicBezTo>
                    <a:pt x="59" y="151"/>
                    <a:pt x="65" y="148"/>
                    <a:pt x="69" y="148"/>
                  </a:cubicBezTo>
                  <a:cubicBezTo>
                    <a:pt x="72" y="148"/>
                    <a:pt x="74" y="149"/>
                    <a:pt x="77" y="150"/>
                  </a:cubicBezTo>
                  <a:cubicBezTo>
                    <a:pt x="77" y="260"/>
                    <a:pt x="77" y="260"/>
                    <a:pt x="77" y="260"/>
                  </a:cubicBezTo>
                  <a:cubicBezTo>
                    <a:pt x="194" y="260"/>
                    <a:pt x="194" y="260"/>
                    <a:pt x="194" y="260"/>
                  </a:cubicBezTo>
                  <a:cubicBezTo>
                    <a:pt x="194" y="261"/>
                    <a:pt x="194" y="262"/>
                    <a:pt x="194" y="264"/>
                  </a:cubicBezTo>
                  <a:cubicBezTo>
                    <a:pt x="194" y="268"/>
                    <a:pt x="192" y="273"/>
                    <a:pt x="189" y="276"/>
                  </a:cubicBezTo>
                  <a:cubicBezTo>
                    <a:pt x="187" y="279"/>
                    <a:pt x="179" y="290"/>
                    <a:pt x="179" y="300"/>
                  </a:cubicBezTo>
                  <a:cubicBezTo>
                    <a:pt x="179" y="318"/>
                    <a:pt x="194" y="333"/>
                    <a:pt x="213" y="333"/>
                  </a:cubicBezTo>
                  <a:cubicBezTo>
                    <a:pt x="232" y="333"/>
                    <a:pt x="247" y="318"/>
                    <a:pt x="247" y="300"/>
                  </a:cubicBezTo>
                  <a:cubicBezTo>
                    <a:pt x="247" y="291"/>
                    <a:pt x="244" y="284"/>
                    <a:pt x="239" y="278"/>
                  </a:cubicBezTo>
                  <a:cubicBezTo>
                    <a:pt x="238" y="277"/>
                    <a:pt x="237" y="276"/>
                    <a:pt x="236" y="275"/>
                  </a:cubicBezTo>
                  <a:cubicBezTo>
                    <a:pt x="234" y="272"/>
                    <a:pt x="231" y="268"/>
                    <a:pt x="231" y="264"/>
                  </a:cubicBezTo>
                  <a:cubicBezTo>
                    <a:pt x="231" y="263"/>
                    <a:pt x="231" y="261"/>
                    <a:pt x="232" y="260"/>
                  </a:cubicBezTo>
                  <a:cubicBezTo>
                    <a:pt x="339" y="260"/>
                    <a:pt x="339" y="260"/>
                    <a:pt x="339" y="260"/>
                  </a:cubicBezTo>
                  <a:cubicBezTo>
                    <a:pt x="339" y="148"/>
                    <a:pt x="339" y="148"/>
                    <a:pt x="339" y="148"/>
                  </a:cubicBezTo>
                  <a:cubicBezTo>
                    <a:pt x="340" y="148"/>
                    <a:pt x="341" y="148"/>
                    <a:pt x="343" y="148"/>
                  </a:cubicBezTo>
                  <a:cubicBezTo>
                    <a:pt x="347" y="148"/>
                    <a:pt x="352" y="151"/>
                    <a:pt x="355" y="153"/>
                  </a:cubicBezTo>
                  <a:cubicBezTo>
                    <a:pt x="357" y="156"/>
                    <a:pt x="368" y="163"/>
                    <a:pt x="378" y="163"/>
                  </a:cubicBezTo>
                  <a:cubicBezTo>
                    <a:pt x="397" y="163"/>
                    <a:pt x="411" y="148"/>
                    <a:pt x="411" y="130"/>
                  </a:cubicBezTo>
                  <a:cubicBezTo>
                    <a:pt x="411" y="111"/>
                    <a:pt x="397" y="96"/>
                    <a:pt x="378" y="9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3374748" y="4255318"/>
              <a:ext cx="694278" cy="1074165"/>
            </a:xfrm>
            <a:custGeom>
              <a:avLst/>
              <a:gdLst/>
              <a:ahLst/>
              <a:cxnLst>
                <a:cxn ang="0">
                  <a:pos x="222" y="165"/>
                </a:cxn>
                <a:cxn ang="0">
                  <a:pos x="247" y="174"/>
                </a:cxn>
                <a:cxn ang="0">
                  <a:pos x="251" y="177"/>
                </a:cxn>
                <a:cxn ang="0">
                  <a:pos x="261" y="181"/>
                </a:cxn>
                <a:cxn ang="0">
                  <a:pos x="261" y="77"/>
                </a:cxn>
                <a:cxn ang="0">
                  <a:pos x="151" y="77"/>
                </a:cxn>
                <a:cxn ang="0">
                  <a:pos x="150" y="68"/>
                </a:cxn>
                <a:cxn ang="0">
                  <a:pos x="154" y="57"/>
                </a:cxn>
                <a:cxn ang="0">
                  <a:pos x="157" y="54"/>
                </a:cxn>
                <a:cxn ang="0">
                  <a:pos x="165" y="33"/>
                </a:cxn>
                <a:cxn ang="0">
                  <a:pos x="131" y="0"/>
                </a:cxn>
                <a:cxn ang="0">
                  <a:pos x="98" y="33"/>
                </a:cxn>
                <a:cxn ang="0">
                  <a:pos x="108" y="56"/>
                </a:cxn>
                <a:cxn ang="0">
                  <a:pos x="113" y="69"/>
                </a:cxn>
                <a:cxn ang="0">
                  <a:pos x="111" y="77"/>
                </a:cxn>
                <a:cxn ang="0">
                  <a:pos x="0" y="77"/>
                </a:cxn>
                <a:cxn ang="0">
                  <a:pos x="0" y="181"/>
                </a:cxn>
                <a:cxn ang="0">
                  <a:pos x="0" y="181"/>
                </a:cxn>
                <a:cxn ang="0">
                  <a:pos x="11" y="177"/>
                </a:cxn>
                <a:cxn ang="0">
                  <a:pos x="15" y="174"/>
                </a:cxn>
                <a:cxn ang="0">
                  <a:pos x="40" y="165"/>
                </a:cxn>
                <a:cxn ang="0">
                  <a:pos x="78" y="204"/>
                </a:cxn>
                <a:cxn ang="0">
                  <a:pos x="40" y="243"/>
                </a:cxn>
                <a:cxn ang="0">
                  <a:pos x="12" y="232"/>
                </a:cxn>
                <a:cxn ang="0">
                  <a:pos x="0" y="227"/>
                </a:cxn>
                <a:cxn ang="0">
                  <a:pos x="0" y="227"/>
                </a:cxn>
                <a:cxn ang="0">
                  <a:pos x="0" y="333"/>
                </a:cxn>
                <a:cxn ang="0">
                  <a:pos x="121" y="333"/>
                </a:cxn>
                <a:cxn ang="0">
                  <a:pos x="121" y="335"/>
                </a:cxn>
                <a:cxn ang="0">
                  <a:pos x="116" y="348"/>
                </a:cxn>
                <a:cxn ang="0">
                  <a:pos x="106" y="371"/>
                </a:cxn>
                <a:cxn ang="0">
                  <a:pos x="140" y="404"/>
                </a:cxn>
                <a:cxn ang="0">
                  <a:pos x="173" y="371"/>
                </a:cxn>
                <a:cxn ang="0">
                  <a:pos x="165" y="350"/>
                </a:cxn>
                <a:cxn ang="0">
                  <a:pos x="162" y="347"/>
                </a:cxn>
                <a:cxn ang="0">
                  <a:pos x="158" y="336"/>
                </a:cxn>
                <a:cxn ang="0">
                  <a:pos x="158" y="333"/>
                </a:cxn>
                <a:cxn ang="0">
                  <a:pos x="261" y="333"/>
                </a:cxn>
                <a:cxn ang="0">
                  <a:pos x="261" y="227"/>
                </a:cxn>
                <a:cxn ang="0">
                  <a:pos x="249" y="232"/>
                </a:cxn>
                <a:cxn ang="0">
                  <a:pos x="222" y="243"/>
                </a:cxn>
                <a:cxn ang="0">
                  <a:pos x="184" y="204"/>
                </a:cxn>
                <a:cxn ang="0">
                  <a:pos x="222" y="165"/>
                </a:cxn>
              </a:cxnLst>
              <a:rect l="0" t="0" r="r" b="b"/>
              <a:pathLst>
                <a:path w="261" h="404">
                  <a:moveTo>
                    <a:pt x="222" y="165"/>
                  </a:moveTo>
                  <a:cubicBezTo>
                    <a:pt x="232" y="165"/>
                    <a:pt x="241" y="168"/>
                    <a:pt x="247" y="174"/>
                  </a:cubicBezTo>
                  <a:cubicBezTo>
                    <a:pt x="248" y="175"/>
                    <a:pt x="249" y="176"/>
                    <a:pt x="251" y="177"/>
                  </a:cubicBezTo>
                  <a:cubicBezTo>
                    <a:pt x="253" y="180"/>
                    <a:pt x="257" y="181"/>
                    <a:pt x="261" y="181"/>
                  </a:cubicBezTo>
                  <a:cubicBezTo>
                    <a:pt x="261" y="77"/>
                    <a:pt x="261" y="77"/>
                    <a:pt x="261" y="77"/>
                  </a:cubicBezTo>
                  <a:cubicBezTo>
                    <a:pt x="151" y="77"/>
                    <a:pt x="151" y="77"/>
                    <a:pt x="151" y="77"/>
                  </a:cubicBezTo>
                  <a:cubicBezTo>
                    <a:pt x="150" y="75"/>
                    <a:pt x="150" y="72"/>
                    <a:pt x="150" y="68"/>
                  </a:cubicBezTo>
                  <a:cubicBezTo>
                    <a:pt x="150" y="65"/>
                    <a:pt x="152" y="60"/>
                    <a:pt x="154" y="57"/>
                  </a:cubicBezTo>
                  <a:cubicBezTo>
                    <a:pt x="155" y="56"/>
                    <a:pt x="156" y="55"/>
                    <a:pt x="157" y="54"/>
                  </a:cubicBezTo>
                  <a:cubicBezTo>
                    <a:pt x="162" y="49"/>
                    <a:pt x="165" y="41"/>
                    <a:pt x="165" y="33"/>
                  </a:cubicBezTo>
                  <a:cubicBezTo>
                    <a:pt x="165" y="15"/>
                    <a:pt x="150" y="0"/>
                    <a:pt x="131" y="0"/>
                  </a:cubicBezTo>
                  <a:cubicBezTo>
                    <a:pt x="113" y="0"/>
                    <a:pt x="98" y="15"/>
                    <a:pt x="98" y="33"/>
                  </a:cubicBezTo>
                  <a:cubicBezTo>
                    <a:pt x="98" y="43"/>
                    <a:pt x="105" y="54"/>
                    <a:pt x="108" y="56"/>
                  </a:cubicBezTo>
                  <a:cubicBezTo>
                    <a:pt x="110" y="59"/>
                    <a:pt x="113" y="65"/>
                    <a:pt x="113" y="69"/>
                  </a:cubicBezTo>
                  <a:cubicBezTo>
                    <a:pt x="113" y="72"/>
                    <a:pt x="112" y="74"/>
                    <a:pt x="111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4" y="181"/>
                    <a:pt x="8" y="180"/>
                    <a:pt x="11" y="177"/>
                  </a:cubicBezTo>
                  <a:cubicBezTo>
                    <a:pt x="13" y="176"/>
                    <a:pt x="14" y="175"/>
                    <a:pt x="15" y="174"/>
                  </a:cubicBezTo>
                  <a:cubicBezTo>
                    <a:pt x="21" y="168"/>
                    <a:pt x="30" y="165"/>
                    <a:pt x="40" y="165"/>
                  </a:cubicBezTo>
                  <a:cubicBezTo>
                    <a:pt x="61" y="165"/>
                    <a:pt x="78" y="182"/>
                    <a:pt x="78" y="204"/>
                  </a:cubicBezTo>
                  <a:cubicBezTo>
                    <a:pt x="78" y="225"/>
                    <a:pt x="61" y="243"/>
                    <a:pt x="40" y="243"/>
                  </a:cubicBezTo>
                  <a:cubicBezTo>
                    <a:pt x="28" y="243"/>
                    <a:pt x="15" y="234"/>
                    <a:pt x="12" y="232"/>
                  </a:cubicBezTo>
                  <a:cubicBezTo>
                    <a:pt x="9" y="229"/>
                    <a:pt x="5" y="227"/>
                    <a:pt x="0" y="22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333"/>
                    <a:pt x="0" y="333"/>
                    <a:pt x="0" y="333"/>
                  </a:cubicBezTo>
                  <a:cubicBezTo>
                    <a:pt x="121" y="333"/>
                    <a:pt x="121" y="333"/>
                    <a:pt x="121" y="333"/>
                  </a:cubicBezTo>
                  <a:cubicBezTo>
                    <a:pt x="121" y="334"/>
                    <a:pt x="121" y="334"/>
                    <a:pt x="121" y="335"/>
                  </a:cubicBezTo>
                  <a:cubicBezTo>
                    <a:pt x="121" y="339"/>
                    <a:pt x="118" y="345"/>
                    <a:pt x="116" y="348"/>
                  </a:cubicBezTo>
                  <a:cubicBezTo>
                    <a:pt x="114" y="350"/>
                    <a:pt x="106" y="361"/>
                    <a:pt x="106" y="371"/>
                  </a:cubicBezTo>
                  <a:cubicBezTo>
                    <a:pt x="106" y="389"/>
                    <a:pt x="121" y="404"/>
                    <a:pt x="140" y="404"/>
                  </a:cubicBezTo>
                  <a:cubicBezTo>
                    <a:pt x="158" y="404"/>
                    <a:pt x="173" y="389"/>
                    <a:pt x="173" y="371"/>
                  </a:cubicBezTo>
                  <a:cubicBezTo>
                    <a:pt x="173" y="363"/>
                    <a:pt x="170" y="355"/>
                    <a:pt x="165" y="350"/>
                  </a:cubicBezTo>
                  <a:cubicBezTo>
                    <a:pt x="164" y="349"/>
                    <a:pt x="163" y="348"/>
                    <a:pt x="162" y="347"/>
                  </a:cubicBezTo>
                  <a:cubicBezTo>
                    <a:pt x="160" y="344"/>
                    <a:pt x="158" y="340"/>
                    <a:pt x="158" y="336"/>
                  </a:cubicBezTo>
                  <a:cubicBezTo>
                    <a:pt x="158" y="335"/>
                    <a:pt x="158" y="334"/>
                    <a:pt x="158" y="333"/>
                  </a:cubicBezTo>
                  <a:cubicBezTo>
                    <a:pt x="261" y="333"/>
                    <a:pt x="261" y="333"/>
                    <a:pt x="261" y="333"/>
                  </a:cubicBezTo>
                  <a:cubicBezTo>
                    <a:pt x="261" y="227"/>
                    <a:pt x="261" y="227"/>
                    <a:pt x="261" y="227"/>
                  </a:cubicBezTo>
                  <a:cubicBezTo>
                    <a:pt x="257" y="227"/>
                    <a:pt x="253" y="229"/>
                    <a:pt x="249" y="232"/>
                  </a:cubicBezTo>
                  <a:cubicBezTo>
                    <a:pt x="247" y="234"/>
                    <a:pt x="234" y="243"/>
                    <a:pt x="222" y="243"/>
                  </a:cubicBezTo>
                  <a:cubicBezTo>
                    <a:pt x="201" y="243"/>
                    <a:pt x="184" y="225"/>
                    <a:pt x="184" y="204"/>
                  </a:cubicBezTo>
                  <a:cubicBezTo>
                    <a:pt x="184" y="182"/>
                    <a:pt x="201" y="165"/>
                    <a:pt x="222" y="16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3880392" y="4459672"/>
              <a:ext cx="1089885" cy="681178"/>
            </a:xfrm>
            <a:custGeom>
              <a:avLst/>
              <a:gdLst/>
              <a:ahLst/>
              <a:cxnLst>
                <a:cxn ang="0">
                  <a:pos x="377" y="100"/>
                </a:cxn>
                <a:cxn ang="0">
                  <a:pos x="356" y="108"/>
                </a:cxn>
                <a:cxn ang="0">
                  <a:pos x="353" y="111"/>
                </a:cxn>
                <a:cxn ang="0">
                  <a:pos x="342" y="116"/>
                </a:cxn>
                <a:cxn ang="0">
                  <a:pos x="338" y="115"/>
                </a:cxn>
                <a:cxn ang="0">
                  <a:pos x="338" y="0"/>
                </a:cxn>
                <a:cxn ang="0">
                  <a:pos x="239" y="0"/>
                </a:cxn>
                <a:cxn ang="0">
                  <a:pos x="242" y="7"/>
                </a:cxn>
                <a:cxn ang="0">
                  <a:pos x="245" y="10"/>
                </a:cxn>
                <a:cxn ang="0">
                  <a:pos x="255" y="35"/>
                </a:cxn>
                <a:cxn ang="0">
                  <a:pos x="215" y="73"/>
                </a:cxn>
                <a:cxn ang="0">
                  <a:pos x="176" y="35"/>
                </a:cxn>
                <a:cxn ang="0">
                  <a:pos x="188" y="8"/>
                </a:cxn>
                <a:cxn ang="0">
                  <a:pos x="192" y="0"/>
                </a:cxn>
                <a:cxn ang="0">
                  <a:pos x="76" y="0"/>
                </a:cxn>
                <a:cxn ang="0">
                  <a:pos x="76" y="107"/>
                </a:cxn>
                <a:cxn ang="0">
                  <a:pos x="68" y="108"/>
                </a:cxn>
                <a:cxn ang="0">
                  <a:pos x="57" y="104"/>
                </a:cxn>
                <a:cxn ang="0">
                  <a:pos x="54" y="101"/>
                </a:cxn>
                <a:cxn ang="0">
                  <a:pos x="33" y="93"/>
                </a:cxn>
                <a:cxn ang="0">
                  <a:pos x="0" y="127"/>
                </a:cxn>
                <a:cxn ang="0">
                  <a:pos x="33" y="161"/>
                </a:cxn>
                <a:cxn ang="0">
                  <a:pos x="56" y="151"/>
                </a:cxn>
                <a:cxn ang="0">
                  <a:pos x="69" y="145"/>
                </a:cxn>
                <a:cxn ang="0">
                  <a:pos x="76" y="147"/>
                </a:cxn>
                <a:cxn ang="0">
                  <a:pos x="76" y="256"/>
                </a:cxn>
                <a:cxn ang="0">
                  <a:pos x="192" y="256"/>
                </a:cxn>
                <a:cxn ang="0">
                  <a:pos x="189" y="249"/>
                </a:cxn>
                <a:cxn ang="0">
                  <a:pos x="177" y="222"/>
                </a:cxn>
                <a:cxn ang="0">
                  <a:pos x="216" y="184"/>
                </a:cxn>
                <a:cxn ang="0">
                  <a:pos x="256" y="222"/>
                </a:cxn>
                <a:cxn ang="0">
                  <a:pos x="246" y="247"/>
                </a:cxn>
                <a:cxn ang="0">
                  <a:pos x="243" y="251"/>
                </a:cxn>
                <a:cxn ang="0">
                  <a:pos x="240" y="256"/>
                </a:cxn>
                <a:cxn ang="0">
                  <a:pos x="338" y="256"/>
                </a:cxn>
                <a:cxn ang="0">
                  <a:pos x="338" y="153"/>
                </a:cxn>
                <a:cxn ang="0">
                  <a:pos x="342" y="153"/>
                </a:cxn>
                <a:cxn ang="0">
                  <a:pos x="354" y="158"/>
                </a:cxn>
                <a:cxn ang="0">
                  <a:pos x="377" y="168"/>
                </a:cxn>
                <a:cxn ang="0">
                  <a:pos x="410" y="134"/>
                </a:cxn>
                <a:cxn ang="0">
                  <a:pos x="377" y="100"/>
                </a:cxn>
              </a:cxnLst>
              <a:rect l="0" t="0" r="r" b="b"/>
              <a:pathLst>
                <a:path w="410" h="256">
                  <a:moveTo>
                    <a:pt x="377" y="100"/>
                  </a:moveTo>
                  <a:cubicBezTo>
                    <a:pt x="369" y="100"/>
                    <a:pt x="362" y="103"/>
                    <a:pt x="356" y="108"/>
                  </a:cubicBezTo>
                  <a:cubicBezTo>
                    <a:pt x="355" y="109"/>
                    <a:pt x="354" y="110"/>
                    <a:pt x="353" y="111"/>
                  </a:cubicBezTo>
                  <a:cubicBezTo>
                    <a:pt x="350" y="113"/>
                    <a:pt x="346" y="116"/>
                    <a:pt x="342" y="116"/>
                  </a:cubicBezTo>
                  <a:cubicBezTo>
                    <a:pt x="340" y="116"/>
                    <a:pt x="339" y="116"/>
                    <a:pt x="338" y="115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2"/>
                    <a:pt x="240" y="5"/>
                    <a:pt x="242" y="7"/>
                  </a:cubicBezTo>
                  <a:cubicBezTo>
                    <a:pt x="243" y="8"/>
                    <a:pt x="244" y="9"/>
                    <a:pt x="245" y="10"/>
                  </a:cubicBezTo>
                  <a:cubicBezTo>
                    <a:pt x="251" y="17"/>
                    <a:pt x="255" y="26"/>
                    <a:pt x="255" y="35"/>
                  </a:cubicBezTo>
                  <a:cubicBezTo>
                    <a:pt x="255" y="56"/>
                    <a:pt x="237" y="73"/>
                    <a:pt x="215" y="73"/>
                  </a:cubicBezTo>
                  <a:cubicBezTo>
                    <a:pt x="194" y="73"/>
                    <a:pt x="176" y="56"/>
                    <a:pt x="176" y="35"/>
                  </a:cubicBezTo>
                  <a:cubicBezTo>
                    <a:pt x="176" y="24"/>
                    <a:pt x="185" y="11"/>
                    <a:pt x="188" y="8"/>
                  </a:cubicBezTo>
                  <a:cubicBezTo>
                    <a:pt x="190" y="6"/>
                    <a:pt x="191" y="3"/>
                    <a:pt x="192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4" y="108"/>
                    <a:pt x="72" y="108"/>
                    <a:pt x="68" y="108"/>
                  </a:cubicBezTo>
                  <a:cubicBezTo>
                    <a:pt x="64" y="108"/>
                    <a:pt x="60" y="106"/>
                    <a:pt x="57" y="104"/>
                  </a:cubicBezTo>
                  <a:cubicBezTo>
                    <a:pt x="56" y="103"/>
                    <a:pt x="55" y="102"/>
                    <a:pt x="54" y="101"/>
                  </a:cubicBezTo>
                  <a:cubicBezTo>
                    <a:pt x="49" y="96"/>
                    <a:pt x="41" y="93"/>
                    <a:pt x="33" y="93"/>
                  </a:cubicBezTo>
                  <a:cubicBezTo>
                    <a:pt x="15" y="93"/>
                    <a:pt x="0" y="108"/>
                    <a:pt x="0" y="127"/>
                  </a:cubicBezTo>
                  <a:cubicBezTo>
                    <a:pt x="0" y="146"/>
                    <a:pt x="15" y="161"/>
                    <a:pt x="33" y="161"/>
                  </a:cubicBezTo>
                  <a:cubicBezTo>
                    <a:pt x="43" y="161"/>
                    <a:pt x="54" y="153"/>
                    <a:pt x="56" y="151"/>
                  </a:cubicBezTo>
                  <a:cubicBezTo>
                    <a:pt x="59" y="148"/>
                    <a:pt x="65" y="145"/>
                    <a:pt x="69" y="145"/>
                  </a:cubicBezTo>
                  <a:cubicBezTo>
                    <a:pt x="72" y="145"/>
                    <a:pt x="74" y="146"/>
                    <a:pt x="76" y="147"/>
                  </a:cubicBezTo>
                  <a:cubicBezTo>
                    <a:pt x="76" y="256"/>
                    <a:pt x="76" y="256"/>
                    <a:pt x="76" y="256"/>
                  </a:cubicBezTo>
                  <a:cubicBezTo>
                    <a:pt x="192" y="256"/>
                    <a:pt x="192" y="256"/>
                    <a:pt x="192" y="256"/>
                  </a:cubicBezTo>
                  <a:cubicBezTo>
                    <a:pt x="192" y="253"/>
                    <a:pt x="190" y="251"/>
                    <a:pt x="189" y="249"/>
                  </a:cubicBezTo>
                  <a:cubicBezTo>
                    <a:pt x="186" y="247"/>
                    <a:pt x="177" y="234"/>
                    <a:pt x="177" y="222"/>
                  </a:cubicBezTo>
                  <a:cubicBezTo>
                    <a:pt x="177" y="201"/>
                    <a:pt x="195" y="184"/>
                    <a:pt x="216" y="184"/>
                  </a:cubicBezTo>
                  <a:cubicBezTo>
                    <a:pt x="238" y="184"/>
                    <a:pt x="256" y="201"/>
                    <a:pt x="256" y="222"/>
                  </a:cubicBezTo>
                  <a:cubicBezTo>
                    <a:pt x="256" y="232"/>
                    <a:pt x="252" y="240"/>
                    <a:pt x="246" y="247"/>
                  </a:cubicBezTo>
                  <a:cubicBezTo>
                    <a:pt x="245" y="248"/>
                    <a:pt x="244" y="249"/>
                    <a:pt x="243" y="251"/>
                  </a:cubicBezTo>
                  <a:cubicBezTo>
                    <a:pt x="242" y="252"/>
                    <a:pt x="241" y="254"/>
                    <a:pt x="240" y="256"/>
                  </a:cubicBezTo>
                  <a:cubicBezTo>
                    <a:pt x="338" y="256"/>
                    <a:pt x="338" y="256"/>
                    <a:pt x="338" y="256"/>
                  </a:cubicBezTo>
                  <a:cubicBezTo>
                    <a:pt x="338" y="153"/>
                    <a:pt x="338" y="153"/>
                    <a:pt x="338" y="153"/>
                  </a:cubicBezTo>
                  <a:cubicBezTo>
                    <a:pt x="339" y="153"/>
                    <a:pt x="340" y="153"/>
                    <a:pt x="342" y="153"/>
                  </a:cubicBezTo>
                  <a:cubicBezTo>
                    <a:pt x="346" y="153"/>
                    <a:pt x="351" y="155"/>
                    <a:pt x="354" y="158"/>
                  </a:cubicBezTo>
                  <a:cubicBezTo>
                    <a:pt x="356" y="160"/>
                    <a:pt x="367" y="168"/>
                    <a:pt x="377" y="168"/>
                  </a:cubicBezTo>
                  <a:cubicBezTo>
                    <a:pt x="396" y="168"/>
                    <a:pt x="410" y="153"/>
                    <a:pt x="410" y="134"/>
                  </a:cubicBezTo>
                  <a:cubicBezTo>
                    <a:pt x="410" y="115"/>
                    <a:pt x="396" y="100"/>
                    <a:pt x="377" y="10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664751" y="3047538"/>
              <a:ext cx="694278" cy="896011"/>
            </a:xfrm>
            <a:custGeom>
              <a:avLst/>
              <a:gdLst/>
              <a:ahLst/>
              <a:cxnLst>
                <a:cxn ang="0">
                  <a:pos x="222" y="101"/>
                </a:cxn>
                <a:cxn ang="0">
                  <a:pos x="246" y="111"/>
                </a:cxn>
                <a:cxn ang="0">
                  <a:pos x="250" y="114"/>
                </a:cxn>
                <a:cxn ang="0">
                  <a:pos x="261" y="118"/>
                </a:cxn>
                <a:cxn ang="0">
                  <a:pos x="261" y="118"/>
                </a:cxn>
                <a:cxn ang="0">
                  <a:pos x="261" y="0"/>
                </a:cxn>
                <a:cxn ang="0">
                  <a:pos x="160" y="0"/>
                </a:cxn>
                <a:cxn ang="0">
                  <a:pos x="163" y="6"/>
                </a:cxn>
                <a:cxn ang="0">
                  <a:pos x="167" y="9"/>
                </a:cxn>
                <a:cxn ang="0">
                  <a:pos x="176" y="34"/>
                </a:cxn>
                <a:cxn ang="0">
                  <a:pos x="137" y="72"/>
                </a:cxn>
                <a:cxn ang="0">
                  <a:pos x="98" y="34"/>
                </a:cxn>
                <a:cxn ang="0">
                  <a:pos x="109" y="7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8" y="112"/>
                </a:cxn>
                <a:cxn ang="0">
                  <a:pos x="11" y="109"/>
                </a:cxn>
                <a:cxn ang="0">
                  <a:pos x="36" y="99"/>
                </a:cxn>
                <a:cxn ang="0">
                  <a:pos x="74" y="139"/>
                </a:cxn>
                <a:cxn ang="0">
                  <a:pos x="36" y="178"/>
                </a:cxn>
                <a:cxn ang="0">
                  <a:pos x="9" y="166"/>
                </a:cxn>
                <a:cxn ang="0">
                  <a:pos x="0" y="162"/>
                </a:cxn>
                <a:cxn ang="0">
                  <a:pos x="0" y="266"/>
                </a:cxn>
                <a:cxn ang="0">
                  <a:pos x="118" y="266"/>
                </a:cxn>
                <a:cxn ang="0">
                  <a:pos x="118" y="268"/>
                </a:cxn>
                <a:cxn ang="0">
                  <a:pos x="113" y="281"/>
                </a:cxn>
                <a:cxn ang="0">
                  <a:pos x="103" y="304"/>
                </a:cxn>
                <a:cxn ang="0">
                  <a:pos x="137" y="337"/>
                </a:cxn>
                <a:cxn ang="0">
                  <a:pos x="171" y="304"/>
                </a:cxn>
                <a:cxn ang="0">
                  <a:pos x="163" y="283"/>
                </a:cxn>
                <a:cxn ang="0">
                  <a:pos x="160" y="280"/>
                </a:cxn>
                <a:cxn ang="0">
                  <a:pos x="155" y="269"/>
                </a:cxn>
                <a:cxn ang="0">
                  <a:pos x="155" y="266"/>
                </a:cxn>
                <a:cxn ang="0">
                  <a:pos x="261" y="266"/>
                </a:cxn>
                <a:cxn ang="0">
                  <a:pos x="261" y="163"/>
                </a:cxn>
                <a:cxn ang="0">
                  <a:pos x="261" y="163"/>
                </a:cxn>
                <a:cxn ang="0">
                  <a:pos x="249" y="168"/>
                </a:cxn>
                <a:cxn ang="0">
                  <a:pos x="222" y="180"/>
                </a:cxn>
                <a:cxn ang="0">
                  <a:pos x="183" y="140"/>
                </a:cxn>
                <a:cxn ang="0">
                  <a:pos x="222" y="101"/>
                </a:cxn>
              </a:cxnLst>
              <a:rect l="0" t="0" r="r" b="b"/>
              <a:pathLst>
                <a:path w="261" h="337">
                  <a:moveTo>
                    <a:pt x="222" y="101"/>
                  </a:moveTo>
                  <a:cubicBezTo>
                    <a:pt x="231" y="101"/>
                    <a:pt x="240" y="105"/>
                    <a:pt x="246" y="111"/>
                  </a:cubicBezTo>
                  <a:cubicBezTo>
                    <a:pt x="248" y="112"/>
                    <a:pt x="249" y="113"/>
                    <a:pt x="250" y="114"/>
                  </a:cubicBezTo>
                  <a:cubicBezTo>
                    <a:pt x="253" y="116"/>
                    <a:pt x="257" y="118"/>
                    <a:pt x="261" y="118"/>
                  </a:cubicBezTo>
                  <a:cubicBezTo>
                    <a:pt x="261" y="118"/>
                    <a:pt x="261" y="118"/>
                    <a:pt x="261" y="118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1" y="2"/>
                    <a:pt x="162" y="4"/>
                    <a:pt x="163" y="6"/>
                  </a:cubicBezTo>
                  <a:cubicBezTo>
                    <a:pt x="165" y="7"/>
                    <a:pt x="166" y="8"/>
                    <a:pt x="167" y="9"/>
                  </a:cubicBezTo>
                  <a:cubicBezTo>
                    <a:pt x="173" y="16"/>
                    <a:pt x="176" y="25"/>
                    <a:pt x="176" y="34"/>
                  </a:cubicBezTo>
                  <a:cubicBezTo>
                    <a:pt x="176" y="55"/>
                    <a:pt x="159" y="72"/>
                    <a:pt x="137" y="72"/>
                  </a:cubicBezTo>
                  <a:cubicBezTo>
                    <a:pt x="115" y="72"/>
                    <a:pt x="98" y="55"/>
                    <a:pt x="98" y="34"/>
                  </a:cubicBezTo>
                  <a:cubicBezTo>
                    <a:pt x="98" y="23"/>
                    <a:pt x="107" y="10"/>
                    <a:pt x="109" y="7"/>
                  </a:cubicBezTo>
                  <a:cubicBezTo>
                    <a:pt x="111" y="5"/>
                    <a:pt x="112" y="3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115"/>
                    <a:pt x="6" y="114"/>
                    <a:pt x="8" y="112"/>
                  </a:cubicBezTo>
                  <a:cubicBezTo>
                    <a:pt x="9" y="111"/>
                    <a:pt x="10" y="110"/>
                    <a:pt x="11" y="109"/>
                  </a:cubicBezTo>
                  <a:cubicBezTo>
                    <a:pt x="18" y="103"/>
                    <a:pt x="27" y="99"/>
                    <a:pt x="36" y="99"/>
                  </a:cubicBezTo>
                  <a:cubicBezTo>
                    <a:pt x="57" y="99"/>
                    <a:pt x="74" y="117"/>
                    <a:pt x="74" y="139"/>
                  </a:cubicBezTo>
                  <a:cubicBezTo>
                    <a:pt x="74" y="160"/>
                    <a:pt x="57" y="178"/>
                    <a:pt x="36" y="178"/>
                  </a:cubicBezTo>
                  <a:cubicBezTo>
                    <a:pt x="25" y="178"/>
                    <a:pt x="12" y="169"/>
                    <a:pt x="9" y="166"/>
                  </a:cubicBezTo>
                  <a:cubicBezTo>
                    <a:pt x="7" y="164"/>
                    <a:pt x="3" y="162"/>
                    <a:pt x="0" y="162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118" y="266"/>
                    <a:pt x="118" y="266"/>
                    <a:pt x="118" y="266"/>
                  </a:cubicBezTo>
                  <a:cubicBezTo>
                    <a:pt x="118" y="267"/>
                    <a:pt x="118" y="267"/>
                    <a:pt x="118" y="268"/>
                  </a:cubicBezTo>
                  <a:cubicBezTo>
                    <a:pt x="118" y="272"/>
                    <a:pt x="116" y="278"/>
                    <a:pt x="113" y="281"/>
                  </a:cubicBezTo>
                  <a:cubicBezTo>
                    <a:pt x="111" y="283"/>
                    <a:pt x="103" y="294"/>
                    <a:pt x="103" y="304"/>
                  </a:cubicBezTo>
                  <a:cubicBezTo>
                    <a:pt x="103" y="322"/>
                    <a:pt x="118" y="337"/>
                    <a:pt x="137" y="337"/>
                  </a:cubicBezTo>
                  <a:cubicBezTo>
                    <a:pt x="156" y="337"/>
                    <a:pt x="171" y="322"/>
                    <a:pt x="171" y="304"/>
                  </a:cubicBezTo>
                  <a:cubicBezTo>
                    <a:pt x="171" y="296"/>
                    <a:pt x="168" y="288"/>
                    <a:pt x="163" y="283"/>
                  </a:cubicBezTo>
                  <a:cubicBezTo>
                    <a:pt x="162" y="282"/>
                    <a:pt x="161" y="281"/>
                    <a:pt x="160" y="280"/>
                  </a:cubicBezTo>
                  <a:cubicBezTo>
                    <a:pt x="158" y="277"/>
                    <a:pt x="155" y="272"/>
                    <a:pt x="155" y="269"/>
                  </a:cubicBezTo>
                  <a:cubicBezTo>
                    <a:pt x="155" y="268"/>
                    <a:pt x="155" y="267"/>
                    <a:pt x="155" y="266"/>
                  </a:cubicBezTo>
                  <a:cubicBezTo>
                    <a:pt x="261" y="266"/>
                    <a:pt x="261" y="266"/>
                    <a:pt x="261" y="266"/>
                  </a:cubicBezTo>
                  <a:cubicBezTo>
                    <a:pt x="261" y="163"/>
                    <a:pt x="261" y="163"/>
                    <a:pt x="261" y="163"/>
                  </a:cubicBezTo>
                  <a:cubicBezTo>
                    <a:pt x="261" y="163"/>
                    <a:pt x="261" y="163"/>
                    <a:pt x="261" y="163"/>
                  </a:cubicBezTo>
                  <a:cubicBezTo>
                    <a:pt x="256" y="163"/>
                    <a:pt x="252" y="165"/>
                    <a:pt x="249" y="168"/>
                  </a:cubicBezTo>
                  <a:cubicBezTo>
                    <a:pt x="246" y="171"/>
                    <a:pt x="233" y="180"/>
                    <a:pt x="222" y="180"/>
                  </a:cubicBezTo>
                  <a:cubicBezTo>
                    <a:pt x="201" y="180"/>
                    <a:pt x="183" y="162"/>
                    <a:pt x="183" y="140"/>
                  </a:cubicBezTo>
                  <a:cubicBezTo>
                    <a:pt x="183" y="119"/>
                    <a:pt x="201" y="101"/>
                    <a:pt x="222" y="10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3167775" y="2851044"/>
              <a:ext cx="901251" cy="903870"/>
            </a:xfrm>
            <a:custGeom>
              <a:avLst/>
              <a:gdLst/>
              <a:ahLst/>
              <a:cxnLst>
                <a:cxn ang="0">
                  <a:pos x="301" y="175"/>
                </a:cxn>
                <a:cxn ang="0">
                  <a:pos x="326" y="185"/>
                </a:cxn>
                <a:cxn ang="0">
                  <a:pos x="329" y="188"/>
                </a:cxn>
                <a:cxn ang="0">
                  <a:pos x="339" y="192"/>
                </a:cxn>
                <a:cxn ang="0">
                  <a:pos x="339" y="74"/>
                </a:cxn>
                <a:cxn ang="0">
                  <a:pos x="237" y="74"/>
                </a:cxn>
                <a:cxn ang="0">
                  <a:pos x="237" y="68"/>
                </a:cxn>
                <a:cxn ang="0">
                  <a:pos x="241" y="57"/>
                </a:cxn>
                <a:cxn ang="0">
                  <a:pos x="244" y="54"/>
                </a:cxn>
                <a:cxn ang="0">
                  <a:pos x="252" y="33"/>
                </a:cxn>
                <a:cxn ang="0">
                  <a:pos x="218" y="0"/>
                </a:cxn>
                <a:cxn ang="0">
                  <a:pos x="185" y="33"/>
                </a:cxn>
                <a:cxn ang="0">
                  <a:pos x="195" y="56"/>
                </a:cxn>
                <a:cxn ang="0">
                  <a:pos x="200" y="68"/>
                </a:cxn>
                <a:cxn ang="0">
                  <a:pos x="199" y="74"/>
                </a:cxn>
                <a:cxn ang="0">
                  <a:pos x="78" y="74"/>
                </a:cxn>
                <a:cxn ang="0">
                  <a:pos x="78" y="194"/>
                </a:cxn>
                <a:cxn ang="0">
                  <a:pos x="68" y="196"/>
                </a:cxn>
                <a:cxn ang="0">
                  <a:pos x="57" y="192"/>
                </a:cxn>
                <a:cxn ang="0">
                  <a:pos x="55" y="189"/>
                </a:cxn>
                <a:cxn ang="0">
                  <a:pos x="33" y="181"/>
                </a:cxn>
                <a:cxn ang="0">
                  <a:pos x="0" y="214"/>
                </a:cxn>
                <a:cxn ang="0">
                  <a:pos x="33" y="248"/>
                </a:cxn>
                <a:cxn ang="0">
                  <a:pos x="56" y="238"/>
                </a:cxn>
                <a:cxn ang="0">
                  <a:pos x="69" y="233"/>
                </a:cxn>
                <a:cxn ang="0">
                  <a:pos x="78" y="235"/>
                </a:cxn>
                <a:cxn ang="0">
                  <a:pos x="78" y="340"/>
                </a:cxn>
                <a:cxn ang="0">
                  <a:pos x="186" y="340"/>
                </a:cxn>
                <a:cxn ang="0">
                  <a:pos x="182" y="332"/>
                </a:cxn>
                <a:cxn ang="0">
                  <a:pos x="170" y="304"/>
                </a:cxn>
                <a:cxn ang="0">
                  <a:pos x="209" y="266"/>
                </a:cxn>
                <a:cxn ang="0">
                  <a:pos x="249" y="304"/>
                </a:cxn>
                <a:cxn ang="0">
                  <a:pos x="239" y="329"/>
                </a:cxn>
                <a:cxn ang="0">
                  <a:pos x="236" y="333"/>
                </a:cxn>
                <a:cxn ang="0">
                  <a:pos x="233" y="340"/>
                </a:cxn>
                <a:cxn ang="0">
                  <a:pos x="339" y="340"/>
                </a:cxn>
                <a:cxn ang="0">
                  <a:pos x="339" y="237"/>
                </a:cxn>
                <a:cxn ang="0">
                  <a:pos x="328" y="242"/>
                </a:cxn>
                <a:cxn ang="0">
                  <a:pos x="301" y="254"/>
                </a:cxn>
                <a:cxn ang="0">
                  <a:pos x="263" y="214"/>
                </a:cxn>
                <a:cxn ang="0">
                  <a:pos x="301" y="175"/>
                </a:cxn>
              </a:cxnLst>
              <a:rect l="0" t="0" r="r" b="b"/>
              <a:pathLst>
                <a:path w="339" h="340">
                  <a:moveTo>
                    <a:pt x="301" y="175"/>
                  </a:moveTo>
                  <a:cubicBezTo>
                    <a:pt x="311" y="175"/>
                    <a:pt x="319" y="179"/>
                    <a:pt x="326" y="185"/>
                  </a:cubicBezTo>
                  <a:cubicBezTo>
                    <a:pt x="327" y="186"/>
                    <a:pt x="328" y="187"/>
                    <a:pt x="329" y="188"/>
                  </a:cubicBezTo>
                  <a:cubicBezTo>
                    <a:pt x="332" y="190"/>
                    <a:pt x="335" y="191"/>
                    <a:pt x="339" y="192"/>
                  </a:cubicBezTo>
                  <a:cubicBezTo>
                    <a:pt x="339" y="74"/>
                    <a:pt x="339" y="74"/>
                    <a:pt x="339" y="74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7" y="72"/>
                    <a:pt x="237" y="70"/>
                    <a:pt x="237" y="68"/>
                  </a:cubicBezTo>
                  <a:cubicBezTo>
                    <a:pt x="237" y="64"/>
                    <a:pt x="239" y="60"/>
                    <a:pt x="241" y="57"/>
                  </a:cubicBezTo>
                  <a:cubicBezTo>
                    <a:pt x="242" y="56"/>
                    <a:pt x="243" y="55"/>
                    <a:pt x="244" y="54"/>
                  </a:cubicBezTo>
                  <a:cubicBezTo>
                    <a:pt x="249" y="48"/>
                    <a:pt x="252" y="41"/>
                    <a:pt x="252" y="33"/>
                  </a:cubicBezTo>
                  <a:cubicBezTo>
                    <a:pt x="252" y="14"/>
                    <a:pt x="237" y="0"/>
                    <a:pt x="218" y="0"/>
                  </a:cubicBezTo>
                  <a:cubicBezTo>
                    <a:pt x="200" y="0"/>
                    <a:pt x="185" y="14"/>
                    <a:pt x="185" y="33"/>
                  </a:cubicBezTo>
                  <a:cubicBezTo>
                    <a:pt x="185" y="43"/>
                    <a:pt x="192" y="54"/>
                    <a:pt x="195" y="56"/>
                  </a:cubicBezTo>
                  <a:cubicBezTo>
                    <a:pt x="197" y="59"/>
                    <a:pt x="200" y="64"/>
                    <a:pt x="200" y="68"/>
                  </a:cubicBezTo>
                  <a:cubicBezTo>
                    <a:pt x="200" y="71"/>
                    <a:pt x="200" y="72"/>
                    <a:pt x="199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8" y="194"/>
                    <a:pt x="78" y="194"/>
                    <a:pt x="78" y="194"/>
                  </a:cubicBezTo>
                  <a:cubicBezTo>
                    <a:pt x="75" y="196"/>
                    <a:pt x="73" y="196"/>
                    <a:pt x="68" y="196"/>
                  </a:cubicBezTo>
                  <a:cubicBezTo>
                    <a:pt x="65" y="196"/>
                    <a:pt x="60" y="194"/>
                    <a:pt x="57" y="192"/>
                  </a:cubicBezTo>
                  <a:cubicBezTo>
                    <a:pt x="56" y="191"/>
                    <a:pt x="56" y="190"/>
                    <a:pt x="55" y="189"/>
                  </a:cubicBezTo>
                  <a:cubicBezTo>
                    <a:pt x="49" y="184"/>
                    <a:pt x="41" y="181"/>
                    <a:pt x="33" y="181"/>
                  </a:cubicBezTo>
                  <a:cubicBezTo>
                    <a:pt x="15" y="181"/>
                    <a:pt x="0" y="196"/>
                    <a:pt x="0" y="214"/>
                  </a:cubicBezTo>
                  <a:cubicBezTo>
                    <a:pt x="0" y="233"/>
                    <a:pt x="15" y="248"/>
                    <a:pt x="33" y="248"/>
                  </a:cubicBezTo>
                  <a:cubicBezTo>
                    <a:pt x="43" y="248"/>
                    <a:pt x="54" y="240"/>
                    <a:pt x="56" y="238"/>
                  </a:cubicBezTo>
                  <a:cubicBezTo>
                    <a:pt x="59" y="236"/>
                    <a:pt x="65" y="233"/>
                    <a:pt x="69" y="233"/>
                  </a:cubicBezTo>
                  <a:cubicBezTo>
                    <a:pt x="72" y="233"/>
                    <a:pt x="74" y="234"/>
                    <a:pt x="78" y="235"/>
                  </a:cubicBezTo>
                  <a:cubicBezTo>
                    <a:pt x="78" y="340"/>
                    <a:pt x="78" y="340"/>
                    <a:pt x="78" y="340"/>
                  </a:cubicBezTo>
                  <a:cubicBezTo>
                    <a:pt x="186" y="340"/>
                    <a:pt x="186" y="340"/>
                    <a:pt x="186" y="340"/>
                  </a:cubicBezTo>
                  <a:cubicBezTo>
                    <a:pt x="185" y="337"/>
                    <a:pt x="184" y="334"/>
                    <a:pt x="182" y="332"/>
                  </a:cubicBezTo>
                  <a:cubicBezTo>
                    <a:pt x="179" y="329"/>
                    <a:pt x="170" y="316"/>
                    <a:pt x="170" y="304"/>
                  </a:cubicBezTo>
                  <a:cubicBezTo>
                    <a:pt x="170" y="283"/>
                    <a:pt x="188" y="266"/>
                    <a:pt x="209" y="266"/>
                  </a:cubicBezTo>
                  <a:cubicBezTo>
                    <a:pt x="231" y="266"/>
                    <a:pt x="249" y="283"/>
                    <a:pt x="249" y="304"/>
                  </a:cubicBezTo>
                  <a:cubicBezTo>
                    <a:pt x="249" y="314"/>
                    <a:pt x="245" y="323"/>
                    <a:pt x="239" y="329"/>
                  </a:cubicBezTo>
                  <a:cubicBezTo>
                    <a:pt x="238" y="330"/>
                    <a:pt x="237" y="331"/>
                    <a:pt x="236" y="333"/>
                  </a:cubicBezTo>
                  <a:cubicBezTo>
                    <a:pt x="234" y="335"/>
                    <a:pt x="233" y="337"/>
                    <a:pt x="233" y="340"/>
                  </a:cubicBezTo>
                  <a:cubicBezTo>
                    <a:pt x="339" y="340"/>
                    <a:pt x="339" y="340"/>
                    <a:pt x="339" y="340"/>
                  </a:cubicBezTo>
                  <a:cubicBezTo>
                    <a:pt x="339" y="237"/>
                    <a:pt x="339" y="237"/>
                    <a:pt x="339" y="237"/>
                  </a:cubicBezTo>
                  <a:cubicBezTo>
                    <a:pt x="335" y="238"/>
                    <a:pt x="331" y="240"/>
                    <a:pt x="328" y="242"/>
                  </a:cubicBezTo>
                  <a:cubicBezTo>
                    <a:pt x="325" y="245"/>
                    <a:pt x="313" y="254"/>
                    <a:pt x="301" y="254"/>
                  </a:cubicBezTo>
                  <a:cubicBezTo>
                    <a:pt x="280" y="254"/>
                    <a:pt x="263" y="236"/>
                    <a:pt x="263" y="214"/>
                  </a:cubicBezTo>
                  <a:cubicBezTo>
                    <a:pt x="263" y="193"/>
                    <a:pt x="280" y="175"/>
                    <a:pt x="301" y="17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595629" y="2851044"/>
              <a:ext cx="890771" cy="1102984"/>
            </a:xfrm>
            <a:custGeom>
              <a:avLst/>
              <a:gdLst/>
              <a:ahLst/>
              <a:cxnLst>
                <a:cxn ang="0">
                  <a:pos x="335" y="340"/>
                </a:cxn>
                <a:cxn ang="0">
                  <a:pos x="335" y="74"/>
                </a:cxn>
                <a:cxn ang="0">
                  <a:pos x="230" y="74"/>
                </a:cxn>
                <a:cxn ang="0">
                  <a:pos x="230" y="68"/>
                </a:cxn>
                <a:cxn ang="0">
                  <a:pos x="234" y="57"/>
                </a:cxn>
                <a:cxn ang="0">
                  <a:pos x="237" y="54"/>
                </a:cxn>
                <a:cxn ang="0">
                  <a:pos x="245" y="33"/>
                </a:cxn>
                <a:cxn ang="0">
                  <a:pos x="211" y="0"/>
                </a:cxn>
                <a:cxn ang="0">
                  <a:pos x="178" y="33"/>
                </a:cxn>
                <a:cxn ang="0">
                  <a:pos x="188" y="56"/>
                </a:cxn>
                <a:cxn ang="0">
                  <a:pos x="193" y="68"/>
                </a:cxn>
                <a:cxn ang="0">
                  <a:pos x="192" y="74"/>
                </a:cxn>
                <a:cxn ang="0">
                  <a:pos x="74" y="74"/>
                </a:cxn>
                <a:cxn ang="0">
                  <a:pos x="74" y="196"/>
                </a:cxn>
                <a:cxn ang="0">
                  <a:pos x="69" y="196"/>
                </a:cxn>
                <a:cxn ang="0">
                  <a:pos x="58" y="192"/>
                </a:cxn>
                <a:cxn ang="0">
                  <a:pos x="55" y="189"/>
                </a:cxn>
                <a:cxn ang="0">
                  <a:pos x="33" y="181"/>
                </a:cxn>
                <a:cxn ang="0">
                  <a:pos x="0" y="214"/>
                </a:cxn>
                <a:cxn ang="0">
                  <a:pos x="33" y="248"/>
                </a:cxn>
                <a:cxn ang="0">
                  <a:pos x="57" y="238"/>
                </a:cxn>
                <a:cxn ang="0">
                  <a:pos x="69" y="233"/>
                </a:cxn>
                <a:cxn ang="0">
                  <a:pos x="74" y="234"/>
                </a:cxn>
                <a:cxn ang="0">
                  <a:pos x="74" y="340"/>
                </a:cxn>
                <a:cxn ang="0">
                  <a:pos x="194" y="340"/>
                </a:cxn>
                <a:cxn ang="0">
                  <a:pos x="195" y="346"/>
                </a:cxn>
                <a:cxn ang="0">
                  <a:pos x="189" y="358"/>
                </a:cxn>
                <a:cxn ang="0">
                  <a:pos x="179" y="382"/>
                </a:cxn>
                <a:cxn ang="0">
                  <a:pos x="213" y="415"/>
                </a:cxn>
                <a:cxn ang="0">
                  <a:pos x="247" y="382"/>
                </a:cxn>
                <a:cxn ang="0">
                  <a:pos x="239" y="360"/>
                </a:cxn>
                <a:cxn ang="0">
                  <a:pos x="236" y="357"/>
                </a:cxn>
                <a:cxn ang="0">
                  <a:pos x="232" y="346"/>
                </a:cxn>
                <a:cxn ang="0">
                  <a:pos x="232" y="340"/>
                </a:cxn>
                <a:cxn ang="0">
                  <a:pos x="335" y="340"/>
                </a:cxn>
              </a:cxnLst>
              <a:rect l="0" t="0" r="r" b="b"/>
              <a:pathLst>
                <a:path w="335" h="415">
                  <a:moveTo>
                    <a:pt x="335" y="340"/>
                  </a:moveTo>
                  <a:cubicBezTo>
                    <a:pt x="335" y="74"/>
                    <a:pt x="335" y="74"/>
                    <a:pt x="335" y="74"/>
                  </a:cubicBezTo>
                  <a:cubicBezTo>
                    <a:pt x="230" y="74"/>
                    <a:pt x="230" y="74"/>
                    <a:pt x="230" y="74"/>
                  </a:cubicBezTo>
                  <a:cubicBezTo>
                    <a:pt x="230" y="72"/>
                    <a:pt x="230" y="70"/>
                    <a:pt x="230" y="68"/>
                  </a:cubicBezTo>
                  <a:cubicBezTo>
                    <a:pt x="230" y="64"/>
                    <a:pt x="232" y="60"/>
                    <a:pt x="234" y="57"/>
                  </a:cubicBezTo>
                  <a:cubicBezTo>
                    <a:pt x="235" y="56"/>
                    <a:pt x="236" y="55"/>
                    <a:pt x="237" y="54"/>
                  </a:cubicBezTo>
                  <a:cubicBezTo>
                    <a:pt x="242" y="48"/>
                    <a:pt x="245" y="41"/>
                    <a:pt x="245" y="33"/>
                  </a:cubicBezTo>
                  <a:cubicBezTo>
                    <a:pt x="245" y="14"/>
                    <a:pt x="230" y="0"/>
                    <a:pt x="211" y="0"/>
                  </a:cubicBezTo>
                  <a:cubicBezTo>
                    <a:pt x="193" y="0"/>
                    <a:pt x="178" y="14"/>
                    <a:pt x="178" y="33"/>
                  </a:cubicBezTo>
                  <a:cubicBezTo>
                    <a:pt x="178" y="43"/>
                    <a:pt x="185" y="54"/>
                    <a:pt x="188" y="56"/>
                  </a:cubicBezTo>
                  <a:cubicBezTo>
                    <a:pt x="190" y="59"/>
                    <a:pt x="193" y="64"/>
                    <a:pt x="193" y="68"/>
                  </a:cubicBezTo>
                  <a:cubicBezTo>
                    <a:pt x="193" y="71"/>
                    <a:pt x="193" y="72"/>
                    <a:pt x="192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196"/>
                    <a:pt x="74" y="196"/>
                    <a:pt x="74" y="196"/>
                  </a:cubicBezTo>
                  <a:cubicBezTo>
                    <a:pt x="73" y="196"/>
                    <a:pt x="71" y="196"/>
                    <a:pt x="69" y="196"/>
                  </a:cubicBezTo>
                  <a:cubicBezTo>
                    <a:pt x="65" y="196"/>
                    <a:pt x="60" y="194"/>
                    <a:pt x="58" y="192"/>
                  </a:cubicBezTo>
                  <a:cubicBezTo>
                    <a:pt x="57" y="191"/>
                    <a:pt x="56" y="190"/>
                    <a:pt x="55" y="189"/>
                  </a:cubicBezTo>
                  <a:cubicBezTo>
                    <a:pt x="49" y="184"/>
                    <a:pt x="42" y="181"/>
                    <a:pt x="33" y="181"/>
                  </a:cubicBezTo>
                  <a:cubicBezTo>
                    <a:pt x="15" y="181"/>
                    <a:pt x="0" y="196"/>
                    <a:pt x="0" y="214"/>
                  </a:cubicBezTo>
                  <a:cubicBezTo>
                    <a:pt x="0" y="233"/>
                    <a:pt x="15" y="248"/>
                    <a:pt x="33" y="248"/>
                  </a:cubicBezTo>
                  <a:cubicBezTo>
                    <a:pt x="43" y="248"/>
                    <a:pt x="54" y="240"/>
                    <a:pt x="57" y="238"/>
                  </a:cubicBezTo>
                  <a:cubicBezTo>
                    <a:pt x="60" y="236"/>
                    <a:pt x="65" y="233"/>
                    <a:pt x="69" y="233"/>
                  </a:cubicBezTo>
                  <a:cubicBezTo>
                    <a:pt x="71" y="233"/>
                    <a:pt x="73" y="233"/>
                    <a:pt x="74" y="234"/>
                  </a:cubicBezTo>
                  <a:cubicBezTo>
                    <a:pt x="74" y="340"/>
                    <a:pt x="74" y="340"/>
                    <a:pt x="74" y="340"/>
                  </a:cubicBezTo>
                  <a:cubicBezTo>
                    <a:pt x="194" y="340"/>
                    <a:pt x="194" y="340"/>
                    <a:pt x="194" y="340"/>
                  </a:cubicBezTo>
                  <a:cubicBezTo>
                    <a:pt x="194" y="342"/>
                    <a:pt x="195" y="344"/>
                    <a:pt x="195" y="346"/>
                  </a:cubicBezTo>
                  <a:cubicBezTo>
                    <a:pt x="195" y="350"/>
                    <a:pt x="192" y="355"/>
                    <a:pt x="189" y="358"/>
                  </a:cubicBezTo>
                  <a:cubicBezTo>
                    <a:pt x="187" y="361"/>
                    <a:pt x="179" y="372"/>
                    <a:pt x="179" y="382"/>
                  </a:cubicBezTo>
                  <a:cubicBezTo>
                    <a:pt x="179" y="400"/>
                    <a:pt x="195" y="415"/>
                    <a:pt x="213" y="415"/>
                  </a:cubicBezTo>
                  <a:cubicBezTo>
                    <a:pt x="232" y="415"/>
                    <a:pt x="247" y="400"/>
                    <a:pt x="247" y="382"/>
                  </a:cubicBezTo>
                  <a:cubicBezTo>
                    <a:pt x="247" y="373"/>
                    <a:pt x="244" y="366"/>
                    <a:pt x="239" y="360"/>
                  </a:cubicBezTo>
                  <a:cubicBezTo>
                    <a:pt x="238" y="359"/>
                    <a:pt x="237" y="358"/>
                    <a:pt x="236" y="357"/>
                  </a:cubicBezTo>
                  <a:cubicBezTo>
                    <a:pt x="234" y="355"/>
                    <a:pt x="232" y="350"/>
                    <a:pt x="232" y="346"/>
                  </a:cubicBezTo>
                  <a:cubicBezTo>
                    <a:pt x="232" y="344"/>
                    <a:pt x="232" y="342"/>
                    <a:pt x="232" y="340"/>
                  </a:cubicBezTo>
                  <a:lnTo>
                    <a:pt x="335" y="34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4595629" y="3768014"/>
              <a:ext cx="890771" cy="675938"/>
            </a:xfrm>
            <a:custGeom>
              <a:avLst/>
              <a:gdLst/>
              <a:ahLst/>
              <a:cxnLst>
                <a:cxn ang="0">
                  <a:pos x="236" y="0"/>
                </a:cxn>
                <a:cxn ang="0">
                  <a:pos x="240" y="9"/>
                </a:cxn>
                <a:cxn ang="0">
                  <a:pos x="243" y="12"/>
                </a:cxn>
                <a:cxn ang="0">
                  <a:pos x="253" y="37"/>
                </a:cxn>
                <a:cxn ang="0">
                  <a:pos x="213" y="75"/>
                </a:cxn>
                <a:cxn ang="0">
                  <a:pos x="174" y="37"/>
                </a:cxn>
                <a:cxn ang="0">
                  <a:pos x="186" y="10"/>
                </a:cxn>
                <a:cxn ang="0">
                  <a:pos x="190" y="0"/>
                </a:cxn>
                <a:cxn ang="0">
                  <a:pos x="74" y="0"/>
                </a:cxn>
                <a:cxn ang="0">
                  <a:pos x="74" y="108"/>
                </a:cxn>
                <a:cxn ang="0">
                  <a:pos x="69" y="109"/>
                </a:cxn>
                <a:cxn ang="0">
                  <a:pos x="58" y="104"/>
                </a:cxn>
                <a:cxn ang="0">
                  <a:pos x="55" y="102"/>
                </a:cxn>
                <a:cxn ang="0">
                  <a:pos x="33" y="93"/>
                </a:cxn>
                <a:cxn ang="0">
                  <a:pos x="0" y="127"/>
                </a:cxn>
                <a:cxn ang="0">
                  <a:pos x="33" y="161"/>
                </a:cxn>
                <a:cxn ang="0">
                  <a:pos x="57" y="151"/>
                </a:cxn>
                <a:cxn ang="0">
                  <a:pos x="69" y="146"/>
                </a:cxn>
                <a:cxn ang="0">
                  <a:pos x="74" y="146"/>
                </a:cxn>
                <a:cxn ang="0">
                  <a:pos x="74" y="254"/>
                </a:cxn>
                <a:cxn ang="0">
                  <a:pos x="182" y="254"/>
                </a:cxn>
                <a:cxn ang="0">
                  <a:pos x="177" y="243"/>
                </a:cxn>
                <a:cxn ang="0">
                  <a:pos x="166" y="215"/>
                </a:cxn>
                <a:cxn ang="0">
                  <a:pos x="205" y="177"/>
                </a:cxn>
                <a:cxn ang="0">
                  <a:pos x="244" y="215"/>
                </a:cxn>
                <a:cxn ang="0">
                  <a:pos x="235" y="240"/>
                </a:cxn>
                <a:cxn ang="0">
                  <a:pos x="232" y="244"/>
                </a:cxn>
                <a:cxn ang="0">
                  <a:pos x="228" y="254"/>
                </a:cxn>
                <a:cxn ang="0">
                  <a:pos x="335" y="254"/>
                </a:cxn>
                <a:cxn ang="0">
                  <a:pos x="335" y="0"/>
                </a:cxn>
                <a:cxn ang="0">
                  <a:pos x="236" y="0"/>
                </a:cxn>
              </a:cxnLst>
              <a:rect l="0" t="0" r="r" b="b"/>
              <a:pathLst>
                <a:path w="335" h="254">
                  <a:moveTo>
                    <a:pt x="236" y="0"/>
                  </a:moveTo>
                  <a:cubicBezTo>
                    <a:pt x="237" y="4"/>
                    <a:pt x="238" y="7"/>
                    <a:pt x="240" y="9"/>
                  </a:cubicBezTo>
                  <a:cubicBezTo>
                    <a:pt x="241" y="10"/>
                    <a:pt x="242" y="11"/>
                    <a:pt x="243" y="12"/>
                  </a:cubicBezTo>
                  <a:cubicBezTo>
                    <a:pt x="249" y="19"/>
                    <a:pt x="253" y="28"/>
                    <a:pt x="253" y="37"/>
                  </a:cubicBezTo>
                  <a:cubicBezTo>
                    <a:pt x="253" y="58"/>
                    <a:pt x="235" y="75"/>
                    <a:pt x="213" y="75"/>
                  </a:cubicBezTo>
                  <a:cubicBezTo>
                    <a:pt x="192" y="75"/>
                    <a:pt x="174" y="58"/>
                    <a:pt x="174" y="37"/>
                  </a:cubicBezTo>
                  <a:cubicBezTo>
                    <a:pt x="174" y="26"/>
                    <a:pt x="183" y="13"/>
                    <a:pt x="186" y="10"/>
                  </a:cubicBezTo>
                  <a:cubicBezTo>
                    <a:pt x="188" y="7"/>
                    <a:pt x="190" y="4"/>
                    <a:pt x="19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9"/>
                    <a:pt x="71" y="109"/>
                    <a:pt x="69" y="109"/>
                  </a:cubicBezTo>
                  <a:cubicBezTo>
                    <a:pt x="65" y="109"/>
                    <a:pt x="60" y="107"/>
                    <a:pt x="58" y="104"/>
                  </a:cubicBezTo>
                  <a:cubicBezTo>
                    <a:pt x="57" y="103"/>
                    <a:pt x="56" y="102"/>
                    <a:pt x="55" y="102"/>
                  </a:cubicBezTo>
                  <a:cubicBezTo>
                    <a:pt x="49" y="96"/>
                    <a:pt x="42" y="93"/>
                    <a:pt x="33" y="93"/>
                  </a:cubicBezTo>
                  <a:cubicBezTo>
                    <a:pt x="15" y="93"/>
                    <a:pt x="0" y="109"/>
                    <a:pt x="0" y="127"/>
                  </a:cubicBezTo>
                  <a:cubicBezTo>
                    <a:pt x="0" y="146"/>
                    <a:pt x="15" y="161"/>
                    <a:pt x="33" y="161"/>
                  </a:cubicBezTo>
                  <a:cubicBezTo>
                    <a:pt x="43" y="161"/>
                    <a:pt x="54" y="153"/>
                    <a:pt x="57" y="151"/>
                  </a:cubicBezTo>
                  <a:cubicBezTo>
                    <a:pt x="60" y="149"/>
                    <a:pt x="65" y="146"/>
                    <a:pt x="69" y="146"/>
                  </a:cubicBezTo>
                  <a:cubicBezTo>
                    <a:pt x="71" y="146"/>
                    <a:pt x="73" y="146"/>
                    <a:pt x="74" y="146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182" y="254"/>
                    <a:pt x="182" y="254"/>
                    <a:pt x="182" y="254"/>
                  </a:cubicBezTo>
                  <a:cubicBezTo>
                    <a:pt x="182" y="250"/>
                    <a:pt x="180" y="246"/>
                    <a:pt x="177" y="243"/>
                  </a:cubicBezTo>
                  <a:cubicBezTo>
                    <a:pt x="175" y="240"/>
                    <a:pt x="166" y="227"/>
                    <a:pt x="166" y="215"/>
                  </a:cubicBezTo>
                  <a:cubicBezTo>
                    <a:pt x="166" y="194"/>
                    <a:pt x="184" y="177"/>
                    <a:pt x="205" y="177"/>
                  </a:cubicBezTo>
                  <a:cubicBezTo>
                    <a:pt x="227" y="177"/>
                    <a:pt x="244" y="194"/>
                    <a:pt x="244" y="215"/>
                  </a:cubicBezTo>
                  <a:cubicBezTo>
                    <a:pt x="244" y="225"/>
                    <a:pt x="241" y="234"/>
                    <a:pt x="235" y="240"/>
                  </a:cubicBezTo>
                  <a:cubicBezTo>
                    <a:pt x="234" y="242"/>
                    <a:pt x="233" y="242"/>
                    <a:pt x="232" y="244"/>
                  </a:cubicBezTo>
                  <a:cubicBezTo>
                    <a:pt x="229" y="247"/>
                    <a:pt x="228" y="250"/>
                    <a:pt x="228" y="254"/>
                  </a:cubicBezTo>
                  <a:cubicBezTo>
                    <a:pt x="335" y="254"/>
                    <a:pt x="335" y="254"/>
                    <a:pt x="335" y="254"/>
                  </a:cubicBezTo>
                  <a:cubicBezTo>
                    <a:pt x="335" y="0"/>
                    <a:pt x="335" y="0"/>
                    <a:pt x="335" y="0"/>
                  </a:cubicBezTo>
                  <a:lnTo>
                    <a:pt x="23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4082125" y="4965315"/>
              <a:ext cx="696898" cy="896011"/>
            </a:xfrm>
            <a:custGeom>
              <a:avLst/>
              <a:gdLst/>
              <a:ahLst/>
              <a:cxnLst>
                <a:cxn ang="0">
                  <a:pos x="226" y="163"/>
                </a:cxn>
                <a:cxn ang="0">
                  <a:pos x="251" y="172"/>
                </a:cxn>
                <a:cxn ang="0">
                  <a:pos x="254" y="175"/>
                </a:cxn>
                <a:cxn ang="0">
                  <a:pos x="262" y="179"/>
                </a:cxn>
                <a:cxn ang="0">
                  <a:pos x="262" y="71"/>
                </a:cxn>
                <a:cxn ang="0">
                  <a:pos x="159" y="71"/>
                </a:cxn>
                <a:cxn ang="0">
                  <a:pos x="159" y="68"/>
                </a:cxn>
                <a:cxn ang="0">
                  <a:pos x="163" y="57"/>
                </a:cxn>
                <a:cxn ang="0">
                  <a:pos x="166" y="54"/>
                </a:cxn>
                <a:cxn ang="0">
                  <a:pos x="174" y="33"/>
                </a:cxn>
                <a:cxn ang="0">
                  <a:pos x="140" y="0"/>
                </a:cxn>
                <a:cxn ang="0">
                  <a:pos x="107" y="33"/>
                </a:cxn>
                <a:cxn ang="0">
                  <a:pos x="116" y="56"/>
                </a:cxn>
                <a:cxn ang="0">
                  <a:pos x="122" y="69"/>
                </a:cxn>
                <a:cxn ang="0">
                  <a:pos x="122" y="71"/>
                </a:cxn>
                <a:cxn ang="0">
                  <a:pos x="0" y="71"/>
                </a:cxn>
                <a:cxn ang="0">
                  <a:pos x="0" y="180"/>
                </a:cxn>
                <a:cxn ang="0">
                  <a:pos x="6" y="177"/>
                </a:cxn>
                <a:cxn ang="0">
                  <a:pos x="9" y="174"/>
                </a:cxn>
                <a:cxn ang="0">
                  <a:pos x="34" y="164"/>
                </a:cxn>
                <a:cxn ang="0">
                  <a:pos x="72" y="204"/>
                </a:cxn>
                <a:cxn ang="0">
                  <a:pos x="34" y="243"/>
                </a:cxn>
                <a:cxn ang="0">
                  <a:pos x="7" y="231"/>
                </a:cxn>
                <a:cxn ang="0">
                  <a:pos x="0" y="228"/>
                </a:cxn>
                <a:cxn ang="0">
                  <a:pos x="0" y="337"/>
                </a:cxn>
                <a:cxn ang="0">
                  <a:pos x="262" y="337"/>
                </a:cxn>
                <a:cxn ang="0">
                  <a:pos x="262" y="225"/>
                </a:cxn>
                <a:cxn ang="0">
                  <a:pos x="253" y="230"/>
                </a:cxn>
                <a:cxn ang="0">
                  <a:pos x="226" y="241"/>
                </a:cxn>
                <a:cxn ang="0">
                  <a:pos x="188" y="202"/>
                </a:cxn>
                <a:cxn ang="0">
                  <a:pos x="226" y="163"/>
                </a:cxn>
              </a:cxnLst>
              <a:rect l="0" t="0" r="r" b="b"/>
              <a:pathLst>
                <a:path w="262" h="337">
                  <a:moveTo>
                    <a:pt x="226" y="163"/>
                  </a:moveTo>
                  <a:cubicBezTo>
                    <a:pt x="235" y="163"/>
                    <a:pt x="244" y="166"/>
                    <a:pt x="251" y="172"/>
                  </a:cubicBezTo>
                  <a:cubicBezTo>
                    <a:pt x="252" y="173"/>
                    <a:pt x="253" y="174"/>
                    <a:pt x="254" y="175"/>
                  </a:cubicBezTo>
                  <a:cubicBezTo>
                    <a:pt x="256" y="177"/>
                    <a:pt x="259" y="178"/>
                    <a:pt x="262" y="179"/>
                  </a:cubicBezTo>
                  <a:cubicBezTo>
                    <a:pt x="262" y="71"/>
                    <a:pt x="262" y="71"/>
                    <a:pt x="262" y="71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9" y="70"/>
                    <a:pt x="159" y="69"/>
                    <a:pt x="159" y="68"/>
                  </a:cubicBezTo>
                  <a:cubicBezTo>
                    <a:pt x="159" y="64"/>
                    <a:pt x="161" y="60"/>
                    <a:pt x="163" y="57"/>
                  </a:cubicBezTo>
                  <a:cubicBezTo>
                    <a:pt x="164" y="56"/>
                    <a:pt x="165" y="55"/>
                    <a:pt x="166" y="54"/>
                  </a:cubicBezTo>
                  <a:cubicBezTo>
                    <a:pt x="171" y="48"/>
                    <a:pt x="174" y="41"/>
                    <a:pt x="174" y="33"/>
                  </a:cubicBezTo>
                  <a:cubicBezTo>
                    <a:pt x="174" y="15"/>
                    <a:pt x="159" y="0"/>
                    <a:pt x="140" y="0"/>
                  </a:cubicBezTo>
                  <a:cubicBezTo>
                    <a:pt x="122" y="0"/>
                    <a:pt x="107" y="15"/>
                    <a:pt x="107" y="33"/>
                  </a:cubicBezTo>
                  <a:cubicBezTo>
                    <a:pt x="107" y="43"/>
                    <a:pt x="114" y="54"/>
                    <a:pt x="116" y="56"/>
                  </a:cubicBezTo>
                  <a:cubicBezTo>
                    <a:pt x="119" y="59"/>
                    <a:pt x="122" y="64"/>
                    <a:pt x="122" y="69"/>
                  </a:cubicBezTo>
                  <a:cubicBezTo>
                    <a:pt x="122" y="70"/>
                    <a:pt x="122" y="70"/>
                    <a:pt x="122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2" y="179"/>
                    <a:pt x="4" y="179"/>
                    <a:pt x="6" y="177"/>
                  </a:cubicBezTo>
                  <a:cubicBezTo>
                    <a:pt x="7" y="176"/>
                    <a:pt x="8" y="175"/>
                    <a:pt x="9" y="174"/>
                  </a:cubicBezTo>
                  <a:cubicBezTo>
                    <a:pt x="16" y="168"/>
                    <a:pt x="25" y="164"/>
                    <a:pt x="34" y="164"/>
                  </a:cubicBezTo>
                  <a:cubicBezTo>
                    <a:pt x="55" y="164"/>
                    <a:pt x="72" y="182"/>
                    <a:pt x="72" y="204"/>
                  </a:cubicBezTo>
                  <a:cubicBezTo>
                    <a:pt x="72" y="225"/>
                    <a:pt x="55" y="243"/>
                    <a:pt x="34" y="243"/>
                  </a:cubicBezTo>
                  <a:cubicBezTo>
                    <a:pt x="23" y="243"/>
                    <a:pt x="10" y="234"/>
                    <a:pt x="7" y="231"/>
                  </a:cubicBezTo>
                  <a:cubicBezTo>
                    <a:pt x="5" y="230"/>
                    <a:pt x="3" y="228"/>
                    <a:pt x="0" y="228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262" y="337"/>
                    <a:pt x="262" y="337"/>
                    <a:pt x="262" y="337"/>
                  </a:cubicBezTo>
                  <a:cubicBezTo>
                    <a:pt x="262" y="225"/>
                    <a:pt x="262" y="225"/>
                    <a:pt x="262" y="225"/>
                  </a:cubicBezTo>
                  <a:cubicBezTo>
                    <a:pt x="259" y="226"/>
                    <a:pt x="255" y="227"/>
                    <a:pt x="253" y="230"/>
                  </a:cubicBezTo>
                  <a:cubicBezTo>
                    <a:pt x="250" y="232"/>
                    <a:pt x="237" y="241"/>
                    <a:pt x="226" y="241"/>
                  </a:cubicBezTo>
                  <a:cubicBezTo>
                    <a:pt x="205" y="241"/>
                    <a:pt x="188" y="224"/>
                    <a:pt x="188" y="202"/>
                  </a:cubicBezTo>
                  <a:cubicBezTo>
                    <a:pt x="188" y="180"/>
                    <a:pt x="205" y="163"/>
                    <a:pt x="226" y="16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4595629" y="5153949"/>
              <a:ext cx="890771" cy="707377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237" y="5"/>
                </a:cxn>
                <a:cxn ang="0">
                  <a:pos x="240" y="9"/>
                </a:cxn>
                <a:cxn ang="0">
                  <a:pos x="250" y="34"/>
                </a:cxn>
                <a:cxn ang="0">
                  <a:pos x="211" y="72"/>
                </a:cxn>
                <a:cxn ang="0">
                  <a:pos x="171" y="34"/>
                </a:cxn>
                <a:cxn ang="0">
                  <a:pos x="183" y="7"/>
                </a:cxn>
                <a:cxn ang="0">
                  <a:pos x="187" y="0"/>
                </a:cxn>
                <a:cxn ang="0">
                  <a:pos x="74" y="0"/>
                </a:cxn>
                <a:cxn ang="0">
                  <a:pos x="74" y="112"/>
                </a:cxn>
                <a:cxn ang="0">
                  <a:pos x="69" y="113"/>
                </a:cxn>
                <a:cxn ang="0">
                  <a:pos x="58" y="108"/>
                </a:cxn>
                <a:cxn ang="0">
                  <a:pos x="55" y="105"/>
                </a:cxn>
                <a:cxn ang="0">
                  <a:pos x="33" y="97"/>
                </a:cxn>
                <a:cxn ang="0">
                  <a:pos x="0" y="131"/>
                </a:cxn>
                <a:cxn ang="0">
                  <a:pos x="33" y="165"/>
                </a:cxn>
                <a:cxn ang="0">
                  <a:pos x="57" y="155"/>
                </a:cxn>
                <a:cxn ang="0">
                  <a:pos x="69" y="150"/>
                </a:cxn>
                <a:cxn ang="0">
                  <a:pos x="74" y="150"/>
                </a:cxn>
                <a:cxn ang="0">
                  <a:pos x="74" y="266"/>
                </a:cxn>
                <a:cxn ang="0">
                  <a:pos x="335" y="266"/>
                </a:cxn>
                <a:cxn ang="0">
                  <a:pos x="335" y="0"/>
                </a:cxn>
                <a:cxn ang="0">
                  <a:pos x="234" y="0"/>
                </a:cxn>
              </a:cxnLst>
              <a:rect l="0" t="0" r="r" b="b"/>
              <a:pathLst>
                <a:path w="335" h="266">
                  <a:moveTo>
                    <a:pt x="234" y="0"/>
                  </a:moveTo>
                  <a:cubicBezTo>
                    <a:pt x="235" y="2"/>
                    <a:pt x="236" y="4"/>
                    <a:pt x="237" y="5"/>
                  </a:cubicBezTo>
                  <a:cubicBezTo>
                    <a:pt x="238" y="7"/>
                    <a:pt x="239" y="8"/>
                    <a:pt x="240" y="9"/>
                  </a:cubicBezTo>
                  <a:cubicBezTo>
                    <a:pt x="246" y="15"/>
                    <a:pt x="250" y="24"/>
                    <a:pt x="250" y="34"/>
                  </a:cubicBezTo>
                  <a:cubicBezTo>
                    <a:pt x="250" y="55"/>
                    <a:pt x="232" y="72"/>
                    <a:pt x="211" y="72"/>
                  </a:cubicBezTo>
                  <a:cubicBezTo>
                    <a:pt x="189" y="72"/>
                    <a:pt x="171" y="55"/>
                    <a:pt x="171" y="34"/>
                  </a:cubicBezTo>
                  <a:cubicBezTo>
                    <a:pt x="171" y="22"/>
                    <a:pt x="180" y="9"/>
                    <a:pt x="183" y="7"/>
                  </a:cubicBezTo>
                  <a:cubicBezTo>
                    <a:pt x="185" y="5"/>
                    <a:pt x="186" y="3"/>
                    <a:pt x="187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73" y="112"/>
                    <a:pt x="71" y="113"/>
                    <a:pt x="69" y="113"/>
                  </a:cubicBezTo>
                  <a:cubicBezTo>
                    <a:pt x="65" y="113"/>
                    <a:pt x="60" y="110"/>
                    <a:pt x="58" y="108"/>
                  </a:cubicBezTo>
                  <a:cubicBezTo>
                    <a:pt x="57" y="107"/>
                    <a:pt x="56" y="106"/>
                    <a:pt x="55" y="105"/>
                  </a:cubicBezTo>
                  <a:cubicBezTo>
                    <a:pt x="49" y="100"/>
                    <a:pt x="42" y="97"/>
                    <a:pt x="33" y="97"/>
                  </a:cubicBezTo>
                  <a:cubicBezTo>
                    <a:pt x="15" y="97"/>
                    <a:pt x="0" y="112"/>
                    <a:pt x="0" y="131"/>
                  </a:cubicBezTo>
                  <a:cubicBezTo>
                    <a:pt x="0" y="150"/>
                    <a:pt x="15" y="165"/>
                    <a:pt x="33" y="165"/>
                  </a:cubicBezTo>
                  <a:cubicBezTo>
                    <a:pt x="43" y="165"/>
                    <a:pt x="54" y="157"/>
                    <a:pt x="57" y="155"/>
                  </a:cubicBezTo>
                  <a:cubicBezTo>
                    <a:pt x="60" y="152"/>
                    <a:pt x="65" y="150"/>
                    <a:pt x="69" y="150"/>
                  </a:cubicBezTo>
                  <a:cubicBezTo>
                    <a:pt x="71" y="150"/>
                    <a:pt x="73" y="150"/>
                    <a:pt x="74" y="150"/>
                  </a:cubicBezTo>
                  <a:cubicBezTo>
                    <a:pt x="74" y="266"/>
                    <a:pt x="74" y="266"/>
                    <a:pt x="74" y="266"/>
                  </a:cubicBezTo>
                  <a:cubicBezTo>
                    <a:pt x="335" y="266"/>
                    <a:pt x="335" y="266"/>
                    <a:pt x="335" y="266"/>
                  </a:cubicBezTo>
                  <a:cubicBezTo>
                    <a:pt x="335" y="0"/>
                    <a:pt x="335" y="0"/>
                    <a:pt x="335" y="0"/>
                  </a:cubicBezTo>
                  <a:lnTo>
                    <a:pt x="23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664751" y="4965315"/>
              <a:ext cx="694278" cy="896011"/>
            </a:xfrm>
            <a:custGeom>
              <a:avLst/>
              <a:gdLst/>
              <a:ahLst/>
              <a:cxnLst>
                <a:cxn ang="0">
                  <a:pos x="222" y="166"/>
                </a:cxn>
                <a:cxn ang="0">
                  <a:pos x="246" y="176"/>
                </a:cxn>
                <a:cxn ang="0">
                  <a:pos x="250" y="179"/>
                </a:cxn>
                <a:cxn ang="0">
                  <a:pos x="261" y="183"/>
                </a:cxn>
                <a:cxn ang="0">
                  <a:pos x="261" y="183"/>
                </a:cxn>
                <a:cxn ang="0">
                  <a:pos x="261" y="71"/>
                </a:cxn>
                <a:cxn ang="0">
                  <a:pos x="154" y="71"/>
                </a:cxn>
                <a:cxn ang="0">
                  <a:pos x="154" y="68"/>
                </a:cxn>
                <a:cxn ang="0">
                  <a:pos x="158" y="57"/>
                </a:cxn>
                <a:cxn ang="0">
                  <a:pos x="161" y="54"/>
                </a:cxn>
                <a:cxn ang="0">
                  <a:pos x="169" y="33"/>
                </a:cxn>
                <a:cxn ang="0">
                  <a:pos x="135" y="0"/>
                </a:cxn>
                <a:cxn ang="0">
                  <a:pos x="101" y="33"/>
                </a:cxn>
                <a:cxn ang="0">
                  <a:pos x="111" y="56"/>
                </a:cxn>
                <a:cxn ang="0">
                  <a:pos x="117" y="69"/>
                </a:cxn>
                <a:cxn ang="0">
                  <a:pos x="116" y="71"/>
                </a:cxn>
                <a:cxn ang="0">
                  <a:pos x="0" y="71"/>
                </a:cxn>
                <a:cxn ang="0">
                  <a:pos x="0" y="181"/>
                </a:cxn>
                <a:cxn ang="0">
                  <a:pos x="0" y="181"/>
                </a:cxn>
                <a:cxn ang="0">
                  <a:pos x="11" y="177"/>
                </a:cxn>
                <a:cxn ang="0">
                  <a:pos x="15" y="174"/>
                </a:cxn>
                <a:cxn ang="0">
                  <a:pos x="40" y="164"/>
                </a:cxn>
                <a:cxn ang="0">
                  <a:pos x="78" y="204"/>
                </a:cxn>
                <a:cxn ang="0">
                  <a:pos x="40" y="243"/>
                </a:cxn>
                <a:cxn ang="0">
                  <a:pos x="13" y="231"/>
                </a:cxn>
                <a:cxn ang="0">
                  <a:pos x="0" y="227"/>
                </a:cxn>
                <a:cxn ang="0">
                  <a:pos x="0" y="227"/>
                </a:cxn>
                <a:cxn ang="0">
                  <a:pos x="0" y="337"/>
                </a:cxn>
                <a:cxn ang="0">
                  <a:pos x="261" y="337"/>
                </a:cxn>
                <a:cxn ang="0">
                  <a:pos x="261" y="228"/>
                </a:cxn>
                <a:cxn ang="0">
                  <a:pos x="261" y="228"/>
                </a:cxn>
                <a:cxn ang="0">
                  <a:pos x="249" y="233"/>
                </a:cxn>
                <a:cxn ang="0">
                  <a:pos x="222" y="245"/>
                </a:cxn>
                <a:cxn ang="0">
                  <a:pos x="183" y="205"/>
                </a:cxn>
                <a:cxn ang="0">
                  <a:pos x="222" y="166"/>
                </a:cxn>
              </a:cxnLst>
              <a:rect l="0" t="0" r="r" b="b"/>
              <a:pathLst>
                <a:path w="261" h="337">
                  <a:moveTo>
                    <a:pt x="222" y="166"/>
                  </a:moveTo>
                  <a:cubicBezTo>
                    <a:pt x="231" y="166"/>
                    <a:pt x="240" y="170"/>
                    <a:pt x="246" y="176"/>
                  </a:cubicBezTo>
                  <a:cubicBezTo>
                    <a:pt x="248" y="177"/>
                    <a:pt x="249" y="178"/>
                    <a:pt x="250" y="179"/>
                  </a:cubicBezTo>
                  <a:cubicBezTo>
                    <a:pt x="253" y="181"/>
                    <a:pt x="257" y="183"/>
                    <a:pt x="261" y="183"/>
                  </a:cubicBezTo>
                  <a:cubicBezTo>
                    <a:pt x="261" y="183"/>
                    <a:pt x="261" y="183"/>
                    <a:pt x="261" y="183"/>
                  </a:cubicBezTo>
                  <a:cubicBezTo>
                    <a:pt x="261" y="71"/>
                    <a:pt x="261" y="71"/>
                    <a:pt x="261" y="71"/>
                  </a:cubicBezTo>
                  <a:cubicBezTo>
                    <a:pt x="154" y="71"/>
                    <a:pt x="154" y="71"/>
                    <a:pt x="154" y="71"/>
                  </a:cubicBezTo>
                  <a:cubicBezTo>
                    <a:pt x="154" y="70"/>
                    <a:pt x="154" y="69"/>
                    <a:pt x="154" y="68"/>
                  </a:cubicBezTo>
                  <a:cubicBezTo>
                    <a:pt x="154" y="64"/>
                    <a:pt x="156" y="60"/>
                    <a:pt x="158" y="57"/>
                  </a:cubicBezTo>
                  <a:cubicBezTo>
                    <a:pt x="159" y="56"/>
                    <a:pt x="160" y="55"/>
                    <a:pt x="161" y="54"/>
                  </a:cubicBezTo>
                  <a:cubicBezTo>
                    <a:pt x="166" y="48"/>
                    <a:pt x="169" y="41"/>
                    <a:pt x="169" y="33"/>
                  </a:cubicBezTo>
                  <a:cubicBezTo>
                    <a:pt x="169" y="15"/>
                    <a:pt x="154" y="0"/>
                    <a:pt x="135" y="0"/>
                  </a:cubicBezTo>
                  <a:cubicBezTo>
                    <a:pt x="117" y="0"/>
                    <a:pt x="101" y="15"/>
                    <a:pt x="101" y="33"/>
                  </a:cubicBezTo>
                  <a:cubicBezTo>
                    <a:pt x="101" y="43"/>
                    <a:pt x="109" y="54"/>
                    <a:pt x="111" y="56"/>
                  </a:cubicBezTo>
                  <a:cubicBezTo>
                    <a:pt x="114" y="59"/>
                    <a:pt x="117" y="64"/>
                    <a:pt x="117" y="69"/>
                  </a:cubicBezTo>
                  <a:cubicBezTo>
                    <a:pt x="117" y="70"/>
                    <a:pt x="117" y="70"/>
                    <a:pt x="116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4" y="181"/>
                    <a:pt x="8" y="180"/>
                    <a:pt x="11" y="177"/>
                  </a:cubicBezTo>
                  <a:cubicBezTo>
                    <a:pt x="13" y="176"/>
                    <a:pt x="14" y="175"/>
                    <a:pt x="15" y="174"/>
                  </a:cubicBezTo>
                  <a:cubicBezTo>
                    <a:pt x="22" y="168"/>
                    <a:pt x="30" y="164"/>
                    <a:pt x="40" y="164"/>
                  </a:cubicBezTo>
                  <a:cubicBezTo>
                    <a:pt x="61" y="164"/>
                    <a:pt x="78" y="182"/>
                    <a:pt x="78" y="204"/>
                  </a:cubicBezTo>
                  <a:cubicBezTo>
                    <a:pt x="78" y="225"/>
                    <a:pt x="61" y="243"/>
                    <a:pt x="40" y="243"/>
                  </a:cubicBezTo>
                  <a:cubicBezTo>
                    <a:pt x="28" y="243"/>
                    <a:pt x="16" y="234"/>
                    <a:pt x="13" y="231"/>
                  </a:cubicBezTo>
                  <a:cubicBezTo>
                    <a:pt x="9" y="228"/>
                    <a:pt x="5" y="227"/>
                    <a:pt x="0" y="22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261" y="337"/>
                    <a:pt x="261" y="337"/>
                    <a:pt x="261" y="337"/>
                  </a:cubicBezTo>
                  <a:cubicBezTo>
                    <a:pt x="261" y="228"/>
                    <a:pt x="261" y="228"/>
                    <a:pt x="261" y="228"/>
                  </a:cubicBezTo>
                  <a:cubicBezTo>
                    <a:pt x="261" y="228"/>
                    <a:pt x="261" y="228"/>
                    <a:pt x="261" y="228"/>
                  </a:cubicBezTo>
                  <a:cubicBezTo>
                    <a:pt x="256" y="228"/>
                    <a:pt x="252" y="230"/>
                    <a:pt x="249" y="233"/>
                  </a:cubicBezTo>
                  <a:cubicBezTo>
                    <a:pt x="246" y="236"/>
                    <a:pt x="233" y="245"/>
                    <a:pt x="222" y="245"/>
                  </a:cubicBezTo>
                  <a:cubicBezTo>
                    <a:pt x="201" y="245"/>
                    <a:pt x="183" y="227"/>
                    <a:pt x="183" y="205"/>
                  </a:cubicBezTo>
                  <a:cubicBezTo>
                    <a:pt x="183" y="184"/>
                    <a:pt x="201" y="166"/>
                    <a:pt x="222" y="16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167775" y="5153949"/>
              <a:ext cx="1092505" cy="707377"/>
            </a:xfrm>
            <a:custGeom>
              <a:avLst/>
              <a:gdLst/>
              <a:ahLst/>
              <a:cxnLst>
                <a:cxn ang="0">
                  <a:pos x="378" y="99"/>
                </a:cxn>
                <a:cxn ang="0">
                  <a:pos x="356" y="107"/>
                </a:cxn>
                <a:cxn ang="0">
                  <a:pos x="353" y="110"/>
                </a:cxn>
                <a:cxn ang="0">
                  <a:pos x="342" y="114"/>
                </a:cxn>
                <a:cxn ang="0">
                  <a:pos x="339" y="114"/>
                </a:cxn>
                <a:cxn ang="0">
                  <a:pos x="339" y="0"/>
                </a:cxn>
                <a:cxn ang="0">
                  <a:pos x="241" y="0"/>
                </a:cxn>
                <a:cxn ang="0">
                  <a:pos x="244" y="5"/>
                </a:cxn>
                <a:cxn ang="0">
                  <a:pos x="247" y="9"/>
                </a:cxn>
                <a:cxn ang="0">
                  <a:pos x="257" y="34"/>
                </a:cxn>
                <a:cxn ang="0">
                  <a:pos x="218" y="72"/>
                </a:cxn>
                <a:cxn ang="0">
                  <a:pos x="178" y="34"/>
                </a:cxn>
                <a:cxn ang="0">
                  <a:pos x="190" y="7"/>
                </a:cxn>
                <a:cxn ang="0">
                  <a:pos x="194" y="0"/>
                </a:cxn>
                <a:cxn ang="0">
                  <a:pos x="78" y="0"/>
                </a:cxn>
                <a:cxn ang="0">
                  <a:pos x="78" y="115"/>
                </a:cxn>
                <a:cxn ang="0">
                  <a:pos x="68" y="116"/>
                </a:cxn>
                <a:cxn ang="0">
                  <a:pos x="57" y="112"/>
                </a:cxn>
                <a:cxn ang="0">
                  <a:pos x="55" y="109"/>
                </a:cxn>
                <a:cxn ang="0">
                  <a:pos x="33" y="101"/>
                </a:cxn>
                <a:cxn ang="0">
                  <a:pos x="0" y="134"/>
                </a:cxn>
                <a:cxn ang="0">
                  <a:pos x="33" y="168"/>
                </a:cxn>
                <a:cxn ang="0">
                  <a:pos x="56" y="158"/>
                </a:cxn>
                <a:cxn ang="0">
                  <a:pos x="69" y="153"/>
                </a:cxn>
                <a:cxn ang="0">
                  <a:pos x="78" y="155"/>
                </a:cxn>
                <a:cxn ang="0">
                  <a:pos x="78" y="266"/>
                </a:cxn>
                <a:cxn ang="0">
                  <a:pos x="339" y="266"/>
                </a:cxn>
                <a:cxn ang="0">
                  <a:pos x="339" y="151"/>
                </a:cxn>
                <a:cxn ang="0">
                  <a:pos x="342" y="151"/>
                </a:cxn>
                <a:cxn ang="0">
                  <a:pos x="354" y="157"/>
                </a:cxn>
                <a:cxn ang="0">
                  <a:pos x="378" y="167"/>
                </a:cxn>
                <a:cxn ang="0">
                  <a:pos x="411" y="133"/>
                </a:cxn>
                <a:cxn ang="0">
                  <a:pos x="378" y="99"/>
                </a:cxn>
              </a:cxnLst>
              <a:rect l="0" t="0" r="r" b="b"/>
              <a:pathLst>
                <a:path w="411" h="266">
                  <a:moveTo>
                    <a:pt x="378" y="99"/>
                  </a:moveTo>
                  <a:cubicBezTo>
                    <a:pt x="369" y="99"/>
                    <a:pt x="362" y="102"/>
                    <a:pt x="356" y="107"/>
                  </a:cubicBezTo>
                  <a:cubicBezTo>
                    <a:pt x="355" y="108"/>
                    <a:pt x="354" y="109"/>
                    <a:pt x="353" y="110"/>
                  </a:cubicBezTo>
                  <a:cubicBezTo>
                    <a:pt x="351" y="112"/>
                    <a:pt x="346" y="114"/>
                    <a:pt x="342" y="114"/>
                  </a:cubicBezTo>
                  <a:cubicBezTo>
                    <a:pt x="341" y="114"/>
                    <a:pt x="340" y="114"/>
                    <a:pt x="339" y="114"/>
                  </a:cubicBezTo>
                  <a:cubicBezTo>
                    <a:pt x="339" y="0"/>
                    <a:pt x="339" y="0"/>
                    <a:pt x="339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242" y="2"/>
                    <a:pt x="243" y="4"/>
                    <a:pt x="244" y="5"/>
                  </a:cubicBezTo>
                  <a:cubicBezTo>
                    <a:pt x="245" y="7"/>
                    <a:pt x="246" y="8"/>
                    <a:pt x="247" y="9"/>
                  </a:cubicBezTo>
                  <a:cubicBezTo>
                    <a:pt x="253" y="15"/>
                    <a:pt x="257" y="24"/>
                    <a:pt x="257" y="34"/>
                  </a:cubicBezTo>
                  <a:cubicBezTo>
                    <a:pt x="257" y="55"/>
                    <a:pt x="239" y="72"/>
                    <a:pt x="218" y="72"/>
                  </a:cubicBezTo>
                  <a:cubicBezTo>
                    <a:pt x="196" y="72"/>
                    <a:pt x="178" y="55"/>
                    <a:pt x="178" y="34"/>
                  </a:cubicBezTo>
                  <a:cubicBezTo>
                    <a:pt x="178" y="22"/>
                    <a:pt x="187" y="9"/>
                    <a:pt x="190" y="7"/>
                  </a:cubicBezTo>
                  <a:cubicBezTo>
                    <a:pt x="191" y="5"/>
                    <a:pt x="193" y="3"/>
                    <a:pt x="194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5" y="116"/>
                    <a:pt x="73" y="116"/>
                    <a:pt x="68" y="116"/>
                  </a:cubicBezTo>
                  <a:cubicBezTo>
                    <a:pt x="65" y="116"/>
                    <a:pt x="60" y="114"/>
                    <a:pt x="57" y="112"/>
                  </a:cubicBezTo>
                  <a:cubicBezTo>
                    <a:pt x="56" y="111"/>
                    <a:pt x="56" y="110"/>
                    <a:pt x="55" y="109"/>
                  </a:cubicBezTo>
                  <a:cubicBezTo>
                    <a:pt x="49" y="104"/>
                    <a:pt x="41" y="101"/>
                    <a:pt x="33" y="101"/>
                  </a:cubicBezTo>
                  <a:cubicBezTo>
                    <a:pt x="15" y="101"/>
                    <a:pt x="0" y="116"/>
                    <a:pt x="0" y="134"/>
                  </a:cubicBezTo>
                  <a:cubicBezTo>
                    <a:pt x="0" y="153"/>
                    <a:pt x="15" y="168"/>
                    <a:pt x="33" y="168"/>
                  </a:cubicBezTo>
                  <a:cubicBezTo>
                    <a:pt x="43" y="168"/>
                    <a:pt x="54" y="161"/>
                    <a:pt x="56" y="158"/>
                  </a:cubicBezTo>
                  <a:cubicBezTo>
                    <a:pt x="59" y="156"/>
                    <a:pt x="65" y="153"/>
                    <a:pt x="69" y="153"/>
                  </a:cubicBezTo>
                  <a:cubicBezTo>
                    <a:pt x="72" y="153"/>
                    <a:pt x="74" y="154"/>
                    <a:pt x="78" y="155"/>
                  </a:cubicBezTo>
                  <a:cubicBezTo>
                    <a:pt x="78" y="266"/>
                    <a:pt x="78" y="266"/>
                    <a:pt x="78" y="266"/>
                  </a:cubicBezTo>
                  <a:cubicBezTo>
                    <a:pt x="339" y="266"/>
                    <a:pt x="339" y="266"/>
                    <a:pt x="339" y="266"/>
                  </a:cubicBezTo>
                  <a:cubicBezTo>
                    <a:pt x="339" y="151"/>
                    <a:pt x="339" y="151"/>
                    <a:pt x="339" y="151"/>
                  </a:cubicBezTo>
                  <a:cubicBezTo>
                    <a:pt x="340" y="151"/>
                    <a:pt x="341" y="151"/>
                    <a:pt x="342" y="151"/>
                  </a:cubicBezTo>
                  <a:cubicBezTo>
                    <a:pt x="346" y="151"/>
                    <a:pt x="351" y="154"/>
                    <a:pt x="354" y="157"/>
                  </a:cubicBezTo>
                  <a:cubicBezTo>
                    <a:pt x="357" y="159"/>
                    <a:pt x="368" y="167"/>
                    <a:pt x="378" y="167"/>
                  </a:cubicBezTo>
                  <a:cubicBezTo>
                    <a:pt x="396" y="167"/>
                    <a:pt x="411" y="151"/>
                    <a:pt x="411" y="133"/>
                  </a:cubicBezTo>
                  <a:cubicBezTo>
                    <a:pt x="411" y="114"/>
                    <a:pt x="396" y="99"/>
                    <a:pt x="378" y="99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1753020" y="2342781"/>
              <a:ext cx="898631" cy="882911"/>
            </a:xfrm>
            <a:custGeom>
              <a:avLst/>
              <a:gdLst/>
              <a:ahLst/>
              <a:cxnLst>
                <a:cxn ang="0">
                  <a:pos x="300" y="90"/>
                </a:cxn>
                <a:cxn ang="0">
                  <a:pos x="324" y="100"/>
                </a:cxn>
                <a:cxn ang="0">
                  <a:pos x="328" y="103"/>
                </a:cxn>
                <a:cxn ang="0">
                  <a:pos x="338" y="107"/>
                </a:cxn>
                <a:cxn ang="0">
                  <a:pos x="338" y="0"/>
                </a:cxn>
                <a:cxn ang="0">
                  <a:pos x="229" y="0"/>
                </a:cxn>
                <a:cxn ang="0">
                  <a:pos x="232" y="11"/>
                </a:cxn>
                <a:cxn ang="0">
                  <a:pos x="236" y="15"/>
                </a:cxn>
                <a:cxn ang="0">
                  <a:pos x="245" y="39"/>
                </a:cxn>
                <a:cxn ang="0">
                  <a:pos x="206" y="78"/>
                </a:cxn>
                <a:cxn ang="0">
                  <a:pos x="167" y="39"/>
                </a:cxn>
                <a:cxn ang="0">
                  <a:pos x="178" y="12"/>
                </a:cxn>
                <a:cxn ang="0">
                  <a:pos x="183" y="0"/>
                </a:cxn>
                <a:cxn ang="0">
                  <a:pos x="74" y="0"/>
                </a:cxn>
                <a:cxn ang="0">
                  <a:pos x="74" y="111"/>
                </a:cxn>
                <a:cxn ang="0">
                  <a:pos x="68" y="111"/>
                </a:cxn>
                <a:cxn ang="0">
                  <a:pos x="58" y="107"/>
                </a:cxn>
                <a:cxn ang="0">
                  <a:pos x="55" y="104"/>
                </a:cxn>
                <a:cxn ang="0">
                  <a:pos x="33" y="96"/>
                </a:cxn>
                <a:cxn ang="0">
                  <a:pos x="0" y="130"/>
                </a:cxn>
                <a:cxn ang="0">
                  <a:pos x="33" y="163"/>
                </a:cxn>
                <a:cxn ang="0">
                  <a:pos x="57" y="153"/>
                </a:cxn>
                <a:cxn ang="0">
                  <a:pos x="69" y="148"/>
                </a:cxn>
                <a:cxn ang="0">
                  <a:pos x="74" y="149"/>
                </a:cxn>
                <a:cxn ang="0">
                  <a:pos x="74" y="260"/>
                </a:cxn>
                <a:cxn ang="0">
                  <a:pos x="187" y="260"/>
                </a:cxn>
                <a:cxn ang="0">
                  <a:pos x="187" y="263"/>
                </a:cxn>
                <a:cxn ang="0">
                  <a:pos x="182" y="275"/>
                </a:cxn>
                <a:cxn ang="0">
                  <a:pos x="172" y="299"/>
                </a:cxn>
                <a:cxn ang="0">
                  <a:pos x="206" y="332"/>
                </a:cxn>
                <a:cxn ang="0">
                  <a:pos x="240" y="299"/>
                </a:cxn>
                <a:cxn ang="0">
                  <a:pos x="232" y="277"/>
                </a:cxn>
                <a:cxn ang="0">
                  <a:pos x="229" y="274"/>
                </a:cxn>
                <a:cxn ang="0">
                  <a:pos x="224" y="263"/>
                </a:cxn>
                <a:cxn ang="0">
                  <a:pos x="224" y="260"/>
                </a:cxn>
                <a:cxn ang="0">
                  <a:pos x="338" y="260"/>
                </a:cxn>
                <a:cxn ang="0">
                  <a:pos x="338" y="153"/>
                </a:cxn>
                <a:cxn ang="0">
                  <a:pos x="327" y="157"/>
                </a:cxn>
                <a:cxn ang="0">
                  <a:pos x="300" y="169"/>
                </a:cxn>
                <a:cxn ang="0">
                  <a:pos x="261" y="130"/>
                </a:cxn>
                <a:cxn ang="0">
                  <a:pos x="300" y="90"/>
                </a:cxn>
              </a:cxnLst>
              <a:rect l="0" t="0" r="r" b="b"/>
              <a:pathLst>
                <a:path w="338" h="332">
                  <a:moveTo>
                    <a:pt x="300" y="90"/>
                  </a:moveTo>
                  <a:cubicBezTo>
                    <a:pt x="309" y="90"/>
                    <a:pt x="318" y="94"/>
                    <a:pt x="324" y="100"/>
                  </a:cubicBezTo>
                  <a:cubicBezTo>
                    <a:pt x="326" y="101"/>
                    <a:pt x="326" y="102"/>
                    <a:pt x="328" y="103"/>
                  </a:cubicBezTo>
                  <a:cubicBezTo>
                    <a:pt x="331" y="105"/>
                    <a:pt x="334" y="106"/>
                    <a:pt x="338" y="107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4"/>
                    <a:pt x="230" y="8"/>
                    <a:pt x="232" y="11"/>
                  </a:cubicBezTo>
                  <a:cubicBezTo>
                    <a:pt x="234" y="13"/>
                    <a:pt x="235" y="13"/>
                    <a:pt x="236" y="15"/>
                  </a:cubicBezTo>
                  <a:cubicBezTo>
                    <a:pt x="242" y="21"/>
                    <a:pt x="245" y="30"/>
                    <a:pt x="245" y="39"/>
                  </a:cubicBezTo>
                  <a:cubicBezTo>
                    <a:pt x="245" y="61"/>
                    <a:pt x="228" y="78"/>
                    <a:pt x="206" y="78"/>
                  </a:cubicBezTo>
                  <a:cubicBezTo>
                    <a:pt x="184" y="78"/>
                    <a:pt x="167" y="61"/>
                    <a:pt x="167" y="39"/>
                  </a:cubicBezTo>
                  <a:cubicBezTo>
                    <a:pt x="167" y="28"/>
                    <a:pt x="176" y="15"/>
                    <a:pt x="178" y="12"/>
                  </a:cubicBezTo>
                  <a:cubicBezTo>
                    <a:pt x="181" y="9"/>
                    <a:pt x="183" y="5"/>
                    <a:pt x="18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2" y="111"/>
                    <a:pt x="71" y="111"/>
                    <a:pt x="68" y="111"/>
                  </a:cubicBezTo>
                  <a:cubicBezTo>
                    <a:pt x="65" y="111"/>
                    <a:pt x="60" y="109"/>
                    <a:pt x="58" y="107"/>
                  </a:cubicBezTo>
                  <a:cubicBezTo>
                    <a:pt x="56" y="106"/>
                    <a:pt x="56" y="105"/>
                    <a:pt x="55" y="104"/>
                  </a:cubicBezTo>
                  <a:cubicBezTo>
                    <a:pt x="49" y="99"/>
                    <a:pt x="41" y="96"/>
                    <a:pt x="33" y="96"/>
                  </a:cubicBezTo>
                  <a:cubicBezTo>
                    <a:pt x="15" y="96"/>
                    <a:pt x="0" y="111"/>
                    <a:pt x="0" y="130"/>
                  </a:cubicBezTo>
                  <a:cubicBezTo>
                    <a:pt x="0" y="148"/>
                    <a:pt x="15" y="163"/>
                    <a:pt x="33" y="163"/>
                  </a:cubicBezTo>
                  <a:cubicBezTo>
                    <a:pt x="43" y="163"/>
                    <a:pt x="54" y="156"/>
                    <a:pt x="57" y="153"/>
                  </a:cubicBezTo>
                  <a:cubicBezTo>
                    <a:pt x="59" y="151"/>
                    <a:pt x="65" y="148"/>
                    <a:pt x="69" y="148"/>
                  </a:cubicBezTo>
                  <a:cubicBezTo>
                    <a:pt x="71" y="148"/>
                    <a:pt x="72" y="148"/>
                    <a:pt x="74" y="149"/>
                  </a:cubicBezTo>
                  <a:cubicBezTo>
                    <a:pt x="74" y="260"/>
                    <a:pt x="74" y="260"/>
                    <a:pt x="74" y="260"/>
                  </a:cubicBezTo>
                  <a:cubicBezTo>
                    <a:pt x="187" y="260"/>
                    <a:pt x="187" y="260"/>
                    <a:pt x="187" y="260"/>
                  </a:cubicBezTo>
                  <a:cubicBezTo>
                    <a:pt x="187" y="261"/>
                    <a:pt x="187" y="262"/>
                    <a:pt x="187" y="263"/>
                  </a:cubicBezTo>
                  <a:cubicBezTo>
                    <a:pt x="187" y="267"/>
                    <a:pt x="185" y="272"/>
                    <a:pt x="182" y="275"/>
                  </a:cubicBezTo>
                  <a:cubicBezTo>
                    <a:pt x="180" y="278"/>
                    <a:pt x="172" y="289"/>
                    <a:pt x="172" y="299"/>
                  </a:cubicBezTo>
                  <a:cubicBezTo>
                    <a:pt x="172" y="317"/>
                    <a:pt x="187" y="332"/>
                    <a:pt x="206" y="332"/>
                  </a:cubicBezTo>
                  <a:cubicBezTo>
                    <a:pt x="225" y="332"/>
                    <a:pt x="240" y="317"/>
                    <a:pt x="240" y="299"/>
                  </a:cubicBezTo>
                  <a:cubicBezTo>
                    <a:pt x="240" y="290"/>
                    <a:pt x="237" y="283"/>
                    <a:pt x="232" y="277"/>
                  </a:cubicBezTo>
                  <a:cubicBezTo>
                    <a:pt x="231" y="276"/>
                    <a:pt x="230" y="275"/>
                    <a:pt x="229" y="274"/>
                  </a:cubicBezTo>
                  <a:cubicBezTo>
                    <a:pt x="227" y="272"/>
                    <a:pt x="224" y="267"/>
                    <a:pt x="224" y="263"/>
                  </a:cubicBezTo>
                  <a:cubicBezTo>
                    <a:pt x="224" y="262"/>
                    <a:pt x="224" y="261"/>
                    <a:pt x="224" y="260"/>
                  </a:cubicBezTo>
                  <a:cubicBezTo>
                    <a:pt x="338" y="260"/>
                    <a:pt x="338" y="260"/>
                    <a:pt x="338" y="260"/>
                  </a:cubicBezTo>
                  <a:cubicBezTo>
                    <a:pt x="338" y="153"/>
                    <a:pt x="338" y="153"/>
                    <a:pt x="338" y="153"/>
                  </a:cubicBezTo>
                  <a:cubicBezTo>
                    <a:pt x="333" y="153"/>
                    <a:pt x="330" y="155"/>
                    <a:pt x="327" y="157"/>
                  </a:cubicBezTo>
                  <a:cubicBezTo>
                    <a:pt x="324" y="160"/>
                    <a:pt x="311" y="169"/>
                    <a:pt x="300" y="169"/>
                  </a:cubicBezTo>
                  <a:cubicBezTo>
                    <a:pt x="278" y="169"/>
                    <a:pt x="261" y="151"/>
                    <a:pt x="261" y="130"/>
                  </a:cubicBezTo>
                  <a:cubicBezTo>
                    <a:pt x="261" y="108"/>
                    <a:pt x="278" y="90"/>
                    <a:pt x="300" y="9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1753020" y="3574141"/>
              <a:ext cx="1097745" cy="1066305"/>
            </a:xfrm>
            <a:custGeom>
              <a:avLst/>
              <a:gdLst/>
              <a:ahLst/>
              <a:cxnLst>
                <a:cxn ang="0">
                  <a:pos x="380" y="165"/>
                </a:cxn>
                <a:cxn ang="0">
                  <a:pos x="359" y="173"/>
                </a:cxn>
                <a:cxn ang="0">
                  <a:pos x="356" y="176"/>
                </a:cxn>
                <a:cxn ang="0">
                  <a:pos x="345" y="180"/>
                </a:cxn>
                <a:cxn ang="0">
                  <a:pos x="338" y="179"/>
                </a:cxn>
                <a:cxn ang="0">
                  <a:pos x="338" y="73"/>
                </a:cxn>
                <a:cxn ang="0">
                  <a:pos x="226" y="73"/>
                </a:cxn>
                <a:cxn ang="0">
                  <a:pos x="226" y="68"/>
                </a:cxn>
                <a:cxn ang="0">
                  <a:pos x="231" y="57"/>
                </a:cxn>
                <a:cxn ang="0">
                  <a:pos x="233" y="54"/>
                </a:cxn>
                <a:cxn ang="0">
                  <a:pos x="242" y="33"/>
                </a:cxn>
                <a:cxn ang="0">
                  <a:pos x="208" y="0"/>
                </a:cxn>
                <a:cxn ang="0">
                  <a:pos x="174" y="33"/>
                </a:cxn>
                <a:cxn ang="0">
                  <a:pos x="184" y="56"/>
                </a:cxn>
                <a:cxn ang="0">
                  <a:pos x="189" y="69"/>
                </a:cxn>
                <a:cxn ang="0">
                  <a:pos x="189" y="73"/>
                </a:cxn>
                <a:cxn ang="0">
                  <a:pos x="74" y="73"/>
                </a:cxn>
                <a:cxn ang="0">
                  <a:pos x="74" y="178"/>
                </a:cxn>
                <a:cxn ang="0">
                  <a:pos x="68" y="178"/>
                </a:cxn>
                <a:cxn ang="0">
                  <a:pos x="58" y="174"/>
                </a:cxn>
                <a:cxn ang="0">
                  <a:pos x="55" y="171"/>
                </a:cxn>
                <a:cxn ang="0">
                  <a:pos x="33" y="163"/>
                </a:cxn>
                <a:cxn ang="0">
                  <a:pos x="0" y="197"/>
                </a:cxn>
                <a:cxn ang="0">
                  <a:pos x="33" y="230"/>
                </a:cxn>
                <a:cxn ang="0">
                  <a:pos x="57" y="221"/>
                </a:cxn>
                <a:cxn ang="0">
                  <a:pos x="69" y="215"/>
                </a:cxn>
                <a:cxn ang="0">
                  <a:pos x="74" y="216"/>
                </a:cxn>
                <a:cxn ang="0">
                  <a:pos x="74" y="327"/>
                </a:cxn>
                <a:cxn ang="0">
                  <a:pos x="187" y="327"/>
                </a:cxn>
                <a:cxn ang="0">
                  <a:pos x="187" y="332"/>
                </a:cxn>
                <a:cxn ang="0">
                  <a:pos x="182" y="344"/>
                </a:cxn>
                <a:cxn ang="0">
                  <a:pos x="172" y="367"/>
                </a:cxn>
                <a:cxn ang="0">
                  <a:pos x="206" y="401"/>
                </a:cxn>
                <a:cxn ang="0">
                  <a:pos x="240" y="367"/>
                </a:cxn>
                <a:cxn ang="0">
                  <a:pos x="232" y="346"/>
                </a:cxn>
                <a:cxn ang="0">
                  <a:pos x="229" y="343"/>
                </a:cxn>
                <a:cxn ang="0">
                  <a:pos x="224" y="332"/>
                </a:cxn>
                <a:cxn ang="0">
                  <a:pos x="225" y="327"/>
                </a:cxn>
                <a:cxn ang="0">
                  <a:pos x="338" y="327"/>
                </a:cxn>
                <a:cxn ang="0">
                  <a:pos x="338" y="218"/>
                </a:cxn>
                <a:cxn ang="0">
                  <a:pos x="345" y="217"/>
                </a:cxn>
                <a:cxn ang="0">
                  <a:pos x="357" y="222"/>
                </a:cxn>
                <a:cxn ang="0">
                  <a:pos x="380" y="232"/>
                </a:cxn>
                <a:cxn ang="0">
                  <a:pos x="413" y="198"/>
                </a:cxn>
                <a:cxn ang="0">
                  <a:pos x="380" y="165"/>
                </a:cxn>
              </a:cxnLst>
              <a:rect l="0" t="0" r="r" b="b"/>
              <a:pathLst>
                <a:path w="413" h="401">
                  <a:moveTo>
                    <a:pt x="380" y="165"/>
                  </a:moveTo>
                  <a:cubicBezTo>
                    <a:pt x="372" y="165"/>
                    <a:pt x="365" y="168"/>
                    <a:pt x="359" y="173"/>
                  </a:cubicBezTo>
                  <a:cubicBezTo>
                    <a:pt x="358" y="174"/>
                    <a:pt x="357" y="175"/>
                    <a:pt x="356" y="176"/>
                  </a:cubicBezTo>
                  <a:cubicBezTo>
                    <a:pt x="353" y="178"/>
                    <a:pt x="349" y="180"/>
                    <a:pt x="345" y="180"/>
                  </a:cubicBezTo>
                  <a:cubicBezTo>
                    <a:pt x="342" y="180"/>
                    <a:pt x="339" y="180"/>
                    <a:pt x="338" y="179"/>
                  </a:cubicBezTo>
                  <a:cubicBezTo>
                    <a:pt x="338" y="73"/>
                    <a:pt x="338" y="73"/>
                    <a:pt x="338" y="73"/>
                  </a:cubicBezTo>
                  <a:cubicBezTo>
                    <a:pt x="226" y="73"/>
                    <a:pt x="226" y="73"/>
                    <a:pt x="226" y="73"/>
                  </a:cubicBezTo>
                  <a:cubicBezTo>
                    <a:pt x="226" y="72"/>
                    <a:pt x="226" y="70"/>
                    <a:pt x="226" y="68"/>
                  </a:cubicBezTo>
                  <a:cubicBezTo>
                    <a:pt x="226" y="65"/>
                    <a:pt x="228" y="60"/>
                    <a:pt x="231" y="57"/>
                  </a:cubicBezTo>
                  <a:cubicBezTo>
                    <a:pt x="232" y="56"/>
                    <a:pt x="233" y="55"/>
                    <a:pt x="233" y="54"/>
                  </a:cubicBezTo>
                  <a:cubicBezTo>
                    <a:pt x="239" y="49"/>
                    <a:pt x="242" y="41"/>
                    <a:pt x="242" y="33"/>
                  </a:cubicBezTo>
                  <a:cubicBezTo>
                    <a:pt x="242" y="15"/>
                    <a:pt x="226" y="0"/>
                    <a:pt x="208" y="0"/>
                  </a:cubicBezTo>
                  <a:cubicBezTo>
                    <a:pt x="189" y="0"/>
                    <a:pt x="174" y="15"/>
                    <a:pt x="174" y="33"/>
                  </a:cubicBezTo>
                  <a:cubicBezTo>
                    <a:pt x="174" y="43"/>
                    <a:pt x="182" y="54"/>
                    <a:pt x="184" y="56"/>
                  </a:cubicBezTo>
                  <a:cubicBezTo>
                    <a:pt x="186" y="59"/>
                    <a:pt x="189" y="65"/>
                    <a:pt x="189" y="69"/>
                  </a:cubicBezTo>
                  <a:cubicBezTo>
                    <a:pt x="189" y="71"/>
                    <a:pt x="189" y="72"/>
                    <a:pt x="189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2" y="178"/>
                    <a:pt x="71" y="178"/>
                    <a:pt x="68" y="178"/>
                  </a:cubicBezTo>
                  <a:cubicBezTo>
                    <a:pt x="65" y="178"/>
                    <a:pt x="60" y="176"/>
                    <a:pt x="58" y="174"/>
                  </a:cubicBezTo>
                  <a:cubicBezTo>
                    <a:pt x="56" y="173"/>
                    <a:pt x="56" y="172"/>
                    <a:pt x="55" y="171"/>
                  </a:cubicBezTo>
                  <a:cubicBezTo>
                    <a:pt x="49" y="166"/>
                    <a:pt x="41" y="163"/>
                    <a:pt x="33" y="163"/>
                  </a:cubicBezTo>
                  <a:cubicBezTo>
                    <a:pt x="15" y="163"/>
                    <a:pt x="0" y="178"/>
                    <a:pt x="0" y="197"/>
                  </a:cubicBezTo>
                  <a:cubicBezTo>
                    <a:pt x="0" y="215"/>
                    <a:pt x="15" y="230"/>
                    <a:pt x="33" y="230"/>
                  </a:cubicBezTo>
                  <a:cubicBezTo>
                    <a:pt x="43" y="230"/>
                    <a:pt x="54" y="223"/>
                    <a:pt x="57" y="221"/>
                  </a:cubicBezTo>
                  <a:cubicBezTo>
                    <a:pt x="59" y="218"/>
                    <a:pt x="65" y="215"/>
                    <a:pt x="69" y="215"/>
                  </a:cubicBezTo>
                  <a:cubicBezTo>
                    <a:pt x="71" y="215"/>
                    <a:pt x="72" y="215"/>
                    <a:pt x="74" y="216"/>
                  </a:cubicBezTo>
                  <a:cubicBezTo>
                    <a:pt x="74" y="327"/>
                    <a:pt x="74" y="327"/>
                    <a:pt x="74" y="327"/>
                  </a:cubicBezTo>
                  <a:cubicBezTo>
                    <a:pt x="187" y="327"/>
                    <a:pt x="187" y="327"/>
                    <a:pt x="187" y="327"/>
                  </a:cubicBezTo>
                  <a:cubicBezTo>
                    <a:pt x="187" y="329"/>
                    <a:pt x="187" y="330"/>
                    <a:pt x="187" y="332"/>
                  </a:cubicBezTo>
                  <a:cubicBezTo>
                    <a:pt x="187" y="336"/>
                    <a:pt x="185" y="341"/>
                    <a:pt x="182" y="344"/>
                  </a:cubicBezTo>
                  <a:cubicBezTo>
                    <a:pt x="180" y="347"/>
                    <a:pt x="172" y="358"/>
                    <a:pt x="172" y="367"/>
                  </a:cubicBezTo>
                  <a:cubicBezTo>
                    <a:pt x="172" y="386"/>
                    <a:pt x="187" y="401"/>
                    <a:pt x="206" y="401"/>
                  </a:cubicBezTo>
                  <a:cubicBezTo>
                    <a:pt x="225" y="401"/>
                    <a:pt x="240" y="386"/>
                    <a:pt x="240" y="367"/>
                  </a:cubicBezTo>
                  <a:cubicBezTo>
                    <a:pt x="240" y="359"/>
                    <a:pt x="237" y="352"/>
                    <a:pt x="232" y="346"/>
                  </a:cubicBezTo>
                  <a:cubicBezTo>
                    <a:pt x="231" y="345"/>
                    <a:pt x="230" y="344"/>
                    <a:pt x="229" y="343"/>
                  </a:cubicBezTo>
                  <a:cubicBezTo>
                    <a:pt x="227" y="340"/>
                    <a:pt x="224" y="336"/>
                    <a:pt x="224" y="332"/>
                  </a:cubicBezTo>
                  <a:cubicBezTo>
                    <a:pt x="224" y="330"/>
                    <a:pt x="224" y="329"/>
                    <a:pt x="225" y="327"/>
                  </a:cubicBezTo>
                  <a:cubicBezTo>
                    <a:pt x="338" y="327"/>
                    <a:pt x="338" y="327"/>
                    <a:pt x="338" y="327"/>
                  </a:cubicBezTo>
                  <a:cubicBezTo>
                    <a:pt x="338" y="218"/>
                    <a:pt x="338" y="218"/>
                    <a:pt x="338" y="218"/>
                  </a:cubicBezTo>
                  <a:cubicBezTo>
                    <a:pt x="340" y="217"/>
                    <a:pt x="342" y="217"/>
                    <a:pt x="345" y="217"/>
                  </a:cubicBezTo>
                  <a:cubicBezTo>
                    <a:pt x="349" y="217"/>
                    <a:pt x="354" y="220"/>
                    <a:pt x="357" y="222"/>
                  </a:cubicBezTo>
                  <a:cubicBezTo>
                    <a:pt x="360" y="224"/>
                    <a:pt x="370" y="232"/>
                    <a:pt x="380" y="232"/>
                  </a:cubicBezTo>
                  <a:cubicBezTo>
                    <a:pt x="399" y="232"/>
                    <a:pt x="413" y="217"/>
                    <a:pt x="413" y="198"/>
                  </a:cubicBezTo>
                  <a:cubicBezTo>
                    <a:pt x="413" y="180"/>
                    <a:pt x="399" y="165"/>
                    <a:pt x="380" y="16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1263096" y="1638024"/>
              <a:ext cx="875052" cy="893391"/>
            </a:xfrm>
            <a:custGeom>
              <a:avLst/>
              <a:gdLst/>
              <a:ahLst/>
              <a:cxnLst>
                <a:cxn ang="0">
                  <a:pos x="296" y="101"/>
                </a:cxn>
                <a:cxn ang="0">
                  <a:pos x="274" y="109"/>
                </a:cxn>
                <a:cxn ang="0">
                  <a:pos x="271" y="112"/>
                </a:cxn>
                <a:cxn ang="0">
                  <a:pos x="261" y="117"/>
                </a:cxn>
                <a:cxn ang="0">
                  <a:pos x="252" y="116"/>
                </a:cxn>
                <a:cxn ang="0">
                  <a:pos x="252" y="0"/>
                </a:cxn>
                <a:cxn ang="0">
                  <a:pos x="0" y="0"/>
                </a:cxn>
                <a:cxn ang="0">
                  <a:pos x="0" y="260"/>
                </a:cxn>
                <a:cxn ang="0">
                  <a:pos x="107" y="260"/>
                </a:cxn>
                <a:cxn ang="0">
                  <a:pos x="108" y="267"/>
                </a:cxn>
                <a:cxn ang="0">
                  <a:pos x="103" y="279"/>
                </a:cxn>
                <a:cxn ang="0">
                  <a:pos x="93" y="303"/>
                </a:cxn>
                <a:cxn ang="0">
                  <a:pos x="127" y="336"/>
                </a:cxn>
                <a:cxn ang="0">
                  <a:pos x="161" y="303"/>
                </a:cxn>
                <a:cxn ang="0">
                  <a:pos x="153" y="281"/>
                </a:cxn>
                <a:cxn ang="0">
                  <a:pos x="150" y="278"/>
                </a:cxn>
                <a:cxn ang="0">
                  <a:pos x="145" y="267"/>
                </a:cxn>
                <a:cxn ang="0">
                  <a:pos x="146" y="260"/>
                </a:cxn>
                <a:cxn ang="0">
                  <a:pos x="252" y="260"/>
                </a:cxn>
                <a:cxn ang="0">
                  <a:pos x="252" y="155"/>
                </a:cxn>
                <a:cxn ang="0">
                  <a:pos x="260" y="154"/>
                </a:cxn>
                <a:cxn ang="0">
                  <a:pos x="272" y="159"/>
                </a:cxn>
                <a:cxn ang="0">
                  <a:pos x="296" y="169"/>
                </a:cxn>
                <a:cxn ang="0">
                  <a:pos x="329" y="135"/>
                </a:cxn>
                <a:cxn ang="0">
                  <a:pos x="296" y="101"/>
                </a:cxn>
              </a:cxnLst>
              <a:rect l="0" t="0" r="r" b="b"/>
              <a:pathLst>
                <a:path w="329" h="336">
                  <a:moveTo>
                    <a:pt x="296" y="101"/>
                  </a:moveTo>
                  <a:cubicBezTo>
                    <a:pt x="288" y="101"/>
                    <a:pt x="280" y="104"/>
                    <a:pt x="274" y="109"/>
                  </a:cubicBezTo>
                  <a:cubicBezTo>
                    <a:pt x="273" y="110"/>
                    <a:pt x="273" y="111"/>
                    <a:pt x="271" y="112"/>
                  </a:cubicBezTo>
                  <a:cubicBezTo>
                    <a:pt x="269" y="114"/>
                    <a:pt x="264" y="117"/>
                    <a:pt x="261" y="117"/>
                  </a:cubicBezTo>
                  <a:cubicBezTo>
                    <a:pt x="257" y="117"/>
                    <a:pt x="254" y="116"/>
                    <a:pt x="252" y="116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107" y="260"/>
                    <a:pt x="107" y="260"/>
                    <a:pt x="107" y="260"/>
                  </a:cubicBezTo>
                  <a:cubicBezTo>
                    <a:pt x="108" y="262"/>
                    <a:pt x="108" y="264"/>
                    <a:pt x="108" y="267"/>
                  </a:cubicBezTo>
                  <a:cubicBezTo>
                    <a:pt x="108" y="271"/>
                    <a:pt x="106" y="276"/>
                    <a:pt x="103" y="279"/>
                  </a:cubicBezTo>
                  <a:cubicBezTo>
                    <a:pt x="101" y="282"/>
                    <a:pt x="93" y="293"/>
                    <a:pt x="93" y="303"/>
                  </a:cubicBezTo>
                  <a:cubicBezTo>
                    <a:pt x="93" y="321"/>
                    <a:pt x="108" y="336"/>
                    <a:pt x="127" y="336"/>
                  </a:cubicBezTo>
                  <a:cubicBezTo>
                    <a:pt x="146" y="336"/>
                    <a:pt x="161" y="321"/>
                    <a:pt x="161" y="303"/>
                  </a:cubicBezTo>
                  <a:cubicBezTo>
                    <a:pt x="161" y="294"/>
                    <a:pt x="158" y="287"/>
                    <a:pt x="153" y="281"/>
                  </a:cubicBezTo>
                  <a:cubicBezTo>
                    <a:pt x="152" y="280"/>
                    <a:pt x="151" y="279"/>
                    <a:pt x="150" y="278"/>
                  </a:cubicBezTo>
                  <a:cubicBezTo>
                    <a:pt x="148" y="276"/>
                    <a:pt x="145" y="271"/>
                    <a:pt x="145" y="267"/>
                  </a:cubicBezTo>
                  <a:cubicBezTo>
                    <a:pt x="145" y="264"/>
                    <a:pt x="146" y="262"/>
                    <a:pt x="146" y="260"/>
                  </a:cubicBezTo>
                  <a:cubicBezTo>
                    <a:pt x="252" y="260"/>
                    <a:pt x="252" y="260"/>
                    <a:pt x="252" y="260"/>
                  </a:cubicBezTo>
                  <a:cubicBezTo>
                    <a:pt x="252" y="155"/>
                    <a:pt x="252" y="155"/>
                    <a:pt x="252" y="155"/>
                  </a:cubicBezTo>
                  <a:cubicBezTo>
                    <a:pt x="255" y="154"/>
                    <a:pt x="257" y="154"/>
                    <a:pt x="260" y="154"/>
                  </a:cubicBezTo>
                  <a:cubicBezTo>
                    <a:pt x="264" y="154"/>
                    <a:pt x="270" y="156"/>
                    <a:pt x="272" y="159"/>
                  </a:cubicBezTo>
                  <a:cubicBezTo>
                    <a:pt x="275" y="161"/>
                    <a:pt x="286" y="169"/>
                    <a:pt x="296" y="169"/>
                  </a:cubicBezTo>
                  <a:cubicBezTo>
                    <a:pt x="314" y="169"/>
                    <a:pt x="329" y="154"/>
                    <a:pt x="329" y="135"/>
                  </a:cubicBezTo>
                  <a:cubicBezTo>
                    <a:pt x="329" y="116"/>
                    <a:pt x="314" y="101"/>
                    <a:pt x="296" y="10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1263096" y="5153949"/>
              <a:ext cx="875052" cy="707377"/>
            </a:xfrm>
            <a:custGeom>
              <a:avLst/>
              <a:gdLst/>
              <a:ahLst/>
              <a:cxnLst>
                <a:cxn ang="0">
                  <a:pos x="296" y="99"/>
                </a:cxn>
                <a:cxn ang="0">
                  <a:pos x="274" y="107"/>
                </a:cxn>
                <a:cxn ang="0">
                  <a:pos x="271" y="110"/>
                </a:cxn>
                <a:cxn ang="0">
                  <a:pos x="261" y="114"/>
                </a:cxn>
                <a:cxn ang="0">
                  <a:pos x="252" y="113"/>
                </a:cxn>
                <a:cxn ang="0">
                  <a:pos x="252" y="0"/>
                </a:cxn>
                <a:cxn ang="0">
                  <a:pos x="150" y="0"/>
                </a:cxn>
                <a:cxn ang="0">
                  <a:pos x="154" y="8"/>
                </a:cxn>
                <a:cxn ang="0">
                  <a:pos x="157" y="11"/>
                </a:cxn>
                <a:cxn ang="0">
                  <a:pos x="166" y="36"/>
                </a:cxn>
                <a:cxn ang="0">
                  <a:pos x="127" y="74"/>
                </a:cxn>
                <a:cxn ang="0">
                  <a:pos x="88" y="36"/>
                </a:cxn>
                <a:cxn ang="0">
                  <a:pos x="99" y="9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266"/>
                </a:cxn>
                <a:cxn ang="0">
                  <a:pos x="252" y="266"/>
                </a:cxn>
                <a:cxn ang="0">
                  <a:pos x="252" y="153"/>
                </a:cxn>
                <a:cxn ang="0">
                  <a:pos x="260" y="151"/>
                </a:cxn>
                <a:cxn ang="0">
                  <a:pos x="272" y="157"/>
                </a:cxn>
                <a:cxn ang="0">
                  <a:pos x="296" y="167"/>
                </a:cxn>
                <a:cxn ang="0">
                  <a:pos x="329" y="133"/>
                </a:cxn>
                <a:cxn ang="0">
                  <a:pos x="296" y="99"/>
                </a:cxn>
              </a:cxnLst>
              <a:rect l="0" t="0" r="r" b="b"/>
              <a:pathLst>
                <a:path w="329" h="266">
                  <a:moveTo>
                    <a:pt x="296" y="99"/>
                  </a:moveTo>
                  <a:cubicBezTo>
                    <a:pt x="288" y="99"/>
                    <a:pt x="280" y="102"/>
                    <a:pt x="274" y="107"/>
                  </a:cubicBezTo>
                  <a:cubicBezTo>
                    <a:pt x="273" y="108"/>
                    <a:pt x="273" y="109"/>
                    <a:pt x="271" y="110"/>
                  </a:cubicBezTo>
                  <a:cubicBezTo>
                    <a:pt x="269" y="112"/>
                    <a:pt x="264" y="114"/>
                    <a:pt x="261" y="114"/>
                  </a:cubicBezTo>
                  <a:cubicBezTo>
                    <a:pt x="257" y="114"/>
                    <a:pt x="254" y="114"/>
                    <a:pt x="252" y="113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1" y="3"/>
                    <a:pt x="152" y="6"/>
                    <a:pt x="154" y="8"/>
                  </a:cubicBezTo>
                  <a:cubicBezTo>
                    <a:pt x="155" y="9"/>
                    <a:pt x="156" y="10"/>
                    <a:pt x="157" y="11"/>
                  </a:cubicBezTo>
                  <a:cubicBezTo>
                    <a:pt x="163" y="18"/>
                    <a:pt x="166" y="26"/>
                    <a:pt x="166" y="36"/>
                  </a:cubicBezTo>
                  <a:cubicBezTo>
                    <a:pt x="166" y="57"/>
                    <a:pt x="149" y="74"/>
                    <a:pt x="127" y="74"/>
                  </a:cubicBezTo>
                  <a:cubicBezTo>
                    <a:pt x="105" y="74"/>
                    <a:pt x="88" y="57"/>
                    <a:pt x="88" y="36"/>
                  </a:cubicBezTo>
                  <a:cubicBezTo>
                    <a:pt x="88" y="24"/>
                    <a:pt x="97" y="12"/>
                    <a:pt x="99" y="9"/>
                  </a:cubicBezTo>
                  <a:cubicBezTo>
                    <a:pt x="102" y="6"/>
                    <a:pt x="103" y="3"/>
                    <a:pt x="10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252" y="266"/>
                    <a:pt x="252" y="266"/>
                    <a:pt x="252" y="266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5" y="152"/>
                    <a:pt x="257" y="151"/>
                    <a:pt x="260" y="151"/>
                  </a:cubicBezTo>
                  <a:cubicBezTo>
                    <a:pt x="264" y="151"/>
                    <a:pt x="270" y="154"/>
                    <a:pt x="272" y="157"/>
                  </a:cubicBezTo>
                  <a:cubicBezTo>
                    <a:pt x="275" y="159"/>
                    <a:pt x="286" y="167"/>
                    <a:pt x="296" y="167"/>
                  </a:cubicBezTo>
                  <a:cubicBezTo>
                    <a:pt x="314" y="167"/>
                    <a:pt x="329" y="151"/>
                    <a:pt x="329" y="133"/>
                  </a:cubicBezTo>
                  <a:cubicBezTo>
                    <a:pt x="329" y="114"/>
                    <a:pt x="314" y="99"/>
                    <a:pt x="296" y="99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1263096" y="2342781"/>
              <a:ext cx="670698" cy="691657"/>
            </a:xfrm>
            <a:custGeom>
              <a:avLst/>
              <a:gdLst/>
              <a:ahLst/>
              <a:cxnLst>
                <a:cxn ang="0">
                  <a:pos x="217" y="90"/>
                </a:cxn>
                <a:cxn ang="0">
                  <a:pos x="242" y="100"/>
                </a:cxn>
                <a:cxn ang="0">
                  <a:pos x="245" y="103"/>
                </a:cxn>
                <a:cxn ang="0">
                  <a:pos x="252" y="106"/>
                </a:cxn>
                <a:cxn ang="0">
                  <a:pos x="252" y="0"/>
                </a:cxn>
                <a:cxn ang="0">
                  <a:pos x="150" y="0"/>
                </a:cxn>
                <a:cxn ang="0">
                  <a:pos x="154" y="10"/>
                </a:cxn>
                <a:cxn ang="0">
                  <a:pos x="157" y="13"/>
                </a:cxn>
                <a:cxn ang="0">
                  <a:pos x="166" y="38"/>
                </a:cxn>
                <a:cxn ang="0">
                  <a:pos x="127" y="76"/>
                </a:cxn>
                <a:cxn ang="0">
                  <a:pos x="88" y="38"/>
                </a:cxn>
                <a:cxn ang="0">
                  <a:pos x="99" y="11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260"/>
                </a:cxn>
                <a:cxn ang="0">
                  <a:pos x="104" y="260"/>
                </a:cxn>
                <a:cxn ang="0">
                  <a:pos x="99" y="251"/>
                </a:cxn>
                <a:cxn ang="0">
                  <a:pos x="88" y="224"/>
                </a:cxn>
                <a:cxn ang="0">
                  <a:pos x="127" y="186"/>
                </a:cxn>
                <a:cxn ang="0">
                  <a:pos x="166" y="224"/>
                </a:cxn>
                <a:cxn ang="0">
                  <a:pos x="157" y="249"/>
                </a:cxn>
                <a:cxn ang="0">
                  <a:pos x="154" y="252"/>
                </a:cxn>
                <a:cxn ang="0">
                  <a:pos x="150" y="260"/>
                </a:cxn>
                <a:cxn ang="0">
                  <a:pos x="252" y="260"/>
                </a:cxn>
                <a:cxn ang="0">
                  <a:pos x="252" y="153"/>
                </a:cxn>
                <a:cxn ang="0">
                  <a:pos x="244" y="157"/>
                </a:cxn>
                <a:cxn ang="0">
                  <a:pos x="217" y="169"/>
                </a:cxn>
                <a:cxn ang="0">
                  <a:pos x="178" y="130"/>
                </a:cxn>
                <a:cxn ang="0">
                  <a:pos x="217" y="90"/>
                </a:cxn>
              </a:cxnLst>
              <a:rect l="0" t="0" r="r" b="b"/>
              <a:pathLst>
                <a:path w="252" h="260">
                  <a:moveTo>
                    <a:pt x="217" y="90"/>
                  </a:moveTo>
                  <a:cubicBezTo>
                    <a:pt x="226" y="90"/>
                    <a:pt x="235" y="94"/>
                    <a:pt x="242" y="100"/>
                  </a:cubicBezTo>
                  <a:cubicBezTo>
                    <a:pt x="243" y="101"/>
                    <a:pt x="244" y="102"/>
                    <a:pt x="245" y="103"/>
                  </a:cubicBezTo>
                  <a:cubicBezTo>
                    <a:pt x="247" y="105"/>
                    <a:pt x="250" y="106"/>
                    <a:pt x="252" y="106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0" y="4"/>
                    <a:pt x="151" y="7"/>
                    <a:pt x="154" y="10"/>
                  </a:cubicBezTo>
                  <a:cubicBezTo>
                    <a:pt x="155" y="11"/>
                    <a:pt x="156" y="12"/>
                    <a:pt x="157" y="13"/>
                  </a:cubicBezTo>
                  <a:cubicBezTo>
                    <a:pt x="163" y="20"/>
                    <a:pt x="166" y="29"/>
                    <a:pt x="166" y="38"/>
                  </a:cubicBezTo>
                  <a:cubicBezTo>
                    <a:pt x="166" y="59"/>
                    <a:pt x="149" y="76"/>
                    <a:pt x="127" y="76"/>
                  </a:cubicBezTo>
                  <a:cubicBezTo>
                    <a:pt x="105" y="76"/>
                    <a:pt x="88" y="59"/>
                    <a:pt x="88" y="38"/>
                  </a:cubicBezTo>
                  <a:cubicBezTo>
                    <a:pt x="88" y="27"/>
                    <a:pt x="97" y="14"/>
                    <a:pt x="99" y="11"/>
                  </a:cubicBezTo>
                  <a:cubicBezTo>
                    <a:pt x="102" y="8"/>
                    <a:pt x="104" y="4"/>
                    <a:pt x="10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104" y="260"/>
                    <a:pt x="104" y="260"/>
                    <a:pt x="104" y="260"/>
                  </a:cubicBezTo>
                  <a:cubicBezTo>
                    <a:pt x="103" y="257"/>
                    <a:pt x="102" y="254"/>
                    <a:pt x="99" y="251"/>
                  </a:cubicBezTo>
                  <a:cubicBezTo>
                    <a:pt x="97" y="248"/>
                    <a:pt x="88" y="236"/>
                    <a:pt x="88" y="224"/>
                  </a:cubicBezTo>
                  <a:cubicBezTo>
                    <a:pt x="88" y="203"/>
                    <a:pt x="105" y="186"/>
                    <a:pt x="127" y="186"/>
                  </a:cubicBezTo>
                  <a:cubicBezTo>
                    <a:pt x="149" y="186"/>
                    <a:pt x="166" y="203"/>
                    <a:pt x="166" y="224"/>
                  </a:cubicBezTo>
                  <a:cubicBezTo>
                    <a:pt x="166" y="234"/>
                    <a:pt x="163" y="242"/>
                    <a:pt x="157" y="249"/>
                  </a:cubicBezTo>
                  <a:cubicBezTo>
                    <a:pt x="156" y="250"/>
                    <a:pt x="155" y="251"/>
                    <a:pt x="154" y="252"/>
                  </a:cubicBezTo>
                  <a:cubicBezTo>
                    <a:pt x="152" y="254"/>
                    <a:pt x="151" y="257"/>
                    <a:pt x="150" y="260"/>
                  </a:cubicBezTo>
                  <a:cubicBezTo>
                    <a:pt x="252" y="260"/>
                    <a:pt x="252" y="260"/>
                    <a:pt x="252" y="260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49" y="154"/>
                    <a:pt x="246" y="155"/>
                    <a:pt x="244" y="157"/>
                  </a:cubicBezTo>
                  <a:cubicBezTo>
                    <a:pt x="241" y="160"/>
                    <a:pt x="228" y="169"/>
                    <a:pt x="217" y="169"/>
                  </a:cubicBezTo>
                  <a:cubicBezTo>
                    <a:pt x="196" y="169"/>
                    <a:pt x="178" y="151"/>
                    <a:pt x="178" y="130"/>
                  </a:cubicBezTo>
                  <a:cubicBezTo>
                    <a:pt x="178" y="108"/>
                    <a:pt x="196" y="90"/>
                    <a:pt x="217" y="9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1260476" y="2853664"/>
              <a:ext cx="875052" cy="1100364"/>
            </a:xfrm>
            <a:custGeom>
              <a:avLst/>
              <a:gdLst/>
              <a:ahLst/>
              <a:cxnLst>
                <a:cxn ang="0">
                  <a:pos x="296" y="178"/>
                </a:cxn>
                <a:cxn ang="0">
                  <a:pos x="274" y="186"/>
                </a:cxn>
                <a:cxn ang="0">
                  <a:pos x="271" y="189"/>
                </a:cxn>
                <a:cxn ang="0">
                  <a:pos x="261" y="193"/>
                </a:cxn>
                <a:cxn ang="0">
                  <a:pos x="252" y="192"/>
                </a:cxn>
                <a:cxn ang="0">
                  <a:pos x="252" y="73"/>
                </a:cxn>
                <a:cxn ang="0">
                  <a:pos x="146" y="73"/>
                </a:cxn>
                <a:cxn ang="0">
                  <a:pos x="145" y="68"/>
                </a:cxn>
                <a:cxn ang="0">
                  <a:pos x="150" y="57"/>
                </a:cxn>
                <a:cxn ang="0">
                  <a:pos x="153" y="54"/>
                </a:cxn>
                <a:cxn ang="0">
                  <a:pos x="161" y="33"/>
                </a:cxn>
                <a:cxn ang="0">
                  <a:pos x="127" y="0"/>
                </a:cxn>
                <a:cxn ang="0">
                  <a:pos x="93" y="33"/>
                </a:cxn>
                <a:cxn ang="0">
                  <a:pos x="103" y="56"/>
                </a:cxn>
                <a:cxn ang="0">
                  <a:pos x="108" y="68"/>
                </a:cxn>
                <a:cxn ang="0">
                  <a:pos x="108" y="73"/>
                </a:cxn>
                <a:cxn ang="0">
                  <a:pos x="0" y="73"/>
                </a:cxn>
                <a:cxn ang="0">
                  <a:pos x="0" y="339"/>
                </a:cxn>
                <a:cxn ang="0">
                  <a:pos x="108" y="339"/>
                </a:cxn>
                <a:cxn ang="0">
                  <a:pos x="108" y="345"/>
                </a:cxn>
                <a:cxn ang="0">
                  <a:pos x="103" y="358"/>
                </a:cxn>
                <a:cxn ang="0">
                  <a:pos x="93" y="381"/>
                </a:cxn>
                <a:cxn ang="0">
                  <a:pos x="127" y="414"/>
                </a:cxn>
                <a:cxn ang="0">
                  <a:pos x="161" y="381"/>
                </a:cxn>
                <a:cxn ang="0">
                  <a:pos x="153" y="360"/>
                </a:cxn>
                <a:cxn ang="0">
                  <a:pos x="150" y="357"/>
                </a:cxn>
                <a:cxn ang="0">
                  <a:pos x="145" y="346"/>
                </a:cxn>
                <a:cxn ang="0">
                  <a:pos x="146" y="339"/>
                </a:cxn>
                <a:cxn ang="0">
                  <a:pos x="252" y="339"/>
                </a:cxn>
                <a:cxn ang="0">
                  <a:pos x="252" y="232"/>
                </a:cxn>
                <a:cxn ang="0">
                  <a:pos x="260" y="230"/>
                </a:cxn>
                <a:cxn ang="0">
                  <a:pos x="272" y="236"/>
                </a:cxn>
                <a:cxn ang="0">
                  <a:pos x="296" y="245"/>
                </a:cxn>
                <a:cxn ang="0">
                  <a:pos x="329" y="212"/>
                </a:cxn>
                <a:cxn ang="0">
                  <a:pos x="296" y="178"/>
                </a:cxn>
              </a:cxnLst>
              <a:rect l="0" t="0" r="r" b="b"/>
              <a:pathLst>
                <a:path w="329" h="414">
                  <a:moveTo>
                    <a:pt x="296" y="178"/>
                  </a:moveTo>
                  <a:cubicBezTo>
                    <a:pt x="288" y="178"/>
                    <a:pt x="280" y="181"/>
                    <a:pt x="274" y="186"/>
                  </a:cubicBezTo>
                  <a:cubicBezTo>
                    <a:pt x="273" y="187"/>
                    <a:pt x="273" y="188"/>
                    <a:pt x="271" y="189"/>
                  </a:cubicBezTo>
                  <a:cubicBezTo>
                    <a:pt x="269" y="191"/>
                    <a:pt x="264" y="193"/>
                    <a:pt x="261" y="193"/>
                  </a:cubicBezTo>
                  <a:cubicBezTo>
                    <a:pt x="257" y="193"/>
                    <a:pt x="254" y="193"/>
                    <a:pt x="252" y="192"/>
                  </a:cubicBezTo>
                  <a:cubicBezTo>
                    <a:pt x="252" y="73"/>
                    <a:pt x="252" y="73"/>
                    <a:pt x="252" y="73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46" y="72"/>
                    <a:pt x="145" y="70"/>
                    <a:pt x="145" y="68"/>
                  </a:cubicBezTo>
                  <a:cubicBezTo>
                    <a:pt x="145" y="64"/>
                    <a:pt x="148" y="60"/>
                    <a:pt x="150" y="57"/>
                  </a:cubicBezTo>
                  <a:cubicBezTo>
                    <a:pt x="151" y="56"/>
                    <a:pt x="152" y="55"/>
                    <a:pt x="153" y="54"/>
                  </a:cubicBezTo>
                  <a:cubicBezTo>
                    <a:pt x="158" y="48"/>
                    <a:pt x="161" y="41"/>
                    <a:pt x="161" y="33"/>
                  </a:cubicBezTo>
                  <a:cubicBezTo>
                    <a:pt x="161" y="14"/>
                    <a:pt x="146" y="0"/>
                    <a:pt x="127" y="0"/>
                  </a:cubicBezTo>
                  <a:cubicBezTo>
                    <a:pt x="108" y="0"/>
                    <a:pt x="93" y="14"/>
                    <a:pt x="93" y="33"/>
                  </a:cubicBezTo>
                  <a:cubicBezTo>
                    <a:pt x="93" y="43"/>
                    <a:pt x="101" y="54"/>
                    <a:pt x="103" y="56"/>
                  </a:cubicBezTo>
                  <a:cubicBezTo>
                    <a:pt x="106" y="59"/>
                    <a:pt x="108" y="64"/>
                    <a:pt x="108" y="68"/>
                  </a:cubicBezTo>
                  <a:cubicBezTo>
                    <a:pt x="108" y="70"/>
                    <a:pt x="108" y="72"/>
                    <a:pt x="108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108" y="339"/>
                    <a:pt x="108" y="339"/>
                    <a:pt x="108" y="339"/>
                  </a:cubicBezTo>
                  <a:cubicBezTo>
                    <a:pt x="108" y="341"/>
                    <a:pt x="108" y="343"/>
                    <a:pt x="108" y="345"/>
                  </a:cubicBezTo>
                  <a:cubicBezTo>
                    <a:pt x="108" y="349"/>
                    <a:pt x="106" y="355"/>
                    <a:pt x="103" y="358"/>
                  </a:cubicBezTo>
                  <a:cubicBezTo>
                    <a:pt x="101" y="360"/>
                    <a:pt x="93" y="371"/>
                    <a:pt x="93" y="381"/>
                  </a:cubicBezTo>
                  <a:cubicBezTo>
                    <a:pt x="93" y="399"/>
                    <a:pt x="108" y="414"/>
                    <a:pt x="127" y="414"/>
                  </a:cubicBezTo>
                  <a:cubicBezTo>
                    <a:pt x="146" y="414"/>
                    <a:pt x="161" y="399"/>
                    <a:pt x="161" y="381"/>
                  </a:cubicBezTo>
                  <a:cubicBezTo>
                    <a:pt x="161" y="373"/>
                    <a:pt x="158" y="365"/>
                    <a:pt x="153" y="360"/>
                  </a:cubicBezTo>
                  <a:cubicBezTo>
                    <a:pt x="152" y="359"/>
                    <a:pt x="151" y="358"/>
                    <a:pt x="150" y="357"/>
                  </a:cubicBezTo>
                  <a:cubicBezTo>
                    <a:pt x="148" y="354"/>
                    <a:pt x="145" y="350"/>
                    <a:pt x="145" y="346"/>
                  </a:cubicBezTo>
                  <a:cubicBezTo>
                    <a:pt x="145" y="343"/>
                    <a:pt x="146" y="341"/>
                    <a:pt x="146" y="339"/>
                  </a:cubicBezTo>
                  <a:cubicBezTo>
                    <a:pt x="252" y="339"/>
                    <a:pt x="252" y="339"/>
                    <a:pt x="252" y="339"/>
                  </a:cubicBezTo>
                  <a:cubicBezTo>
                    <a:pt x="252" y="232"/>
                    <a:pt x="252" y="232"/>
                    <a:pt x="252" y="232"/>
                  </a:cubicBezTo>
                  <a:cubicBezTo>
                    <a:pt x="255" y="231"/>
                    <a:pt x="257" y="230"/>
                    <a:pt x="260" y="230"/>
                  </a:cubicBezTo>
                  <a:cubicBezTo>
                    <a:pt x="264" y="230"/>
                    <a:pt x="270" y="233"/>
                    <a:pt x="272" y="236"/>
                  </a:cubicBezTo>
                  <a:cubicBezTo>
                    <a:pt x="275" y="238"/>
                    <a:pt x="286" y="245"/>
                    <a:pt x="296" y="245"/>
                  </a:cubicBezTo>
                  <a:cubicBezTo>
                    <a:pt x="314" y="245"/>
                    <a:pt x="329" y="230"/>
                    <a:pt x="329" y="212"/>
                  </a:cubicBezTo>
                  <a:cubicBezTo>
                    <a:pt x="329" y="193"/>
                    <a:pt x="314" y="178"/>
                    <a:pt x="296" y="17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1263096" y="3768014"/>
              <a:ext cx="670698" cy="675938"/>
            </a:xfrm>
            <a:custGeom>
              <a:avLst/>
              <a:gdLst/>
              <a:ahLst/>
              <a:cxnLst>
                <a:cxn ang="0">
                  <a:pos x="217" y="84"/>
                </a:cxn>
                <a:cxn ang="0">
                  <a:pos x="242" y="94"/>
                </a:cxn>
                <a:cxn ang="0">
                  <a:pos x="245" y="97"/>
                </a:cxn>
                <a:cxn ang="0">
                  <a:pos x="252" y="100"/>
                </a:cxn>
                <a:cxn ang="0">
                  <a:pos x="252" y="0"/>
                </a:cxn>
                <a:cxn ang="0">
                  <a:pos x="150" y="0"/>
                </a:cxn>
                <a:cxn ang="0">
                  <a:pos x="154" y="9"/>
                </a:cxn>
                <a:cxn ang="0">
                  <a:pos x="157" y="13"/>
                </a:cxn>
                <a:cxn ang="0">
                  <a:pos x="166" y="38"/>
                </a:cxn>
                <a:cxn ang="0">
                  <a:pos x="127" y="76"/>
                </a:cxn>
                <a:cxn ang="0">
                  <a:pos x="88" y="38"/>
                </a:cxn>
                <a:cxn ang="0">
                  <a:pos x="99" y="11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254"/>
                </a:cxn>
                <a:cxn ang="0">
                  <a:pos x="103" y="254"/>
                </a:cxn>
                <a:cxn ang="0">
                  <a:pos x="99" y="247"/>
                </a:cxn>
                <a:cxn ang="0">
                  <a:pos x="88" y="220"/>
                </a:cxn>
                <a:cxn ang="0">
                  <a:pos x="127" y="181"/>
                </a:cxn>
                <a:cxn ang="0">
                  <a:pos x="166" y="220"/>
                </a:cxn>
                <a:cxn ang="0">
                  <a:pos x="157" y="244"/>
                </a:cxn>
                <a:cxn ang="0">
                  <a:pos x="154" y="248"/>
                </a:cxn>
                <a:cxn ang="0">
                  <a:pos x="151" y="254"/>
                </a:cxn>
                <a:cxn ang="0">
                  <a:pos x="252" y="254"/>
                </a:cxn>
                <a:cxn ang="0">
                  <a:pos x="252" y="147"/>
                </a:cxn>
                <a:cxn ang="0">
                  <a:pos x="244" y="151"/>
                </a:cxn>
                <a:cxn ang="0">
                  <a:pos x="217" y="163"/>
                </a:cxn>
                <a:cxn ang="0">
                  <a:pos x="178" y="124"/>
                </a:cxn>
                <a:cxn ang="0">
                  <a:pos x="217" y="84"/>
                </a:cxn>
              </a:cxnLst>
              <a:rect l="0" t="0" r="r" b="b"/>
              <a:pathLst>
                <a:path w="252" h="254">
                  <a:moveTo>
                    <a:pt x="217" y="84"/>
                  </a:moveTo>
                  <a:cubicBezTo>
                    <a:pt x="226" y="84"/>
                    <a:pt x="235" y="88"/>
                    <a:pt x="242" y="94"/>
                  </a:cubicBezTo>
                  <a:cubicBezTo>
                    <a:pt x="243" y="95"/>
                    <a:pt x="244" y="96"/>
                    <a:pt x="245" y="97"/>
                  </a:cubicBezTo>
                  <a:cubicBezTo>
                    <a:pt x="247" y="99"/>
                    <a:pt x="250" y="100"/>
                    <a:pt x="252" y="10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0" y="4"/>
                    <a:pt x="152" y="7"/>
                    <a:pt x="154" y="9"/>
                  </a:cubicBezTo>
                  <a:cubicBezTo>
                    <a:pt x="155" y="11"/>
                    <a:pt x="156" y="12"/>
                    <a:pt x="157" y="13"/>
                  </a:cubicBezTo>
                  <a:cubicBezTo>
                    <a:pt x="163" y="19"/>
                    <a:pt x="166" y="28"/>
                    <a:pt x="166" y="38"/>
                  </a:cubicBezTo>
                  <a:cubicBezTo>
                    <a:pt x="166" y="59"/>
                    <a:pt x="149" y="76"/>
                    <a:pt x="127" y="76"/>
                  </a:cubicBezTo>
                  <a:cubicBezTo>
                    <a:pt x="105" y="76"/>
                    <a:pt x="88" y="59"/>
                    <a:pt x="88" y="38"/>
                  </a:cubicBezTo>
                  <a:cubicBezTo>
                    <a:pt x="88" y="26"/>
                    <a:pt x="97" y="13"/>
                    <a:pt x="99" y="11"/>
                  </a:cubicBezTo>
                  <a:cubicBezTo>
                    <a:pt x="102" y="8"/>
                    <a:pt x="104" y="4"/>
                    <a:pt x="10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103" y="254"/>
                    <a:pt x="103" y="254"/>
                    <a:pt x="103" y="254"/>
                  </a:cubicBezTo>
                  <a:cubicBezTo>
                    <a:pt x="103" y="251"/>
                    <a:pt x="101" y="249"/>
                    <a:pt x="99" y="247"/>
                  </a:cubicBezTo>
                  <a:cubicBezTo>
                    <a:pt x="97" y="244"/>
                    <a:pt x="88" y="231"/>
                    <a:pt x="88" y="220"/>
                  </a:cubicBezTo>
                  <a:cubicBezTo>
                    <a:pt x="88" y="198"/>
                    <a:pt x="105" y="181"/>
                    <a:pt x="127" y="181"/>
                  </a:cubicBezTo>
                  <a:cubicBezTo>
                    <a:pt x="149" y="181"/>
                    <a:pt x="166" y="198"/>
                    <a:pt x="166" y="220"/>
                  </a:cubicBezTo>
                  <a:cubicBezTo>
                    <a:pt x="166" y="229"/>
                    <a:pt x="163" y="238"/>
                    <a:pt x="157" y="244"/>
                  </a:cubicBezTo>
                  <a:cubicBezTo>
                    <a:pt x="156" y="246"/>
                    <a:pt x="155" y="246"/>
                    <a:pt x="154" y="248"/>
                  </a:cubicBezTo>
                  <a:cubicBezTo>
                    <a:pt x="152" y="250"/>
                    <a:pt x="151" y="252"/>
                    <a:pt x="151" y="254"/>
                  </a:cubicBezTo>
                  <a:cubicBezTo>
                    <a:pt x="252" y="254"/>
                    <a:pt x="252" y="254"/>
                    <a:pt x="252" y="254"/>
                  </a:cubicBezTo>
                  <a:cubicBezTo>
                    <a:pt x="252" y="147"/>
                    <a:pt x="252" y="147"/>
                    <a:pt x="252" y="147"/>
                  </a:cubicBezTo>
                  <a:cubicBezTo>
                    <a:pt x="249" y="148"/>
                    <a:pt x="246" y="149"/>
                    <a:pt x="244" y="151"/>
                  </a:cubicBezTo>
                  <a:cubicBezTo>
                    <a:pt x="241" y="154"/>
                    <a:pt x="228" y="163"/>
                    <a:pt x="217" y="163"/>
                  </a:cubicBezTo>
                  <a:cubicBezTo>
                    <a:pt x="196" y="163"/>
                    <a:pt x="178" y="145"/>
                    <a:pt x="178" y="124"/>
                  </a:cubicBezTo>
                  <a:cubicBezTo>
                    <a:pt x="178" y="102"/>
                    <a:pt x="196" y="84"/>
                    <a:pt x="217" y="84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6" name="Freeform 82"/>
          <p:cNvSpPr>
            <a:spLocks/>
          </p:cNvSpPr>
          <p:nvPr/>
        </p:nvSpPr>
        <p:spPr bwMode="auto">
          <a:xfrm>
            <a:off x="1263096" y="4265798"/>
            <a:ext cx="670698" cy="1068925"/>
          </a:xfrm>
          <a:custGeom>
            <a:avLst/>
            <a:gdLst/>
            <a:ahLst/>
            <a:cxnLst>
              <a:cxn ang="0">
                <a:pos x="217" y="161"/>
              </a:cxn>
              <a:cxn ang="0">
                <a:pos x="242" y="170"/>
              </a:cxn>
              <a:cxn ang="0">
                <a:pos x="245" y="173"/>
              </a:cxn>
              <a:cxn ang="0">
                <a:pos x="252" y="177"/>
              </a:cxn>
              <a:cxn ang="0">
                <a:pos x="252" y="73"/>
              </a:cxn>
              <a:cxn ang="0">
                <a:pos x="146" y="73"/>
              </a:cxn>
              <a:cxn ang="0">
                <a:pos x="145" y="68"/>
              </a:cxn>
              <a:cxn ang="0">
                <a:pos x="150" y="57"/>
              </a:cxn>
              <a:cxn ang="0">
                <a:pos x="153" y="54"/>
              </a:cxn>
              <a:cxn ang="0">
                <a:pos x="161" y="33"/>
              </a:cxn>
              <a:cxn ang="0">
                <a:pos x="127" y="0"/>
              </a:cxn>
              <a:cxn ang="0">
                <a:pos x="93" y="33"/>
              </a:cxn>
              <a:cxn ang="0">
                <a:pos x="103" y="56"/>
              </a:cxn>
              <a:cxn ang="0">
                <a:pos x="108" y="69"/>
              </a:cxn>
              <a:cxn ang="0">
                <a:pos x="108" y="73"/>
              </a:cxn>
              <a:cxn ang="0">
                <a:pos x="0" y="73"/>
              </a:cxn>
              <a:cxn ang="0">
                <a:pos x="0" y="329"/>
              </a:cxn>
              <a:cxn ang="0">
                <a:pos x="108" y="329"/>
              </a:cxn>
              <a:cxn ang="0">
                <a:pos x="108" y="334"/>
              </a:cxn>
              <a:cxn ang="0">
                <a:pos x="103" y="346"/>
              </a:cxn>
              <a:cxn ang="0">
                <a:pos x="93" y="369"/>
              </a:cxn>
              <a:cxn ang="0">
                <a:pos x="127" y="402"/>
              </a:cxn>
              <a:cxn ang="0">
                <a:pos x="161" y="369"/>
              </a:cxn>
              <a:cxn ang="0">
                <a:pos x="153" y="348"/>
              </a:cxn>
              <a:cxn ang="0">
                <a:pos x="150" y="345"/>
              </a:cxn>
              <a:cxn ang="0">
                <a:pos x="145" y="334"/>
              </a:cxn>
              <a:cxn ang="0">
                <a:pos x="146" y="329"/>
              </a:cxn>
              <a:cxn ang="0">
                <a:pos x="252" y="329"/>
              </a:cxn>
              <a:cxn ang="0">
                <a:pos x="252" y="223"/>
              </a:cxn>
              <a:cxn ang="0">
                <a:pos x="244" y="228"/>
              </a:cxn>
              <a:cxn ang="0">
                <a:pos x="217" y="239"/>
              </a:cxn>
              <a:cxn ang="0">
                <a:pos x="178" y="200"/>
              </a:cxn>
              <a:cxn ang="0">
                <a:pos x="217" y="161"/>
              </a:cxn>
            </a:cxnLst>
            <a:rect l="0" t="0" r="r" b="b"/>
            <a:pathLst>
              <a:path w="252" h="402">
                <a:moveTo>
                  <a:pt x="217" y="161"/>
                </a:moveTo>
                <a:cubicBezTo>
                  <a:pt x="226" y="161"/>
                  <a:pt x="235" y="164"/>
                  <a:pt x="242" y="170"/>
                </a:cubicBezTo>
                <a:cubicBezTo>
                  <a:pt x="243" y="171"/>
                  <a:pt x="244" y="172"/>
                  <a:pt x="245" y="173"/>
                </a:cubicBezTo>
                <a:cubicBezTo>
                  <a:pt x="247" y="175"/>
                  <a:pt x="250" y="176"/>
                  <a:pt x="252" y="177"/>
                </a:cubicBezTo>
                <a:cubicBezTo>
                  <a:pt x="252" y="73"/>
                  <a:pt x="252" y="73"/>
                  <a:pt x="252" y="73"/>
                </a:cubicBezTo>
                <a:cubicBezTo>
                  <a:pt x="146" y="73"/>
                  <a:pt x="146" y="73"/>
                  <a:pt x="146" y="73"/>
                </a:cubicBezTo>
                <a:cubicBezTo>
                  <a:pt x="146" y="71"/>
                  <a:pt x="145" y="70"/>
                  <a:pt x="145" y="68"/>
                </a:cubicBezTo>
                <a:cubicBezTo>
                  <a:pt x="145" y="65"/>
                  <a:pt x="148" y="60"/>
                  <a:pt x="150" y="57"/>
                </a:cubicBezTo>
                <a:cubicBezTo>
                  <a:pt x="151" y="56"/>
                  <a:pt x="152" y="56"/>
                  <a:pt x="153" y="54"/>
                </a:cubicBezTo>
                <a:cubicBezTo>
                  <a:pt x="158" y="49"/>
                  <a:pt x="161" y="41"/>
                  <a:pt x="161" y="33"/>
                </a:cubicBezTo>
                <a:cubicBezTo>
                  <a:pt x="161" y="15"/>
                  <a:pt x="146" y="0"/>
                  <a:pt x="127" y="0"/>
                </a:cubicBezTo>
                <a:cubicBezTo>
                  <a:pt x="108" y="0"/>
                  <a:pt x="93" y="15"/>
                  <a:pt x="93" y="33"/>
                </a:cubicBezTo>
                <a:cubicBezTo>
                  <a:pt x="93" y="43"/>
                  <a:pt x="101" y="54"/>
                  <a:pt x="103" y="56"/>
                </a:cubicBezTo>
                <a:cubicBezTo>
                  <a:pt x="106" y="59"/>
                  <a:pt x="108" y="65"/>
                  <a:pt x="108" y="69"/>
                </a:cubicBezTo>
                <a:cubicBezTo>
                  <a:pt x="108" y="70"/>
                  <a:pt x="108" y="71"/>
                  <a:pt x="108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329"/>
                  <a:pt x="0" y="329"/>
                  <a:pt x="0" y="329"/>
                </a:cubicBezTo>
                <a:cubicBezTo>
                  <a:pt x="108" y="329"/>
                  <a:pt x="108" y="329"/>
                  <a:pt x="108" y="329"/>
                </a:cubicBezTo>
                <a:cubicBezTo>
                  <a:pt x="108" y="330"/>
                  <a:pt x="108" y="332"/>
                  <a:pt x="108" y="334"/>
                </a:cubicBezTo>
                <a:cubicBezTo>
                  <a:pt x="108" y="338"/>
                  <a:pt x="106" y="343"/>
                  <a:pt x="103" y="346"/>
                </a:cubicBezTo>
                <a:cubicBezTo>
                  <a:pt x="101" y="349"/>
                  <a:pt x="93" y="359"/>
                  <a:pt x="93" y="369"/>
                </a:cubicBezTo>
                <a:cubicBezTo>
                  <a:pt x="93" y="388"/>
                  <a:pt x="108" y="402"/>
                  <a:pt x="127" y="402"/>
                </a:cubicBezTo>
                <a:cubicBezTo>
                  <a:pt x="146" y="402"/>
                  <a:pt x="161" y="388"/>
                  <a:pt x="161" y="369"/>
                </a:cubicBezTo>
                <a:cubicBezTo>
                  <a:pt x="161" y="361"/>
                  <a:pt x="158" y="354"/>
                  <a:pt x="153" y="348"/>
                </a:cubicBezTo>
                <a:cubicBezTo>
                  <a:pt x="152" y="347"/>
                  <a:pt x="151" y="346"/>
                  <a:pt x="150" y="345"/>
                </a:cubicBezTo>
                <a:cubicBezTo>
                  <a:pt x="148" y="342"/>
                  <a:pt x="145" y="338"/>
                  <a:pt x="145" y="334"/>
                </a:cubicBezTo>
                <a:cubicBezTo>
                  <a:pt x="145" y="332"/>
                  <a:pt x="146" y="330"/>
                  <a:pt x="146" y="329"/>
                </a:cubicBezTo>
                <a:cubicBezTo>
                  <a:pt x="252" y="329"/>
                  <a:pt x="252" y="329"/>
                  <a:pt x="252" y="329"/>
                </a:cubicBezTo>
                <a:cubicBezTo>
                  <a:pt x="252" y="223"/>
                  <a:pt x="252" y="223"/>
                  <a:pt x="252" y="223"/>
                </a:cubicBezTo>
                <a:cubicBezTo>
                  <a:pt x="249" y="224"/>
                  <a:pt x="246" y="225"/>
                  <a:pt x="244" y="228"/>
                </a:cubicBezTo>
                <a:cubicBezTo>
                  <a:pt x="241" y="230"/>
                  <a:pt x="228" y="239"/>
                  <a:pt x="217" y="239"/>
                </a:cubicBezTo>
                <a:cubicBezTo>
                  <a:pt x="196" y="239"/>
                  <a:pt x="178" y="221"/>
                  <a:pt x="178" y="200"/>
                </a:cubicBezTo>
                <a:cubicBezTo>
                  <a:pt x="178" y="178"/>
                  <a:pt x="196" y="161"/>
                  <a:pt x="217" y="16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ight Arrow 45"/>
          <p:cNvSpPr/>
          <p:nvPr/>
        </p:nvSpPr>
        <p:spPr>
          <a:xfrm flipH="1">
            <a:off x="4038600" y="3276600"/>
            <a:ext cx="4038600" cy="819150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flipH="1">
            <a:off x="2362200" y="2286000"/>
            <a:ext cx="5410200" cy="6858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3810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2D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943600" y="2438400"/>
            <a:ext cx="2057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72200" y="34553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45" name="Right Arrow 44"/>
          <p:cNvSpPr/>
          <p:nvPr/>
        </p:nvSpPr>
        <p:spPr>
          <a:xfrm flipH="1">
            <a:off x="2590800" y="4495800"/>
            <a:ext cx="5257800" cy="685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876800" y="4691390"/>
            <a:ext cx="3200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is simp dummy text  of then and scrambled  </a:t>
            </a:r>
          </a:p>
        </p:txBody>
      </p:sp>
    </p:spTree>
    <p:extLst>
      <p:ext uri="{BB962C8B-B14F-4D97-AF65-F5344CB8AC3E}">
        <p14:creationId xmlns:p14="http://schemas.microsoft.com/office/powerpoint/2010/main" val="8505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4551412</TotalTime>
  <Words>34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TZ-手动增减;KJ-平面;DH-静态;XJ-二级</cp:keywords>
  <dc:description>PPTfans.cn</dc:description>
  <cp:revision>370</cp:revision>
  <dcterms:created xsi:type="dcterms:W3CDTF">2010-07-23T09:33:49Z</dcterms:created>
  <dcterms:modified xsi:type="dcterms:W3CDTF">2012-07-18T18:13:46Z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