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0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200400" y="6084848"/>
            <a:ext cx="2743200" cy="46835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1745847" y="3343570"/>
            <a:ext cx="5693178" cy="2904830"/>
          </a:xfrm>
          <a:custGeom>
            <a:avLst/>
            <a:gdLst/>
            <a:ahLst/>
            <a:cxnLst>
              <a:cxn ang="0">
                <a:pos x="121" y="124"/>
              </a:cxn>
              <a:cxn ang="0">
                <a:pos x="243" y="2"/>
              </a:cxn>
              <a:cxn ang="0">
                <a:pos x="243" y="0"/>
              </a:cxn>
              <a:cxn ang="0">
                <a:pos x="219" y="0"/>
              </a:cxn>
              <a:cxn ang="0">
                <a:pos x="219" y="2"/>
              </a:cxn>
              <a:cxn ang="0">
                <a:pos x="121" y="100"/>
              </a:cxn>
              <a:cxn ang="0">
                <a:pos x="23" y="2"/>
              </a:cxn>
              <a:cxn ang="0">
                <a:pos x="23" y="0"/>
              </a:cxn>
              <a:cxn ang="0">
                <a:pos x="0" y="0"/>
              </a:cxn>
              <a:cxn ang="0">
                <a:pos x="0" y="2"/>
              </a:cxn>
              <a:cxn ang="0">
                <a:pos x="121" y="124"/>
              </a:cxn>
            </a:cxnLst>
            <a:rect l="0" t="0" r="r" b="b"/>
            <a:pathLst>
              <a:path w="243" h="124">
                <a:moveTo>
                  <a:pt x="121" y="124"/>
                </a:moveTo>
                <a:cubicBezTo>
                  <a:pt x="188" y="124"/>
                  <a:pt x="243" y="69"/>
                  <a:pt x="243" y="2"/>
                </a:cubicBezTo>
                <a:cubicBezTo>
                  <a:pt x="243" y="1"/>
                  <a:pt x="243" y="1"/>
                  <a:pt x="243" y="0"/>
                </a:cubicBezTo>
                <a:cubicBezTo>
                  <a:pt x="219" y="0"/>
                  <a:pt x="219" y="0"/>
                  <a:pt x="219" y="0"/>
                </a:cubicBezTo>
                <a:cubicBezTo>
                  <a:pt x="219" y="1"/>
                  <a:pt x="219" y="1"/>
                  <a:pt x="219" y="2"/>
                </a:cubicBezTo>
                <a:cubicBezTo>
                  <a:pt x="219" y="56"/>
                  <a:pt x="175" y="100"/>
                  <a:pt x="121" y="100"/>
                </a:cubicBezTo>
                <a:cubicBezTo>
                  <a:pt x="67" y="100"/>
                  <a:pt x="23" y="56"/>
                  <a:pt x="23" y="2"/>
                </a:cubicBezTo>
                <a:cubicBezTo>
                  <a:pt x="23" y="1"/>
                  <a:pt x="23" y="1"/>
                  <a:pt x="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69"/>
                  <a:pt x="54" y="124"/>
                  <a:pt x="121" y="12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2379231" y="3343570"/>
            <a:ext cx="4404569" cy="2249605"/>
          </a:xfrm>
          <a:custGeom>
            <a:avLst/>
            <a:gdLst/>
            <a:ahLst/>
            <a:cxnLst>
              <a:cxn ang="0">
                <a:pos x="94" y="96"/>
              </a:cxn>
              <a:cxn ang="0">
                <a:pos x="188" y="2"/>
              </a:cxn>
              <a:cxn ang="0">
                <a:pos x="188" y="0"/>
              </a:cxn>
              <a:cxn ang="0">
                <a:pos x="165" y="0"/>
              </a:cxn>
              <a:cxn ang="0">
                <a:pos x="166" y="2"/>
              </a:cxn>
              <a:cxn ang="0">
                <a:pos x="94" y="73"/>
              </a:cxn>
              <a:cxn ang="0">
                <a:pos x="23" y="2"/>
              </a:cxn>
              <a:cxn ang="0">
                <a:pos x="23" y="0"/>
              </a:cxn>
              <a:cxn ang="0">
                <a:pos x="0" y="0"/>
              </a:cxn>
              <a:cxn ang="0">
                <a:pos x="0" y="2"/>
              </a:cxn>
              <a:cxn ang="0">
                <a:pos x="94" y="96"/>
              </a:cxn>
            </a:cxnLst>
            <a:rect l="0" t="0" r="r" b="b"/>
            <a:pathLst>
              <a:path w="188" h="96">
                <a:moveTo>
                  <a:pt x="94" y="96"/>
                </a:moveTo>
                <a:cubicBezTo>
                  <a:pt x="146" y="96"/>
                  <a:pt x="188" y="54"/>
                  <a:pt x="188" y="2"/>
                </a:cubicBezTo>
                <a:cubicBezTo>
                  <a:pt x="188" y="1"/>
                  <a:pt x="188" y="1"/>
                  <a:pt x="188" y="0"/>
                </a:cubicBezTo>
                <a:cubicBezTo>
                  <a:pt x="165" y="0"/>
                  <a:pt x="165" y="0"/>
                  <a:pt x="165" y="0"/>
                </a:cubicBezTo>
                <a:cubicBezTo>
                  <a:pt x="166" y="1"/>
                  <a:pt x="166" y="1"/>
                  <a:pt x="166" y="2"/>
                </a:cubicBezTo>
                <a:cubicBezTo>
                  <a:pt x="166" y="42"/>
                  <a:pt x="134" y="73"/>
                  <a:pt x="94" y="73"/>
                </a:cubicBezTo>
                <a:cubicBezTo>
                  <a:pt x="55" y="73"/>
                  <a:pt x="23" y="42"/>
                  <a:pt x="23" y="2"/>
                </a:cubicBezTo>
                <a:cubicBezTo>
                  <a:pt x="23" y="1"/>
                  <a:pt x="23" y="1"/>
                  <a:pt x="23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54"/>
                  <a:pt x="42" y="96"/>
                  <a:pt x="94" y="96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012616" y="3343570"/>
            <a:ext cx="3159641" cy="1616221"/>
          </a:xfrm>
          <a:custGeom>
            <a:avLst/>
            <a:gdLst/>
            <a:ahLst/>
            <a:cxnLst>
              <a:cxn ang="0">
                <a:pos x="67" y="69"/>
              </a:cxn>
              <a:cxn ang="0">
                <a:pos x="135" y="2"/>
              </a:cxn>
              <a:cxn ang="0">
                <a:pos x="134" y="0"/>
              </a:cxn>
              <a:cxn ang="0">
                <a:pos x="113" y="0"/>
              </a:cxn>
              <a:cxn ang="0">
                <a:pos x="113" y="2"/>
              </a:cxn>
              <a:cxn ang="0">
                <a:pos x="67" y="48"/>
              </a:cxn>
              <a:cxn ang="0">
                <a:pos x="22" y="2"/>
              </a:cxn>
              <a:cxn ang="0">
                <a:pos x="22" y="0"/>
              </a:cxn>
              <a:cxn ang="0">
                <a:pos x="0" y="0"/>
              </a:cxn>
              <a:cxn ang="0">
                <a:pos x="0" y="2"/>
              </a:cxn>
              <a:cxn ang="0">
                <a:pos x="67" y="69"/>
              </a:cxn>
            </a:cxnLst>
            <a:rect l="0" t="0" r="r" b="b"/>
            <a:pathLst>
              <a:path w="135" h="69">
                <a:moveTo>
                  <a:pt x="67" y="69"/>
                </a:moveTo>
                <a:cubicBezTo>
                  <a:pt x="104" y="69"/>
                  <a:pt x="135" y="39"/>
                  <a:pt x="135" y="2"/>
                </a:cubicBezTo>
                <a:cubicBezTo>
                  <a:pt x="135" y="1"/>
                  <a:pt x="135" y="1"/>
                  <a:pt x="134" y="0"/>
                </a:cubicBezTo>
                <a:cubicBezTo>
                  <a:pt x="113" y="0"/>
                  <a:pt x="113" y="0"/>
                  <a:pt x="113" y="0"/>
                </a:cubicBezTo>
                <a:cubicBezTo>
                  <a:pt x="113" y="1"/>
                  <a:pt x="113" y="1"/>
                  <a:pt x="113" y="2"/>
                </a:cubicBezTo>
                <a:cubicBezTo>
                  <a:pt x="113" y="27"/>
                  <a:pt x="93" y="48"/>
                  <a:pt x="67" y="48"/>
                </a:cubicBezTo>
                <a:cubicBezTo>
                  <a:pt x="42" y="48"/>
                  <a:pt x="22" y="27"/>
                  <a:pt x="22" y="2"/>
                </a:cubicBezTo>
                <a:cubicBezTo>
                  <a:pt x="22" y="1"/>
                  <a:pt x="22" y="1"/>
                  <a:pt x="2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"/>
                  <a:pt x="0" y="1"/>
                  <a:pt x="0" y="2"/>
                </a:cubicBezTo>
                <a:cubicBezTo>
                  <a:pt x="0" y="39"/>
                  <a:pt x="30" y="69"/>
                  <a:pt x="67" y="6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694870" y="2474817"/>
            <a:ext cx="1791530" cy="1811658"/>
            <a:chOff x="3681625" y="2750078"/>
            <a:chExt cx="1791530" cy="1811658"/>
          </a:xfrm>
        </p:grpSpPr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681625" y="2750078"/>
              <a:ext cx="1791530" cy="1811658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3972401" y="2759899"/>
              <a:ext cx="1212888" cy="931755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0000">
                  <a:schemeClr val="bg1">
                    <a:alpha val="49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0" y="1066799"/>
            <a:ext cx="2438400" cy="17430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248400" y="1905000"/>
            <a:ext cx="2924174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762000"/>
            <a:ext cx="3581400" cy="1028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24600" y="228153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200" y="15240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1066800"/>
            <a:ext cx="2438400" cy="428625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52400" y="1095315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Example Text</a:t>
            </a:r>
            <a:endParaRPr lang="en-US" sz="2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72124" y="762000"/>
            <a:ext cx="3571875" cy="428625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15000" y="771465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Example Text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48399" y="1781175"/>
            <a:ext cx="2943226" cy="428625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24600" y="1771650"/>
            <a:ext cx="213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Example Text</a:t>
            </a:r>
            <a:endParaRPr lang="en-US" sz="20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43574" y="1205210"/>
            <a:ext cx="3095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5400000">
            <a:off x="1752600" y="3048000"/>
            <a:ext cx="4572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53000" y="2362200"/>
            <a:ext cx="18288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324600" y="3048000"/>
            <a:ext cx="457200" cy="1588"/>
          </a:xfrm>
          <a:prstGeom prst="straightConnector1">
            <a:avLst/>
          </a:prstGeom>
          <a:ln>
            <a:solidFill>
              <a:schemeClr val="tx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781301" y="3504040"/>
            <a:ext cx="3567785" cy="2515759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2624882"/>
              </a:avLst>
            </a:prstTxWarp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EXAMPLE TEXT HERE</a:t>
            </a:r>
            <a:endParaRPr lang="en-US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2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895601" y="2667000"/>
            <a:ext cx="3324224" cy="271973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3377891"/>
              </a:avLst>
            </a:prstTxWarp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EXAMPLE TEXT</a:t>
            </a:r>
            <a:endParaRPr lang="en-US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14750" y="3055203"/>
            <a:ext cx="175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Example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Text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4" name="WordArt 3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3200400" y="1699861"/>
            <a:ext cx="2819400" cy="3024538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3377891"/>
              </a:avLst>
            </a:prstTxWarp>
          </a:bodyPr>
          <a:lstStyle/>
          <a:p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EXAMPLE 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SEMI-CIRCLE AND SEGMENTS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4557617</TotalTime>
  <Words>77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DG-放射</dc:subject>
  <dc:creator>PPTfans.cn</dc:creator>
  <cp:keywords>TZ-手动增减;KJ-平面;DH-静态;XJ-二级</cp:keywords>
  <dc:description>PPTfans.cn</dc:description>
  <cp:revision>1423</cp:revision>
  <dcterms:created xsi:type="dcterms:W3CDTF">2010-07-23T09:33:49Z</dcterms:created>
  <dcterms:modified xsi:type="dcterms:W3CDTF">2012-07-18T18:42:08Z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