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18778-12AD-492D-B0A2-CE4C6B7EE9D6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4DCD9-D740-4F6C-9BA3-91F3BBB3D9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67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3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ircular Arrow 48"/>
          <p:cNvSpPr/>
          <p:nvPr/>
        </p:nvSpPr>
        <p:spPr>
          <a:xfrm rot="16200000">
            <a:off x="1973581" y="1295401"/>
            <a:ext cx="5198522" cy="5198522"/>
          </a:xfrm>
          <a:prstGeom prst="circularArrow">
            <a:avLst>
              <a:gd name="adj1" fmla="val 10713"/>
              <a:gd name="adj2" fmla="val 689042"/>
              <a:gd name="adj3" fmla="val 20847567"/>
              <a:gd name="adj4" fmla="val 1071330"/>
              <a:gd name="adj5" fmla="val 1137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45080" y="1889761"/>
            <a:ext cx="4053840" cy="405384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  <a:alpha val="0"/>
                </a:schemeClr>
              </a:gs>
              <a:gs pos="39000">
                <a:schemeClr val="bg1">
                  <a:lumMod val="50000"/>
                  <a:alpha val="25000"/>
                </a:schemeClr>
              </a:gs>
              <a:gs pos="78000">
                <a:srgbClr val="4D4D4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CUSTOMER LIFECYCLE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85060" y="1699261"/>
            <a:ext cx="1813560" cy="559786"/>
          </a:xfrm>
          <a:prstGeom prst="roundRect">
            <a:avLst/>
          </a:prstGeom>
          <a:solidFill>
            <a:schemeClr val="accent5"/>
          </a:solidFill>
          <a:ln w="952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21180" y="2446021"/>
            <a:ext cx="1813560" cy="559786"/>
          </a:xfrm>
          <a:prstGeom prst="roundRect">
            <a:avLst/>
          </a:prstGeom>
          <a:solidFill>
            <a:schemeClr val="accent5"/>
          </a:solidFill>
          <a:ln w="952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08760" y="3230881"/>
            <a:ext cx="1813560" cy="559786"/>
          </a:xfrm>
          <a:prstGeom prst="roundRect">
            <a:avLst/>
          </a:prstGeom>
          <a:solidFill>
            <a:schemeClr val="accent5"/>
          </a:solidFill>
          <a:ln w="952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029200" y="1699261"/>
            <a:ext cx="1813560" cy="559786"/>
          </a:xfrm>
          <a:prstGeom prst="round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623560" y="2446021"/>
            <a:ext cx="1813560" cy="559786"/>
          </a:xfrm>
          <a:prstGeom prst="round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958840" y="3230881"/>
            <a:ext cx="1813560" cy="559786"/>
          </a:xfrm>
          <a:prstGeom prst="round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653540" y="4061461"/>
            <a:ext cx="1813560" cy="559786"/>
          </a:xfrm>
          <a:prstGeom prst="roundRect">
            <a:avLst/>
          </a:prstGeom>
          <a:solidFill>
            <a:srgbClr val="FFC000"/>
          </a:solidFill>
          <a:ln w="9525">
            <a:solidFill>
              <a:srgbClr val="A6600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737860" y="4061461"/>
            <a:ext cx="1813560" cy="559786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026920" y="4823461"/>
            <a:ext cx="1813560" cy="559786"/>
          </a:xfrm>
          <a:prstGeom prst="roundRect">
            <a:avLst/>
          </a:prstGeom>
          <a:solidFill>
            <a:srgbClr val="FFC000"/>
          </a:solidFill>
          <a:ln w="9525">
            <a:solidFill>
              <a:srgbClr val="A6600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410200" y="4823461"/>
            <a:ext cx="1813560" cy="559786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453640" y="5577841"/>
            <a:ext cx="1813560" cy="559786"/>
          </a:xfrm>
          <a:prstGeom prst="roundRect">
            <a:avLst/>
          </a:prstGeom>
          <a:solidFill>
            <a:srgbClr val="FFC000"/>
          </a:solidFill>
          <a:ln w="9525">
            <a:solidFill>
              <a:srgbClr val="A6600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968240" y="5577841"/>
            <a:ext cx="1813560" cy="559786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rgbClr val="4D4D4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20340" y="1821181"/>
            <a:ext cx="1112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Updates 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33600" y="2537461"/>
            <a:ext cx="1112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Billing  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2600" y="3223261"/>
            <a:ext cx="1264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Monitoring &amp; usage data  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81200" y="4061461"/>
            <a:ext cx="1112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Community &amp; support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89760" y="4937761"/>
            <a:ext cx="2072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Adoption &amp; up-selling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22220" y="5704404"/>
            <a:ext cx="163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Effective usage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87340" y="1821181"/>
            <a:ext cx="1112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Evaluation  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9800" y="2537461"/>
            <a:ext cx="1112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  <a:cs typeface="Arial" pitchFamily="34" charset="0"/>
              </a:rPr>
              <a:t>Puchase</a:t>
            </a:r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   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95060" y="3352801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Deployment    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20740" y="4183381"/>
            <a:ext cx="1539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Customization     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486400" y="4930141"/>
            <a:ext cx="167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Provisioning users     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80660" y="5699761"/>
            <a:ext cx="12344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On boarding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733800" y="2991847"/>
            <a:ext cx="1744412" cy="1679214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764280" y="3032821"/>
            <a:ext cx="167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50" name="WordArt 3"/>
          <p:cNvSpPr>
            <a:spLocks noChangeArrowheads="1" noChangeShapeType="1" noTextEdit="1"/>
          </p:cNvSpPr>
          <p:nvPr/>
        </p:nvSpPr>
        <p:spPr bwMode="auto">
          <a:xfrm rot="13393761" flipH="1" flipV="1">
            <a:off x="1153861" y="5375862"/>
            <a:ext cx="988656" cy="341700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218983"/>
              </a:avLst>
            </a:prstTxWarp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Usage</a:t>
            </a:r>
            <a:endParaRPr lang="en-US" sz="12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1" name="WordArt 2"/>
          <p:cNvSpPr>
            <a:spLocks noChangeArrowheads="1" noChangeShapeType="1" noTextEdit="1"/>
          </p:cNvSpPr>
          <p:nvPr/>
        </p:nvSpPr>
        <p:spPr bwMode="auto">
          <a:xfrm rot="18468618">
            <a:off x="754417" y="1556542"/>
            <a:ext cx="2918594" cy="139046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466956"/>
              </a:avLst>
            </a:prstTxWarp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cs typeface="Arial" pitchFamily="34" charset="0"/>
              </a:rPr>
              <a:t>Monitor &amp; update </a:t>
            </a:r>
            <a:endParaRPr lang="en-US" sz="11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" name="WordArt 3"/>
          <p:cNvSpPr>
            <a:spLocks noChangeArrowheads="1" noChangeShapeType="1" noTextEdit="1"/>
          </p:cNvSpPr>
          <p:nvPr/>
        </p:nvSpPr>
        <p:spPr bwMode="auto">
          <a:xfrm rot="7413515" flipH="1" flipV="1">
            <a:off x="6686951" y="5127335"/>
            <a:ext cx="1637358" cy="492370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218983"/>
              </a:avLst>
            </a:prstTxWarp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Provisioning</a:t>
            </a:r>
            <a:endParaRPr lang="en-US" sz="12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3" name="WordArt 2"/>
          <p:cNvSpPr>
            <a:spLocks noChangeArrowheads="1" noChangeShapeType="1" noTextEdit="1"/>
          </p:cNvSpPr>
          <p:nvPr/>
        </p:nvSpPr>
        <p:spPr bwMode="auto">
          <a:xfrm rot="3069776">
            <a:off x="5460719" y="1589871"/>
            <a:ext cx="3042278" cy="139046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466956"/>
              </a:avLst>
            </a:prstTxWarp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cs typeface="Arial" pitchFamily="34" charset="0"/>
              </a:rPr>
              <a:t>Purchase &amp; deploy</a:t>
            </a:r>
            <a:endParaRPr lang="en-US" sz="11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4560073</TotalTime>
  <Words>70</Words>
  <Application>Microsoft Office PowerPoint</Application>
  <PresentationFormat>全屏显示(4:3)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DG-循环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2012-07-18T18:24:13Z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