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C69DE-34D7-49BF-B179-C086C0F4080D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E48AF-E09C-4CBE-B569-4709BB5523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11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698059" y="1211581"/>
            <a:ext cx="5944732" cy="4739640"/>
            <a:chOff x="1698059" y="1211581"/>
            <a:chExt cx="5944732" cy="473964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2969460" y="3330581"/>
              <a:ext cx="3399050" cy="591014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05"/>
                </a:cxn>
                <a:cxn ang="0">
                  <a:pos x="1179" y="205"/>
                </a:cxn>
                <a:cxn ang="0">
                  <a:pos x="1052" y="0"/>
                </a:cxn>
                <a:cxn ang="0">
                  <a:pos x="128" y="0"/>
                </a:cxn>
              </a:cxnLst>
              <a:rect l="0" t="0" r="r" b="b"/>
              <a:pathLst>
                <a:path w="1179" h="205">
                  <a:moveTo>
                    <a:pt x="128" y="0"/>
                  </a:moveTo>
                  <a:lnTo>
                    <a:pt x="0" y="205"/>
                  </a:lnTo>
                  <a:lnTo>
                    <a:pt x="1179" y="205"/>
                  </a:lnTo>
                  <a:lnTo>
                    <a:pt x="1052" y="0"/>
                  </a:lnTo>
                  <a:lnTo>
                    <a:pt x="12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3393259" y="2670375"/>
              <a:ext cx="2560098" cy="585248"/>
            </a:xfrm>
            <a:custGeom>
              <a:avLst/>
              <a:gdLst/>
              <a:ahLst/>
              <a:cxnLst>
                <a:cxn ang="0">
                  <a:pos x="761" y="0"/>
                </a:cxn>
                <a:cxn ang="0">
                  <a:pos x="127" y="0"/>
                </a:cxn>
                <a:cxn ang="0">
                  <a:pos x="0" y="203"/>
                </a:cxn>
                <a:cxn ang="0">
                  <a:pos x="888" y="203"/>
                </a:cxn>
                <a:cxn ang="0">
                  <a:pos x="761" y="0"/>
                </a:cxn>
              </a:cxnLst>
              <a:rect l="0" t="0" r="r" b="b"/>
              <a:pathLst>
                <a:path w="888" h="203">
                  <a:moveTo>
                    <a:pt x="761" y="0"/>
                  </a:moveTo>
                  <a:lnTo>
                    <a:pt x="127" y="0"/>
                  </a:lnTo>
                  <a:lnTo>
                    <a:pt x="0" y="203"/>
                  </a:lnTo>
                  <a:lnTo>
                    <a:pt x="888" y="203"/>
                  </a:lnTo>
                  <a:lnTo>
                    <a:pt x="76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D1C24">
                    <a:shade val="30000"/>
                    <a:satMod val="115000"/>
                  </a:srgbClr>
                </a:gs>
                <a:gs pos="50000">
                  <a:srgbClr val="ED1C24">
                    <a:shade val="67500"/>
                    <a:satMod val="115000"/>
                  </a:srgbClr>
                </a:gs>
                <a:gs pos="100000">
                  <a:srgbClr val="ED1C2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698059" y="5331377"/>
              <a:ext cx="5944732" cy="619844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2062" y="215"/>
                </a:cxn>
                <a:cxn ang="0">
                  <a:pos x="1930" y="0"/>
                </a:cxn>
                <a:cxn ang="0">
                  <a:pos x="134" y="0"/>
                </a:cxn>
                <a:cxn ang="0">
                  <a:pos x="0" y="215"/>
                </a:cxn>
              </a:cxnLst>
              <a:rect l="0" t="0" r="r" b="b"/>
              <a:pathLst>
                <a:path w="2062" h="215">
                  <a:moveTo>
                    <a:pt x="0" y="215"/>
                  </a:moveTo>
                  <a:lnTo>
                    <a:pt x="2062" y="215"/>
                  </a:lnTo>
                  <a:lnTo>
                    <a:pt x="1930" y="0"/>
                  </a:lnTo>
                  <a:lnTo>
                    <a:pt x="134" y="0"/>
                  </a:lnTo>
                  <a:lnTo>
                    <a:pt x="0" y="2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D1C24">
                    <a:shade val="30000"/>
                    <a:satMod val="115000"/>
                  </a:srgbClr>
                </a:gs>
                <a:gs pos="50000">
                  <a:srgbClr val="ED1C24">
                    <a:shade val="67500"/>
                    <a:satMod val="115000"/>
                  </a:srgbClr>
                </a:gs>
                <a:gs pos="100000">
                  <a:srgbClr val="ED1C2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2133392" y="4665405"/>
              <a:ext cx="5074068" cy="585248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1760" y="203"/>
                </a:cxn>
                <a:cxn ang="0">
                  <a:pos x="1632" y="0"/>
                </a:cxn>
                <a:cxn ang="0">
                  <a:pos x="127" y="0"/>
                </a:cxn>
                <a:cxn ang="0">
                  <a:pos x="0" y="203"/>
                </a:cxn>
              </a:cxnLst>
              <a:rect l="0" t="0" r="r" b="b"/>
              <a:pathLst>
                <a:path w="1760" h="203">
                  <a:moveTo>
                    <a:pt x="0" y="203"/>
                  </a:moveTo>
                  <a:lnTo>
                    <a:pt x="1760" y="203"/>
                  </a:lnTo>
                  <a:lnTo>
                    <a:pt x="1632" y="0"/>
                  </a:lnTo>
                  <a:lnTo>
                    <a:pt x="127" y="0"/>
                  </a:lnTo>
                  <a:lnTo>
                    <a:pt x="0" y="20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3808410" y="1211581"/>
              <a:ext cx="1724030" cy="1375188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477"/>
                </a:cxn>
                <a:cxn ang="0">
                  <a:pos x="598" y="477"/>
                </a:cxn>
                <a:cxn ang="0">
                  <a:pos x="300" y="0"/>
                </a:cxn>
              </a:cxnLst>
              <a:rect l="0" t="0" r="r" b="b"/>
              <a:pathLst>
                <a:path w="598" h="477">
                  <a:moveTo>
                    <a:pt x="300" y="0"/>
                  </a:moveTo>
                  <a:lnTo>
                    <a:pt x="0" y="477"/>
                  </a:lnTo>
                  <a:lnTo>
                    <a:pt x="598" y="477"/>
                  </a:lnTo>
                  <a:lnTo>
                    <a:pt x="3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2554309" y="3996551"/>
              <a:ext cx="4238000" cy="593896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1470" y="206"/>
                </a:cxn>
                <a:cxn ang="0">
                  <a:pos x="1342" y="0"/>
                </a:cxn>
                <a:cxn ang="0">
                  <a:pos x="128" y="0"/>
                </a:cxn>
                <a:cxn ang="0">
                  <a:pos x="0" y="206"/>
                </a:cxn>
              </a:cxnLst>
              <a:rect l="0" t="0" r="r" b="b"/>
              <a:pathLst>
                <a:path w="1470" h="206">
                  <a:moveTo>
                    <a:pt x="0" y="206"/>
                  </a:moveTo>
                  <a:lnTo>
                    <a:pt x="1470" y="206"/>
                  </a:lnTo>
                  <a:lnTo>
                    <a:pt x="1342" y="0"/>
                  </a:lnTo>
                  <a:lnTo>
                    <a:pt x="128" y="0"/>
                  </a:lnTo>
                  <a:lnTo>
                    <a:pt x="0" y="2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D1C24">
                    <a:shade val="30000"/>
                    <a:satMod val="115000"/>
                  </a:srgbClr>
                </a:gs>
                <a:gs pos="50000">
                  <a:srgbClr val="ED1C24">
                    <a:shade val="67500"/>
                    <a:satMod val="115000"/>
                  </a:srgbClr>
                </a:gs>
                <a:gs pos="100000">
                  <a:srgbClr val="ED1C2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BALANCED SCORECARD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20574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CLIENT PERFORMANCE 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2738735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STRATEGY PEOPLE TECHOLOGY PROCESS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3502223"/>
            <a:ext cx="175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DASHBOARD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40386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RECRUTING PERFORMANCE LEARNING COMPENSATION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4797623"/>
            <a:ext cx="480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CONTENT AND KNOWLEDGE MANAGEMENT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29840" y="5486400"/>
            <a:ext cx="42519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COMPENTENCY MANAGEMENT PLATFORM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99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4560836</TotalTime>
  <Words>25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DG-递进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2012-07-18T18:17:17Z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