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6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LABYRINTH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3352800" y="2269029"/>
            <a:ext cx="4711830" cy="3419984"/>
          </a:xfrm>
          <a:custGeom>
            <a:avLst/>
            <a:gdLst/>
            <a:ahLst/>
            <a:cxnLst>
              <a:cxn ang="0">
                <a:pos x="1996" y="1181"/>
              </a:cxn>
              <a:cxn ang="0">
                <a:pos x="1833" y="472"/>
              </a:cxn>
              <a:cxn ang="0">
                <a:pos x="1587" y="229"/>
              </a:cxn>
              <a:cxn ang="0">
                <a:pos x="1505" y="555"/>
              </a:cxn>
              <a:cxn ang="0">
                <a:pos x="1750" y="947"/>
              </a:cxn>
              <a:cxn ang="0">
                <a:pos x="1493" y="1030"/>
              </a:cxn>
              <a:cxn ang="0">
                <a:pos x="1750" y="1263"/>
              </a:cxn>
              <a:cxn ang="0">
                <a:pos x="1996" y="1422"/>
              </a:cxn>
              <a:cxn ang="0">
                <a:pos x="581" y="1266"/>
              </a:cxn>
              <a:cxn ang="0">
                <a:pos x="1091" y="1183"/>
              </a:cxn>
              <a:cxn ang="0">
                <a:pos x="839" y="1183"/>
              </a:cxn>
              <a:cxn ang="0">
                <a:pos x="1096" y="789"/>
              </a:cxn>
              <a:cxn ang="0">
                <a:pos x="583" y="706"/>
              </a:cxn>
              <a:cxn ang="0">
                <a:pos x="1091" y="314"/>
              </a:cxn>
              <a:cxn ang="0">
                <a:pos x="1091" y="231"/>
              </a:cxn>
              <a:cxn ang="0">
                <a:pos x="501" y="475"/>
              </a:cxn>
              <a:cxn ang="0">
                <a:pos x="253" y="557"/>
              </a:cxn>
              <a:cxn ang="0">
                <a:pos x="501" y="706"/>
              </a:cxn>
              <a:cxn ang="0">
                <a:pos x="260" y="1171"/>
              </a:cxn>
              <a:cxn ang="0">
                <a:pos x="83" y="83"/>
              </a:cxn>
              <a:cxn ang="0">
                <a:pos x="260" y="326"/>
              </a:cxn>
              <a:cxn ang="0">
                <a:pos x="342" y="83"/>
              </a:cxn>
              <a:cxn ang="0">
                <a:pos x="1245" y="475"/>
              </a:cxn>
              <a:cxn ang="0">
                <a:pos x="753" y="557"/>
              </a:cxn>
              <a:cxn ang="0">
                <a:pos x="1245" y="947"/>
              </a:cxn>
              <a:cxn ang="0">
                <a:pos x="997" y="1030"/>
              </a:cxn>
              <a:cxn ang="0">
                <a:pos x="1245" y="1268"/>
              </a:cxn>
              <a:cxn ang="0">
                <a:pos x="1575" y="1185"/>
              </a:cxn>
              <a:cxn ang="0">
                <a:pos x="1327" y="798"/>
              </a:cxn>
              <a:cxn ang="0">
                <a:pos x="1585" y="715"/>
              </a:cxn>
              <a:cxn ang="0">
                <a:pos x="1327" y="83"/>
              </a:cxn>
              <a:cxn ang="0">
                <a:pos x="1745" y="321"/>
              </a:cxn>
              <a:cxn ang="0">
                <a:pos x="1826" y="0"/>
              </a:cxn>
              <a:cxn ang="0">
                <a:pos x="0" y="1509"/>
              </a:cxn>
              <a:cxn ang="0">
                <a:pos x="83" y="1254"/>
              </a:cxn>
              <a:cxn ang="0">
                <a:pos x="342" y="1030"/>
              </a:cxn>
              <a:cxn ang="0">
                <a:pos x="595" y="947"/>
              </a:cxn>
              <a:cxn ang="0">
                <a:pos x="342" y="789"/>
              </a:cxn>
              <a:cxn ang="0">
                <a:pos x="555" y="789"/>
              </a:cxn>
              <a:cxn ang="0">
                <a:pos x="756" y="1183"/>
              </a:cxn>
              <a:cxn ang="0">
                <a:pos x="498" y="1422"/>
              </a:cxn>
              <a:cxn ang="0">
                <a:pos x="250" y="1504"/>
              </a:cxn>
              <a:cxn ang="0">
                <a:pos x="2079" y="0"/>
              </a:cxn>
            </a:cxnLst>
            <a:rect l="0" t="0" r="r" b="b"/>
            <a:pathLst>
              <a:path w="2079" h="1509">
                <a:moveTo>
                  <a:pt x="1996" y="0"/>
                </a:moveTo>
                <a:lnTo>
                  <a:pt x="1996" y="1181"/>
                </a:lnTo>
                <a:lnTo>
                  <a:pt x="1833" y="1181"/>
                </a:lnTo>
                <a:lnTo>
                  <a:pt x="1833" y="472"/>
                </a:lnTo>
                <a:lnTo>
                  <a:pt x="1587" y="472"/>
                </a:lnTo>
                <a:lnTo>
                  <a:pt x="1587" y="229"/>
                </a:lnTo>
                <a:lnTo>
                  <a:pt x="1505" y="229"/>
                </a:lnTo>
                <a:lnTo>
                  <a:pt x="1505" y="555"/>
                </a:lnTo>
                <a:lnTo>
                  <a:pt x="1750" y="555"/>
                </a:lnTo>
                <a:lnTo>
                  <a:pt x="1750" y="947"/>
                </a:lnTo>
                <a:lnTo>
                  <a:pt x="1493" y="947"/>
                </a:lnTo>
                <a:lnTo>
                  <a:pt x="1493" y="1030"/>
                </a:lnTo>
                <a:lnTo>
                  <a:pt x="1750" y="1030"/>
                </a:lnTo>
                <a:lnTo>
                  <a:pt x="1750" y="1263"/>
                </a:lnTo>
                <a:lnTo>
                  <a:pt x="1996" y="1263"/>
                </a:lnTo>
                <a:lnTo>
                  <a:pt x="1996" y="1422"/>
                </a:lnTo>
                <a:lnTo>
                  <a:pt x="581" y="1422"/>
                </a:lnTo>
                <a:lnTo>
                  <a:pt x="581" y="1266"/>
                </a:lnTo>
                <a:lnTo>
                  <a:pt x="1091" y="1266"/>
                </a:lnTo>
                <a:lnTo>
                  <a:pt x="1091" y="1183"/>
                </a:lnTo>
                <a:lnTo>
                  <a:pt x="1091" y="1183"/>
                </a:lnTo>
                <a:lnTo>
                  <a:pt x="839" y="1183"/>
                </a:lnTo>
                <a:lnTo>
                  <a:pt x="839" y="789"/>
                </a:lnTo>
                <a:lnTo>
                  <a:pt x="1096" y="789"/>
                </a:lnTo>
                <a:lnTo>
                  <a:pt x="1096" y="706"/>
                </a:lnTo>
                <a:lnTo>
                  <a:pt x="583" y="706"/>
                </a:lnTo>
                <a:lnTo>
                  <a:pt x="583" y="314"/>
                </a:lnTo>
                <a:lnTo>
                  <a:pt x="1091" y="314"/>
                </a:lnTo>
                <a:lnTo>
                  <a:pt x="1091" y="231"/>
                </a:lnTo>
                <a:lnTo>
                  <a:pt x="1091" y="231"/>
                </a:lnTo>
                <a:lnTo>
                  <a:pt x="501" y="231"/>
                </a:lnTo>
                <a:lnTo>
                  <a:pt x="501" y="475"/>
                </a:lnTo>
                <a:lnTo>
                  <a:pt x="253" y="475"/>
                </a:lnTo>
                <a:lnTo>
                  <a:pt x="253" y="557"/>
                </a:lnTo>
                <a:lnTo>
                  <a:pt x="501" y="557"/>
                </a:lnTo>
                <a:lnTo>
                  <a:pt x="501" y="706"/>
                </a:lnTo>
                <a:lnTo>
                  <a:pt x="260" y="706"/>
                </a:lnTo>
                <a:lnTo>
                  <a:pt x="260" y="1171"/>
                </a:lnTo>
                <a:lnTo>
                  <a:pt x="83" y="1171"/>
                </a:lnTo>
                <a:lnTo>
                  <a:pt x="83" y="83"/>
                </a:lnTo>
                <a:lnTo>
                  <a:pt x="260" y="83"/>
                </a:lnTo>
                <a:lnTo>
                  <a:pt x="260" y="326"/>
                </a:lnTo>
                <a:lnTo>
                  <a:pt x="342" y="326"/>
                </a:lnTo>
                <a:lnTo>
                  <a:pt x="342" y="83"/>
                </a:lnTo>
                <a:lnTo>
                  <a:pt x="1245" y="83"/>
                </a:lnTo>
                <a:lnTo>
                  <a:pt x="1245" y="475"/>
                </a:lnTo>
                <a:lnTo>
                  <a:pt x="753" y="475"/>
                </a:lnTo>
                <a:lnTo>
                  <a:pt x="753" y="557"/>
                </a:lnTo>
                <a:lnTo>
                  <a:pt x="1245" y="557"/>
                </a:lnTo>
                <a:lnTo>
                  <a:pt x="1245" y="947"/>
                </a:lnTo>
                <a:lnTo>
                  <a:pt x="997" y="947"/>
                </a:lnTo>
                <a:lnTo>
                  <a:pt x="997" y="1030"/>
                </a:lnTo>
                <a:lnTo>
                  <a:pt x="1245" y="1030"/>
                </a:lnTo>
                <a:lnTo>
                  <a:pt x="1245" y="1268"/>
                </a:lnTo>
                <a:lnTo>
                  <a:pt x="1575" y="1268"/>
                </a:lnTo>
                <a:lnTo>
                  <a:pt x="1575" y="1185"/>
                </a:lnTo>
                <a:lnTo>
                  <a:pt x="1327" y="1185"/>
                </a:lnTo>
                <a:lnTo>
                  <a:pt x="1327" y="798"/>
                </a:lnTo>
                <a:lnTo>
                  <a:pt x="1585" y="798"/>
                </a:lnTo>
                <a:lnTo>
                  <a:pt x="1585" y="715"/>
                </a:lnTo>
                <a:lnTo>
                  <a:pt x="1327" y="715"/>
                </a:lnTo>
                <a:lnTo>
                  <a:pt x="1327" y="83"/>
                </a:lnTo>
                <a:lnTo>
                  <a:pt x="1745" y="83"/>
                </a:lnTo>
                <a:lnTo>
                  <a:pt x="1745" y="321"/>
                </a:lnTo>
                <a:lnTo>
                  <a:pt x="1826" y="321"/>
                </a:lnTo>
                <a:lnTo>
                  <a:pt x="1826" y="0"/>
                </a:lnTo>
                <a:lnTo>
                  <a:pt x="0" y="0"/>
                </a:lnTo>
                <a:lnTo>
                  <a:pt x="0" y="1509"/>
                </a:lnTo>
                <a:lnTo>
                  <a:pt x="83" y="1509"/>
                </a:lnTo>
                <a:lnTo>
                  <a:pt x="83" y="1254"/>
                </a:lnTo>
                <a:lnTo>
                  <a:pt x="342" y="1254"/>
                </a:lnTo>
                <a:lnTo>
                  <a:pt x="342" y="1030"/>
                </a:lnTo>
                <a:lnTo>
                  <a:pt x="595" y="1030"/>
                </a:lnTo>
                <a:lnTo>
                  <a:pt x="595" y="947"/>
                </a:lnTo>
                <a:lnTo>
                  <a:pt x="342" y="947"/>
                </a:lnTo>
                <a:lnTo>
                  <a:pt x="342" y="789"/>
                </a:lnTo>
                <a:lnTo>
                  <a:pt x="555" y="789"/>
                </a:lnTo>
                <a:lnTo>
                  <a:pt x="555" y="789"/>
                </a:lnTo>
                <a:lnTo>
                  <a:pt x="756" y="789"/>
                </a:lnTo>
                <a:lnTo>
                  <a:pt x="756" y="1183"/>
                </a:lnTo>
                <a:lnTo>
                  <a:pt x="498" y="1183"/>
                </a:lnTo>
                <a:lnTo>
                  <a:pt x="498" y="1422"/>
                </a:lnTo>
                <a:lnTo>
                  <a:pt x="250" y="1422"/>
                </a:lnTo>
                <a:lnTo>
                  <a:pt x="250" y="1504"/>
                </a:lnTo>
                <a:lnTo>
                  <a:pt x="2079" y="1504"/>
                </a:lnTo>
                <a:lnTo>
                  <a:pt x="2079" y="0"/>
                </a:lnTo>
                <a:lnTo>
                  <a:pt x="1996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3738087" y="4233989"/>
            <a:ext cx="1205721" cy="1760986"/>
          </a:xfrm>
          <a:custGeom>
            <a:avLst/>
            <a:gdLst/>
            <a:ahLst/>
            <a:cxnLst>
              <a:cxn ang="0">
                <a:pos x="0" y="777"/>
              </a:cxn>
              <a:cxn ang="0">
                <a:pos x="0" y="460"/>
              </a:cxn>
              <a:cxn ang="0">
                <a:pos x="262" y="460"/>
              </a:cxn>
              <a:cxn ang="0">
                <a:pos x="262" y="231"/>
              </a:cxn>
              <a:cxn ang="0">
                <a:pos x="532" y="231"/>
              </a:cxn>
              <a:cxn ang="0">
                <a:pos x="532" y="0"/>
              </a:cxn>
              <a:cxn ang="0">
                <a:pos x="361" y="0"/>
              </a:cxn>
            </a:cxnLst>
            <a:rect l="0" t="0" r="r" b="b"/>
            <a:pathLst>
              <a:path w="532" h="777">
                <a:moveTo>
                  <a:pt x="0" y="777"/>
                </a:moveTo>
                <a:lnTo>
                  <a:pt x="0" y="460"/>
                </a:lnTo>
                <a:lnTo>
                  <a:pt x="262" y="460"/>
                </a:lnTo>
                <a:lnTo>
                  <a:pt x="262" y="231"/>
                </a:lnTo>
                <a:lnTo>
                  <a:pt x="532" y="231"/>
                </a:lnTo>
                <a:lnTo>
                  <a:pt x="532" y="0"/>
                </a:lnTo>
                <a:lnTo>
                  <a:pt x="361" y="0"/>
                </a:lnTo>
              </a:path>
            </a:pathLst>
          </a:custGeom>
          <a:noFill/>
          <a:ln w="19050" cap="flat">
            <a:solidFill>
              <a:srgbClr val="ED1C24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3749419" y="2053721"/>
            <a:ext cx="3961653" cy="3286266"/>
          </a:xfrm>
          <a:custGeom>
            <a:avLst/>
            <a:gdLst/>
            <a:ahLst/>
            <a:cxnLst>
              <a:cxn ang="0">
                <a:pos x="1748" y="0"/>
              </a:cxn>
              <a:cxn ang="0">
                <a:pos x="1748" y="506"/>
              </a:cxn>
              <a:cxn ang="0">
                <a:pos x="1481" y="506"/>
              </a:cxn>
              <a:cxn ang="0">
                <a:pos x="1481" y="251"/>
              </a:cxn>
              <a:cxn ang="0">
                <a:pos x="1233" y="251"/>
              </a:cxn>
              <a:cxn ang="0">
                <a:pos x="1233" y="714"/>
              </a:cxn>
              <a:cxn ang="0">
                <a:pos x="1519" y="714"/>
              </a:cxn>
              <a:cxn ang="0">
                <a:pos x="1519" y="959"/>
              </a:cxn>
              <a:cxn ang="0">
                <a:pos x="1242" y="959"/>
              </a:cxn>
              <a:cxn ang="0">
                <a:pos x="1242" y="1191"/>
              </a:cxn>
              <a:cxn ang="0">
                <a:pos x="1502" y="1191"/>
              </a:cxn>
              <a:cxn ang="0">
                <a:pos x="1507" y="1450"/>
              </a:cxn>
              <a:cxn ang="0">
                <a:pos x="1001" y="1450"/>
              </a:cxn>
              <a:cxn ang="0">
                <a:pos x="1001" y="1203"/>
              </a:cxn>
              <a:cxn ang="0">
                <a:pos x="746" y="1203"/>
              </a:cxn>
              <a:cxn ang="0">
                <a:pos x="746" y="969"/>
              </a:cxn>
              <a:cxn ang="0">
                <a:pos x="1008" y="969"/>
              </a:cxn>
              <a:cxn ang="0">
                <a:pos x="1008" y="744"/>
              </a:cxn>
              <a:cxn ang="0">
                <a:pos x="489" y="744"/>
              </a:cxn>
              <a:cxn ang="0">
                <a:pos x="489" y="494"/>
              </a:cxn>
              <a:cxn ang="0">
                <a:pos x="992" y="494"/>
              </a:cxn>
              <a:cxn ang="0">
                <a:pos x="992" y="263"/>
              </a:cxn>
              <a:cxn ang="0">
                <a:pos x="279" y="263"/>
              </a:cxn>
              <a:cxn ang="0">
                <a:pos x="279" y="508"/>
              </a:cxn>
              <a:cxn ang="0">
                <a:pos x="0" y="508"/>
              </a:cxn>
              <a:cxn ang="0">
                <a:pos x="0" y="345"/>
              </a:cxn>
            </a:cxnLst>
            <a:rect l="0" t="0" r="r" b="b"/>
            <a:pathLst>
              <a:path w="1748" h="1450">
                <a:moveTo>
                  <a:pt x="1748" y="0"/>
                </a:moveTo>
                <a:lnTo>
                  <a:pt x="1748" y="506"/>
                </a:lnTo>
                <a:lnTo>
                  <a:pt x="1481" y="506"/>
                </a:lnTo>
                <a:lnTo>
                  <a:pt x="1481" y="251"/>
                </a:lnTo>
                <a:lnTo>
                  <a:pt x="1233" y="251"/>
                </a:lnTo>
                <a:lnTo>
                  <a:pt x="1233" y="714"/>
                </a:lnTo>
                <a:lnTo>
                  <a:pt x="1519" y="714"/>
                </a:lnTo>
                <a:lnTo>
                  <a:pt x="1519" y="959"/>
                </a:lnTo>
                <a:lnTo>
                  <a:pt x="1242" y="959"/>
                </a:lnTo>
                <a:lnTo>
                  <a:pt x="1242" y="1191"/>
                </a:lnTo>
                <a:lnTo>
                  <a:pt x="1502" y="1191"/>
                </a:lnTo>
                <a:lnTo>
                  <a:pt x="1507" y="1450"/>
                </a:lnTo>
                <a:lnTo>
                  <a:pt x="1001" y="1450"/>
                </a:lnTo>
                <a:lnTo>
                  <a:pt x="1001" y="1203"/>
                </a:lnTo>
                <a:lnTo>
                  <a:pt x="746" y="1203"/>
                </a:lnTo>
                <a:lnTo>
                  <a:pt x="746" y="969"/>
                </a:lnTo>
                <a:lnTo>
                  <a:pt x="1008" y="969"/>
                </a:lnTo>
                <a:lnTo>
                  <a:pt x="1008" y="744"/>
                </a:lnTo>
                <a:lnTo>
                  <a:pt x="489" y="744"/>
                </a:lnTo>
                <a:lnTo>
                  <a:pt x="489" y="494"/>
                </a:lnTo>
                <a:lnTo>
                  <a:pt x="992" y="494"/>
                </a:lnTo>
                <a:lnTo>
                  <a:pt x="992" y="263"/>
                </a:lnTo>
                <a:lnTo>
                  <a:pt x="279" y="263"/>
                </a:lnTo>
                <a:lnTo>
                  <a:pt x="279" y="508"/>
                </a:lnTo>
                <a:lnTo>
                  <a:pt x="0" y="508"/>
                </a:lnTo>
                <a:lnTo>
                  <a:pt x="0" y="345"/>
                </a:lnTo>
              </a:path>
            </a:pathLst>
          </a:custGeom>
          <a:noFill/>
          <a:ln w="19050" cap="flat">
            <a:solidFill>
              <a:srgbClr val="00A651"/>
            </a:solidFill>
            <a:prstDash val="sysDot"/>
            <a:miter lim="800000"/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166016" y="4064991"/>
            <a:ext cx="331226" cy="331224"/>
            <a:chOff x="274279" y="1948647"/>
            <a:chExt cx="1063391" cy="1063391"/>
          </a:xfrm>
        </p:grpSpPr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0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33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75050" y="2476450"/>
            <a:ext cx="331224" cy="330908"/>
            <a:chOff x="274279" y="3203997"/>
            <a:chExt cx="1063391" cy="1062375"/>
          </a:xfrm>
        </p:grpSpPr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3200400" y="5994975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086600" y="1396425"/>
            <a:ext cx="114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endParaRPr lang="en-US" sz="1600" b="1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609600" y="4065150"/>
            <a:ext cx="331226" cy="331224"/>
            <a:chOff x="274279" y="1948647"/>
            <a:chExt cx="1063391" cy="1063391"/>
          </a:xfrm>
        </p:grpSpPr>
        <p:sp>
          <p:nvSpPr>
            <p:cNvPr id="58" name="Oval 10"/>
            <p:cNvSpPr>
              <a:spLocks noChangeArrowheads="1"/>
            </p:cNvSpPr>
            <p:nvPr/>
          </p:nvSpPr>
          <p:spPr bwMode="auto">
            <a:xfrm>
              <a:off x="274279" y="1948647"/>
              <a:ext cx="1063391" cy="1063391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11"/>
            <p:cNvSpPr>
              <a:spLocks noChangeArrowheads="1"/>
            </p:cNvSpPr>
            <p:nvPr/>
          </p:nvSpPr>
          <p:spPr bwMode="auto">
            <a:xfrm>
              <a:off x="341312" y="2045135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Oval 12"/>
            <p:cNvSpPr>
              <a:spLocks noChangeArrowheads="1"/>
            </p:cNvSpPr>
            <p:nvPr/>
          </p:nvSpPr>
          <p:spPr bwMode="auto">
            <a:xfrm>
              <a:off x="404282" y="2117246"/>
              <a:ext cx="805414" cy="805415"/>
            </a:xfrm>
            <a:prstGeom prst="ellipse">
              <a:avLst/>
            </a:prstGeom>
            <a:gradFill>
              <a:gsLst>
                <a:gs pos="87000">
                  <a:schemeClr val="accent5">
                    <a:lumMod val="50000"/>
                  </a:schemeClr>
                </a:gs>
                <a:gs pos="49000">
                  <a:schemeClr val="accent6">
                    <a:shade val="67500"/>
                    <a:satMod val="115000"/>
                  </a:schemeClr>
                </a:gs>
                <a:gs pos="6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19"/>
            <p:cNvGrpSpPr/>
            <p:nvPr/>
          </p:nvGrpSpPr>
          <p:grpSpPr>
            <a:xfrm>
              <a:off x="558125" y="2273167"/>
              <a:ext cx="499449" cy="501113"/>
              <a:chOff x="574675" y="4627563"/>
              <a:chExt cx="952500" cy="955675"/>
            </a:xfrm>
          </p:grpSpPr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579437" y="4635500"/>
                <a:ext cx="947738" cy="947738"/>
              </a:xfrm>
              <a:custGeom>
                <a:avLst/>
                <a:gdLst/>
                <a:ahLst/>
                <a:cxnLst>
                  <a:cxn ang="0">
                    <a:pos x="597" y="111"/>
                  </a:cxn>
                  <a:cxn ang="0">
                    <a:pos x="111" y="597"/>
                  </a:cxn>
                  <a:cxn ang="0">
                    <a:pos x="0" y="489"/>
                  </a:cxn>
                  <a:cxn ang="0">
                    <a:pos x="489" y="0"/>
                  </a:cxn>
                  <a:cxn ang="0">
                    <a:pos x="597" y="111"/>
                  </a:cxn>
                </a:cxnLst>
                <a:rect l="0" t="0" r="r" b="b"/>
                <a:pathLst>
                  <a:path w="597" h="597">
                    <a:moveTo>
                      <a:pt x="597" y="111"/>
                    </a:moveTo>
                    <a:lnTo>
                      <a:pt x="111" y="597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597" y="111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4"/>
              <p:cNvSpPr>
                <a:spLocks/>
              </p:cNvSpPr>
              <p:nvPr/>
            </p:nvSpPr>
            <p:spPr bwMode="auto">
              <a:xfrm>
                <a:off x="574675" y="4627563"/>
                <a:ext cx="949325" cy="944563"/>
              </a:xfrm>
              <a:custGeom>
                <a:avLst/>
                <a:gdLst/>
                <a:ahLst/>
                <a:cxnLst>
                  <a:cxn ang="0">
                    <a:pos x="0" y="109"/>
                  </a:cxn>
                  <a:cxn ang="0">
                    <a:pos x="487" y="595"/>
                  </a:cxn>
                  <a:cxn ang="0">
                    <a:pos x="598" y="487"/>
                  </a:cxn>
                  <a:cxn ang="0">
                    <a:pos x="109" y="0"/>
                  </a:cxn>
                  <a:cxn ang="0">
                    <a:pos x="0" y="109"/>
                  </a:cxn>
                </a:cxnLst>
                <a:rect l="0" t="0" r="r" b="b"/>
                <a:pathLst>
                  <a:path w="598" h="595">
                    <a:moveTo>
                      <a:pt x="0" y="109"/>
                    </a:moveTo>
                    <a:lnTo>
                      <a:pt x="487" y="595"/>
                    </a:lnTo>
                    <a:lnTo>
                      <a:pt x="598" y="487"/>
                    </a:lnTo>
                    <a:lnTo>
                      <a:pt x="109" y="0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416470" y="2117246"/>
              <a:ext cx="766820" cy="520015"/>
            </a:xfrm>
            <a:custGeom>
              <a:avLst/>
              <a:gdLst/>
              <a:ahLst/>
              <a:cxnLst>
                <a:cxn ang="0">
                  <a:pos x="320" y="123"/>
                </a:cxn>
                <a:cxn ang="0">
                  <a:pos x="162" y="0"/>
                </a:cxn>
                <a:cxn ang="0">
                  <a:pos x="0" y="138"/>
                </a:cxn>
                <a:cxn ang="0">
                  <a:pos x="320" y="123"/>
                </a:cxn>
              </a:cxnLst>
              <a:rect l="0" t="0" r="r" b="b"/>
              <a:pathLst>
                <a:path w="320" h="217">
                  <a:moveTo>
                    <a:pt x="320" y="123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60"/>
                    <a:pt x="0" y="138"/>
                  </a:cubicBezTo>
                  <a:cubicBezTo>
                    <a:pt x="175" y="217"/>
                    <a:pt x="274" y="166"/>
                    <a:pt x="320" y="123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40000"/>
                    <a:lumOff val="60000"/>
                    <a:alpha val="14000"/>
                  </a:schemeClr>
                </a:gs>
                <a:gs pos="100000">
                  <a:schemeClr val="accent6">
                    <a:lumMod val="20000"/>
                    <a:lumOff val="80000"/>
                    <a:alpha val="90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09600" y="2464950"/>
            <a:ext cx="331224" cy="330908"/>
            <a:chOff x="274279" y="3203997"/>
            <a:chExt cx="1063391" cy="1062375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533400" y="4446150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33400" y="2830710"/>
            <a:ext cx="152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r>
              <a:rPr lang="uk-UA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16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sz="1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33400" y="4750950"/>
            <a:ext cx="152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 of the printing and typesetting industry. </a:t>
            </a:r>
            <a:endParaRPr lang="en-US" sz="1200" dirty="0">
              <a:latin typeface="+mn-lt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33400" y="3146285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+mn-lt"/>
              </a:rPr>
              <a:t>Lorem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Ipsum</a:t>
            </a:r>
            <a:r>
              <a:rPr lang="en-US" sz="1200" dirty="0" smtClean="0">
                <a:latin typeface="+mn-lt"/>
              </a:rPr>
              <a:t> is simply dummy text</a:t>
            </a:r>
            <a:r>
              <a:rPr lang="ru-RU" sz="1200" dirty="0" smtClean="0">
                <a:latin typeface="+mn-lt"/>
              </a:rPr>
              <a:t>.</a:t>
            </a:r>
            <a:endParaRPr lang="en-US" sz="1200" dirty="0">
              <a:latin typeface="+mn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200" y="914400"/>
            <a:ext cx="495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is simply dummy text of the printing and typesetting industry. </a:t>
            </a:r>
            <a:r>
              <a:rPr lang="en-US" sz="1400" dirty="0" err="1" smtClean="0">
                <a:latin typeface="+mn-lt"/>
              </a:rPr>
              <a:t>Lorem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Ipsum</a:t>
            </a:r>
            <a:r>
              <a:rPr lang="en-US" sz="1400" dirty="0" smtClean="0">
                <a:latin typeface="+mn-lt"/>
              </a:rPr>
              <a:t> has been the industry's standard dummy text ever since the 1500s. </a:t>
            </a:r>
            <a:endParaRPr lang="en-US" sz="1400" dirty="0">
              <a:latin typeface="+mn-lt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7543800" y="1981200"/>
            <a:ext cx="331224" cy="330908"/>
            <a:chOff x="274279" y="3203997"/>
            <a:chExt cx="1063391" cy="1062375"/>
          </a:xfrm>
        </p:grpSpPr>
        <p:sp>
          <p:nvSpPr>
            <p:cNvPr id="76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9" name="Group 20"/>
            <p:cNvGrpSpPr/>
            <p:nvPr/>
          </p:nvGrpSpPr>
          <p:grpSpPr>
            <a:xfrm rot="5400000">
              <a:off x="464744" y="3574383"/>
              <a:ext cx="687292" cy="459578"/>
              <a:chOff x="2265428" y="4694238"/>
              <a:chExt cx="1336609" cy="893763"/>
            </a:xfrm>
          </p:grpSpPr>
          <p:sp>
            <p:nvSpPr>
              <p:cNvPr id="81" name="Freeform 21"/>
              <p:cNvSpPr>
                <a:spLocks/>
              </p:cNvSpPr>
              <p:nvPr/>
            </p:nvSpPr>
            <p:spPr bwMode="auto">
              <a:xfrm>
                <a:off x="2881312" y="4694238"/>
                <a:ext cx="720725" cy="893763"/>
              </a:xfrm>
              <a:custGeom>
                <a:avLst/>
                <a:gdLst/>
                <a:ahLst/>
                <a:cxnLst>
                  <a:cxn ang="0">
                    <a:pos x="206" y="0"/>
                  </a:cxn>
                  <a:cxn ang="0">
                    <a:pos x="0" y="0"/>
                  </a:cxn>
                  <a:cxn ang="0">
                    <a:pos x="248" y="282"/>
                  </a:cxn>
                  <a:cxn ang="0">
                    <a:pos x="2" y="563"/>
                  </a:cxn>
                  <a:cxn ang="0">
                    <a:pos x="206" y="563"/>
                  </a:cxn>
                  <a:cxn ang="0">
                    <a:pos x="454" y="282"/>
                  </a:cxn>
                  <a:cxn ang="0">
                    <a:pos x="206" y="0"/>
                  </a:cxn>
                </a:cxnLst>
                <a:rect l="0" t="0" r="r" b="b"/>
                <a:pathLst>
                  <a:path w="454" h="563">
                    <a:moveTo>
                      <a:pt x="206" y="0"/>
                    </a:moveTo>
                    <a:lnTo>
                      <a:pt x="0" y="0"/>
                    </a:lnTo>
                    <a:lnTo>
                      <a:pt x="248" y="282"/>
                    </a:lnTo>
                    <a:lnTo>
                      <a:pt x="2" y="563"/>
                    </a:lnTo>
                    <a:lnTo>
                      <a:pt x="206" y="563"/>
                    </a:lnTo>
                    <a:lnTo>
                      <a:pt x="454" y="282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22"/>
              <p:cNvSpPr>
                <a:spLocks noChangeArrowheads="1"/>
              </p:cNvSpPr>
              <p:nvPr/>
            </p:nvSpPr>
            <p:spPr bwMode="auto">
              <a:xfrm>
                <a:off x="2265428" y="5004214"/>
                <a:ext cx="837687" cy="242888"/>
              </a:xfrm>
              <a:prstGeom prst="rect">
                <a:avLst/>
              </a:prstGeom>
              <a:solidFill>
                <a:srgbClr val="0101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 rot="10800000">
            <a:off x="3581400" y="5715000"/>
            <a:ext cx="331224" cy="330908"/>
            <a:chOff x="274279" y="3203997"/>
            <a:chExt cx="1063391" cy="1062375"/>
          </a:xfrm>
        </p:grpSpPr>
        <p:sp>
          <p:nvSpPr>
            <p:cNvPr id="84" name="Oval 14"/>
            <p:cNvSpPr>
              <a:spLocks noChangeArrowheads="1"/>
            </p:cNvSpPr>
            <p:nvPr/>
          </p:nvSpPr>
          <p:spPr bwMode="auto">
            <a:xfrm>
              <a:off x="274279" y="3203997"/>
              <a:ext cx="1063391" cy="1062375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Oval 15"/>
            <p:cNvSpPr>
              <a:spLocks noChangeArrowheads="1"/>
            </p:cNvSpPr>
            <p:nvPr/>
          </p:nvSpPr>
          <p:spPr bwMode="auto">
            <a:xfrm>
              <a:off x="341312" y="3299468"/>
              <a:ext cx="928308" cy="928309"/>
            </a:xfrm>
            <a:prstGeom prst="ellipse">
              <a:avLst/>
            </a:prstGeom>
            <a:gradFill>
              <a:gsLst>
                <a:gs pos="3000">
                  <a:srgbClr val="000000"/>
                </a:gs>
                <a:gs pos="94000">
                  <a:schemeClr val="bg1">
                    <a:shade val="100000"/>
                    <a:satMod val="115000"/>
                  </a:schemeClr>
                </a:gs>
              </a:gsLst>
              <a:lin ang="42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Oval 16"/>
            <p:cNvSpPr>
              <a:spLocks noChangeArrowheads="1"/>
            </p:cNvSpPr>
            <p:nvPr/>
          </p:nvSpPr>
          <p:spPr bwMode="auto">
            <a:xfrm>
              <a:off x="404282" y="3369549"/>
              <a:ext cx="805414" cy="805415"/>
            </a:xfrm>
            <a:prstGeom prst="ellipse">
              <a:avLst/>
            </a:prstGeom>
            <a:gradFill>
              <a:gsLst>
                <a:gs pos="74000">
                  <a:schemeClr val="accent3">
                    <a:lumMod val="50000"/>
                    <a:shade val="30000"/>
                    <a:satMod val="115000"/>
                  </a:schemeClr>
                </a:gs>
                <a:gs pos="51000">
                  <a:schemeClr val="accent3">
                    <a:lumMod val="50000"/>
                    <a:shade val="67500"/>
                    <a:satMod val="115000"/>
                  </a:schemeClr>
                </a:gs>
                <a:gs pos="0">
                  <a:schemeClr val="accent3"/>
                </a:gs>
              </a:gsLst>
              <a:path path="circl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7" name="Group 20"/>
            <p:cNvGrpSpPr/>
            <p:nvPr/>
          </p:nvGrpSpPr>
          <p:grpSpPr>
            <a:xfrm rot="5400000">
              <a:off x="464745" y="3574383"/>
              <a:ext cx="687292" cy="459578"/>
              <a:chOff x="2265428" y="4694238"/>
              <a:chExt cx="1336609" cy="893763"/>
            </a:xfrm>
          </p:grpSpPr>
          <p:sp>
            <p:nvSpPr>
              <p:cNvPr id="89" name="Freeform 21"/>
              <p:cNvSpPr>
                <a:spLocks/>
              </p:cNvSpPr>
              <p:nvPr/>
            </p:nvSpPr>
            <p:spPr bwMode="auto">
              <a:xfrm>
                <a:off x="2881312" y="4694238"/>
                <a:ext cx="720725" cy="893763"/>
              </a:xfrm>
              <a:custGeom>
                <a:avLst/>
                <a:gdLst/>
                <a:ahLst/>
                <a:cxnLst>
                  <a:cxn ang="0">
                    <a:pos x="206" y="0"/>
                  </a:cxn>
                  <a:cxn ang="0">
                    <a:pos x="0" y="0"/>
                  </a:cxn>
                  <a:cxn ang="0">
                    <a:pos x="248" y="282"/>
                  </a:cxn>
                  <a:cxn ang="0">
                    <a:pos x="2" y="563"/>
                  </a:cxn>
                  <a:cxn ang="0">
                    <a:pos x="206" y="563"/>
                  </a:cxn>
                  <a:cxn ang="0">
                    <a:pos x="454" y="282"/>
                  </a:cxn>
                  <a:cxn ang="0">
                    <a:pos x="206" y="0"/>
                  </a:cxn>
                </a:cxnLst>
                <a:rect l="0" t="0" r="r" b="b"/>
                <a:pathLst>
                  <a:path w="454" h="563">
                    <a:moveTo>
                      <a:pt x="206" y="0"/>
                    </a:moveTo>
                    <a:lnTo>
                      <a:pt x="0" y="0"/>
                    </a:lnTo>
                    <a:lnTo>
                      <a:pt x="248" y="282"/>
                    </a:lnTo>
                    <a:lnTo>
                      <a:pt x="2" y="563"/>
                    </a:lnTo>
                    <a:lnTo>
                      <a:pt x="206" y="563"/>
                    </a:lnTo>
                    <a:lnTo>
                      <a:pt x="454" y="282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rgbClr val="01010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Rectangle 22"/>
              <p:cNvSpPr>
                <a:spLocks noChangeArrowheads="1"/>
              </p:cNvSpPr>
              <p:nvPr/>
            </p:nvSpPr>
            <p:spPr bwMode="auto">
              <a:xfrm>
                <a:off x="2265428" y="5004214"/>
                <a:ext cx="837687" cy="242888"/>
              </a:xfrm>
              <a:prstGeom prst="rect">
                <a:avLst/>
              </a:prstGeom>
              <a:solidFill>
                <a:srgbClr val="0101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8" name="Freeform 17"/>
            <p:cNvSpPr>
              <a:spLocks/>
            </p:cNvSpPr>
            <p:nvPr/>
          </p:nvSpPr>
          <p:spPr bwMode="auto">
            <a:xfrm>
              <a:off x="416470" y="3371580"/>
              <a:ext cx="766820" cy="517984"/>
            </a:xfrm>
            <a:custGeom>
              <a:avLst/>
              <a:gdLst/>
              <a:ahLst/>
              <a:cxnLst>
                <a:cxn ang="0">
                  <a:pos x="320" y="122"/>
                </a:cxn>
                <a:cxn ang="0">
                  <a:pos x="162" y="0"/>
                </a:cxn>
                <a:cxn ang="0">
                  <a:pos x="0" y="137"/>
                </a:cxn>
                <a:cxn ang="0">
                  <a:pos x="320" y="122"/>
                </a:cxn>
              </a:cxnLst>
              <a:rect l="0" t="0" r="r" b="b"/>
              <a:pathLst>
                <a:path w="320" h="216">
                  <a:moveTo>
                    <a:pt x="320" y="122"/>
                  </a:moveTo>
                  <a:cubicBezTo>
                    <a:pt x="301" y="52"/>
                    <a:pt x="238" y="0"/>
                    <a:pt x="162" y="0"/>
                  </a:cubicBezTo>
                  <a:cubicBezTo>
                    <a:pt x="81" y="0"/>
                    <a:pt x="14" y="59"/>
                    <a:pt x="0" y="137"/>
                  </a:cubicBezTo>
                  <a:cubicBezTo>
                    <a:pt x="175" y="216"/>
                    <a:pt x="274" y="165"/>
                    <a:pt x="320" y="122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60000"/>
                    <a:lumOff val="40000"/>
                    <a:alpha val="10000"/>
                  </a:schemeClr>
                </a:gs>
                <a:gs pos="100000">
                  <a:schemeClr val="bg1">
                    <a:shade val="100000"/>
                    <a:satMod val="115000"/>
                    <a:alpha val="72000"/>
                  </a:scheme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28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4553661</TotalTime>
  <Words>60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TZ-固定图形;KJ-平面;DH-静态;XJ-二级</cp:keywords>
  <dc:description>PPTfans.cn</dc:description>
  <cp:revision>805</cp:revision>
  <dcterms:created xsi:type="dcterms:W3CDTF">2010-07-23T09:33:49Z</dcterms:created>
  <dcterms:modified xsi:type="dcterms:W3CDTF">2012-07-18T18:32:42Z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