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8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0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64"/>
          <p:cNvSpPr>
            <a:spLocks noChangeArrowheads="1"/>
          </p:cNvSpPr>
          <p:nvPr/>
        </p:nvSpPr>
        <p:spPr bwMode="gray">
          <a:xfrm>
            <a:off x="685800" y="228600"/>
            <a:ext cx="3962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Steps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5791200" y="2286000"/>
            <a:ext cx="2597698" cy="3613928"/>
            <a:chOff x="5158944" y="1788208"/>
            <a:chExt cx="2597698" cy="3613928"/>
          </a:xfrm>
        </p:grpSpPr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5158944" y="3904851"/>
              <a:ext cx="880932" cy="14972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8"/>
                </a:cxn>
                <a:cxn ang="0">
                  <a:pos x="293" y="498"/>
                </a:cxn>
                <a:cxn ang="0">
                  <a:pos x="293" y="158"/>
                </a:cxn>
                <a:cxn ang="0">
                  <a:pos x="0" y="0"/>
                </a:cxn>
              </a:cxnLst>
              <a:rect l="0" t="0" r="r" b="b"/>
              <a:pathLst>
                <a:path w="293" h="498">
                  <a:moveTo>
                    <a:pt x="0" y="0"/>
                  </a:moveTo>
                  <a:lnTo>
                    <a:pt x="0" y="498"/>
                  </a:lnTo>
                  <a:lnTo>
                    <a:pt x="293" y="498"/>
                  </a:lnTo>
                  <a:lnTo>
                    <a:pt x="293" y="15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  <a:alpha val="46000"/>
                  </a:srgbClr>
                </a:gs>
                <a:gs pos="82000">
                  <a:srgbClr val="B3B3B3">
                    <a:shade val="100000"/>
                    <a:satMod val="115000"/>
                    <a:alpha val="0"/>
                  </a:srgbClr>
                </a:gs>
              </a:gsLst>
              <a:lin ang="7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5158944" y="3664323"/>
              <a:ext cx="2597698" cy="71557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293" y="238"/>
                </a:cxn>
                <a:cxn ang="0">
                  <a:pos x="864" y="158"/>
                </a:cxn>
                <a:cxn ang="0">
                  <a:pos x="571" y="0"/>
                </a:cxn>
                <a:cxn ang="0">
                  <a:pos x="0" y="80"/>
                </a:cxn>
              </a:cxnLst>
              <a:rect l="0" t="0" r="r" b="b"/>
              <a:pathLst>
                <a:path w="864" h="238">
                  <a:moveTo>
                    <a:pt x="0" y="80"/>
                  </a:moveTo>
                  <a:lnTo>
                    <a:pt x="293" y="238"/>
                  </a:lnTo>
                  <a:lnTo>
                    <a:pt x="864" y="158"/>
                  </a:lnTo>
                  <a:lnTo>
                    <a:pt x="571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5E5E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6039876" y="4139366"/>
              <a:ext cx="1716766" cy="126277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569" y="420"/>
                </a:cxn>
                <a:cxn ang="0">
                  <a:pos x="571" y="0"/>
                </a:cxn>
                <a:cxn ang="0">
                  <a:pos x="0" y="80"/>
                </a:cxn>
                <a:cxn ang="0">
                  <a:pos x="0" y="420"/>
                </a:cxn>
              </a:cxnLst>
              <a:rect l="0" t="0" r="r" b="b"/>
              <a:pathLst>
                <a:path w="571" h="420">
                  <a:moveTo>
                    <a:pt x="0" y="420"/>
                  </a:moveTo>
                  <a:lnTo>
                    <a:pt x="569" y="420"/>
                  </a:lnTo>
                  <a:lnTo>
                    <a:pt x="571" y="0"/>
                  </a:lnTo>
                  <a:lnTo>
                    <a:pt x="0" y="80"/>
                  </a:lnTo>
                  <a:lnTo>
                    <a:pt x="0" y="4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6E6E6">
                    <a:shade val="30000"/>
                    <a:satMod val="115000"/>
                  </a:srgbClr>
                </a:gs>
                <a:gs pos="45000">
                  <a:srgbClr val="E6E6E6">
                    <a:shade val="67500"/>
                    <a:satMod val="115000"/>
                    <a:alpha val="90000"/>
                  </a:srgbClr>
                </a:gs>
                <a:gs pos="73000">
                  <a:srgbClr val="E6E6E6">
                    <a:shade val="100000"/>
                    <a:satMod val="115000"/>
                    <a:alpha val="0"/>
                  </a:srgbClr>
                </a:gs>
              </a:gsLst>
              <a:lin ang="4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5158944" y="2031742"/>
              <a:ext cx="880932" cy="2327105"/>
            </a:xfrm>
            <a:custGeom>
              <a:avLst/>
              <a:gdLst/>
              <a:ahLst/>
              <a:cxnLst>
                <a:cxn ang="0">
                  <a:pos x="293" y="774"/>
                </a:cxn>
                <a:cxn ang="0">
                  <a:pos x="0" y="616"/>
                </a:cxn>
                <a:cxn ang="0">
                  <a:pos x="0" y="0"/>
                </a:cxn>
                <a:cxn ang="0">
                  <a:pos x="293" y="160"/>
                </a:cxn>
                <a:cxn ang="0">
                  <a:pos x="293" y="774"/>
                </a:cxn>
              </a:cxnLst>
              <a:rect l="0" t="0" r="r" b="b"/>
              <a:pathLst>
                <a:path w="293" h="774">
                  <a:moveTo>
                    <a:pt x="293" y="774"/>
                  </a:moveTo>
                  <a:lnTo>
                    <a:pt x="0" y="616"/>
                  </a:lnTo>
                  <a:lnTo>
                    <a:pt x="0" y="0"/>
                  </a:lnTo>
                  <a:lnTo>
                    <a:pt x="293" y="160"/>
                  </a:lnTo>
                  <a:lnTo>
                    <a:pt x="293" y="7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5158944" y="1788208"/>
              <a:ext cx="2597698" cy="724589"/>
            </a:xfrm>
            <a:custGeom>
              <a:avLst/>
              <a:gdLst/>
              <a:ahLst/>
              <a:cxnLst>
                <a:cxn ang="0">
                  <a:pos x="293" y="241"/>
                </a:cxn>
                <a:cxn ang="0">
                  <a:pos x="0" y="81"/>
                </a:cxn>
                <a:cxn ang="0">
                  <a:pos x="571" y="0"/>
                </a:cxn>
                <a:cxn ang="0">
                  <a:pos x="864" y="161"/>
                </a:cxn>
                <a:cxn ang="0">
                  <a:pos x="293" y="241"/>
                </a:cxn>
              </a:cxnLst>
              <a:rect l="0" t="0" r="r" b="b"/>
              <a:pathLst>
                <a:path w="864" h="241">
                  <a:moveTo>
                    <a:pt x="293" y="241"/>
                  </a:moveTo>
                  <a:lnTo>
                    <a:pt x="0" y="81"/>
                  </a:lnTo>
                  <a:lnTo>
                    <a:pt x="571" y="0"/>
                  </a:lnTo>
                  <a:lnTo>
                    <a:pt x="864" y="161"/>
                  </a:lnTo>
                  <a:lnTo>
                    <a:pt x="293" y="2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6039876" y="2272270"/>
              <a:ext cx="1716766" cy="2086577"/>
            </a:xfrm>
            <a:custGeom>
              <a:avLst/>
              <a:gdLst/>
              <a:ahLst/>
              <a:cxnLst>
                <a:cxn ang="0">
                  <a:pos x="571" y="0"/>
                </a:cxn>
                <a:cxn ang="0">
                  <a:pos x="569" y="614"/>
                </a:cxn>
                <a:cxn ang="0">
                  <a:pos x="0" y="694"/>
                </a:cxn>
                <a:cxn ang="0">
                  <a:pos x="0" y="80"/>
                </a:cxn>
                <a:cxn ang="0">
                  <a:pos x="571" y="0"/>
                </a:cxn>
              </a:cxnLst>
              <a:rect l="0" t="0" r="r" b="b"/>
              <a:pathLst>
                <a:path w="571" h="694">
                  <a:moveTo>
                    <a:pt x="571" y="0"/>
                  </a:moveTo>
                  <a:lnTo>
                    <a:pt x="569" y="614"/>
                  </a:lnTo>
                  <a:lnTo>
                    <a:pt x="0" y="694"/>
                  </a:lnTo>
                  <a:lnTo>
                    <a:pt x="0" y="80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5170970" y="2079848"/>
              <a:ext cx="853873" cy="2230894"/>
            </a:xfrm>
            <a:custGeom>
              <a:avLst/>
              <a:gdLst/>
              <a:ahLst/>
              <a:cxnLst>
                <a:cxn ang="0">
                  <a:pos x="12" y="258"/>
                </a:cxn>
                <a:cxn ang="0">
                  <a:pos x="0" y="224"/>
                </a:cxn>
                <a:cxn ang="0">
                  <a:pos x="0" y="25"/>
                </a:cxn>
                <a:cxn ang="0">
                  <a:pos x="13" y="5"/>
                </a:cxn>
                <a:cxn ang="0">
                  <a:pos x="108" y="56"/>
                </a:cxn>
                <a:cxn ang="0">
                  <a:pos x="120" y="90"/>
                </a:cxn>
                <a:cxn ang="0">
                  <a:pos x="120" y="290"/>
                </a:cxn>
                <a:cxn ang="0">
                  <a:pos x="107" y="310"/>
                </a:cxn>
                <a:cxn ang="0">
                  <a:pos x="12" y="258"/>
                </a:cxn>
              </a:cxnLst>
              <a:rect l="0" t="0" r="r" b="b"/>
              <a:pathLst>
                <a:path w="120" h="314">
                  <a:moveTo>
                    <a:pt x="12" y="258"/>
                  </a:moveTo>
                  <a:cubicBezTo>
                    <a:pt x="2" y="251"/>
                    <a:pt x="0" y="236"/>
                    <a:pt x="0" y="224"/>
                  </a:cubicBezTo>
                  <a:cubicBezTo>
                    <a:pt x="0" y="158"/>
                    <a:pt x="0" y="91"/>
                    <a:pt x="0" y="25"/>
                  </a:cubicBezTo>
                  <a:cubicBezTo>
                    <a:pt x="0" y="19"/>
                    <a:pt x="2" y="0"/>
                    <a:pt x="13" y="5"/>
                  </a:cubicBezTo>
                  <a:cubicBezTo>
                    <a:pt x="44" y="22"/>
                    <a:pt x="76" y="39"/>
                    <a:pt x="108" y="56"/>
                  </a:cubicBezTo>
                  <a:cubicBezTo>
                    <a:pt x="118" y="63"/>
                    <a:pt x="120" y="79"/>
                    <a:pt x="120" y="90"/>
                  </a:cubicBezTo>
                  <a:cubicBezTo>
                    <a:pt x="120" y="157"/>
                    <a:pt x="120" y="223"/>
                    <a:pt x="120" y="290"/>
                  </a:cubicBezTo>
                  <a:cubicBezTo>
                    <a:pt x="120" y="296"/>
                    <a:pt x="118" y="314"/>
                    <a:pt x="107" y="310"/>
                  </a:cubicBezTo>
                  <a:cubicBezTo>
                    <a:pt x="76" y="293"/>
                    <a:pt x="44" y="275"/>
                    <a:pt x="12" y="258"/>
                  </a:cubicBezTo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4" name="Freeform 56"/>
            <p:cNvSpPr>
              <a:spLocks noEditPoints="1"/>
            </p:cNvSpPr>
            <p:nvPr/>
          </p:nvSpPr>
          <p:spPr bwMode="auto">
            <a:xfrm>
              <a:off x="5372412" y="2434626"/>
              <a:ext cx="453996" cy="1506304"/>
            </a:xfrm>
            <a:custGeom>
              <a:avLst/>
              <a:gdLst/>
              <a:ahLst/>
              <a:cxnLst>
                <a:cxn ang="0">
                  <a:pos x="61" y="47"/>
                </a:cxn>
                <a:cxn ang="0">
                  <a:pos x="50" y="21"/>
                </a:cxn>
                <a:cxn ang="0">
                  <a:pos x="33" y="4"/>
                </a:cxn>
                <a:cxn ang="0">
                  <a:pos x="15" y="3"/>
                </a:cxn>
                <a:cxn ang="0">
                  <a:pos x="4" y="19"/>
                </a:cxn>
                <a:cxn ang="0">
                  <a:pos x="0" y="43"/>
                </a:cxn>
                <a:cxn ang="0">
                  <a:pos x="2" y="56"/>
                </a:cxn>
                <a:cxn ang="0">
                  <a:pos x="8" y="65"/>
                </a:cxn>
                <a:cxn ang="0">
                  <a:pos x="17" y="54"/>
                </a:cxn>
                <a:cxn ang="0">
                  <a:pos x="22" y="35"/>
                </a:cxn>
                <a:cxn ang="0">
                  <a:pos x="33" y="33"/>
                </a:cxn>
                <a:cxn ang="0">
                  <a:pos x="43" y="46"/>
                </a:cxn>
                <a:cxn ang="0">
                  <a:pos x="47" y="67"/>
                </a:cxn>
                <a:cxn ang="0">
                  <a:pos x="45" y="76"/>
                </a:cxn>
                <a:cxn ang="0">
                  <a:pos x="42" y="83"/>
                </a:cxn>
                <a:cxn ang="0">
                  <a:pos x="36" y="92"/>
                </a:cxn>
                <a:cxn ang="0">
                  <a:pos x="29" y="103"/>
                </a:cxn>
                <a:cxn ang="0">
                  <a:pos x="24" y="115"/>
                </a:cxn>
                <a:cxn ang="0">
                  <a:pos x="22" y="134"/>
                </a:cxn>
                <a:cxn ang="0">
                  <a:pos x="25" y="149"/>
                </a:cxn>
                <a:cxn ang="0">
                  <a:pos x="30" y="157"/>
                </a:cxn>
                <a:cxn ang="0">
                  <a:pos x="38" y="147"/>
                </a:cxn>
                <a:cxn ang="0">
                  <a:pos x="39" y="138"/>
                </a:cxn>
                <a:cxn ang="0">
                  <a:pos x="40" y="133"/>
                </a:cxn>
                <a:cxn ang="0">
                  <a:pos x="42" y="128"/>
                </a:cxn>
                <a:cxn ang="0">
                  <a:pos x="46" y="123"/>
                </a:cxn>
                <a:cxn ang="0">
                  <a:pos x="57" y="107"/>
                </a:cxn>
                <a:cxn ang="0">
                  <a:pos x="62" y="95"/>
                </a:cxn>
                <a:cxn ang="0">
                  <a:pos x="64" y="76"/>
                </a:cxn>
                <a:cxn ang="0">
                  <a:pos x="61" y="47"/>
                </a:cxn>
                <a:cxn ang="0">
                  <a:pos x="31" y="169"/>
                </a:cxn>
                <a:cxn ang="0">
                  <a:pos x="24" y="171"/>
                </a:cxn>
                <a:cxn ang="0">
                  <a:pos x="21" y="184"/>
                </a:cxn>
                <a:cxn ang="0">
                  <a:pos x="24" y="201"/>
                </a:cxn>
                <a:cxn ang="0">
                  <a:pos x="31" y="210"/>
                </a:cxn>
                <a:cxn ang="0">
                  <a:pos x="38" y="208"/>
                </a:cxn>
                <a:cxn ang="0">
                  <a:pos x="41" y="195"/>
                </a:cxn>
                <a:cxn ang="0">
                  <a:pos x="38" y="179"/>
                </a:cxn>
                <a:cxn ang="0">
                  <a:pos x="31" y="169"/>
                </a:cxn>
              </a:cxnLst>
              <a:rect l="0" t="0" r="r" b="b"/>
              <a:pathLst>
                <a:path w="64" h="212">
                  <a:moveTo>
                    <a:pt x="61" y="47"/>
                  </a:moveTo>
                  <a:cubicBezTo>
                    <a:pt x="58" y="38"/>
                    <a:pt x="55" y="29"/>
                    <a:pt x="50" y="21"/>
                  </a:cubicBezTo>
                  <a:cubicBezTo>
                    <a:pt x="45" y="13"/>
                    <a:pt x="39" y="8"/>
                    <a:pt x="33" y="4"/>
                  </a:cubicBezTo>
                  <a:cubicBezTo>
                    <a:pt x="26" y="1"/>
                    <a:pt x="20" y="0"/>
                    <a:pt x="15" y="3"/>
                  </a:cubicBezTo>
                  <a:cubicBezTo>
                    <a:pt x="10" y="6"/>
                    <a:pt x="6" y="12"/>
                    <a:pt x="4" y="19"/>
                  </a:cubicBezTo>
                  <a:cubicBezTo>
                    <a:pt x="1" y="27"/>
                    <a:pt x="0" y="35"/>
                    <a:pt x="0" y="43"/>
                  </a:cubicBezTo>
                  <a:cubicBezTo>
                    <a:pt x="0" y="47"/>
                    <a:pt x="0" y="52"/>
                    <a:pt x="2" y="56"/>
                  </a:cubicBezTo>
                  <a:cubicBezTo>
                    <a:pt x="4" y="61"/>
                    <a:pt x="6" y="64"/>
                    <a:pt x="8" y="65"/>
                  </a:cubicBezTo>
                  <a:cubicBezTo>
                    <a:pt x="12" y="67"/>
                    <a:pt x="15" y="64"/>
                    <a:pt x="17" y="54"/>
                  </a:cubicBezTo>
                  <a:cubicBezTo>
                    <a:pt x="18" y="45"/>
                    <a:pt x="20" y="39"/>
                    <a:pt x="22" y="35"/>
                  </a:cubicBezTo>
                  <a:cubicBezTo>
                    <a:pt x="25" y="31"/>
                    <a:pt x="28" y="30"/>
                    <a:pt x="33" y="33"/>
                  </a:cubicBezTo>
                  <a:cubicBezTo>
                    <a:pt x="37" y="35"/>
                    <a:pt x="40" y="40"/>
                    <a:pt x="43" y="46"/>
                  </a:cubicBezTo>
                  <a:cubicBezTo>
                    <a:pt x="45" y="52"/>
                    <a:pt x="47" y="59"/>
                    <a:pt x="47" y="67"/>
                  </a:cubicBezTo>
                  <a:cubicBezTo>
                    <a:pt x="47" y="70"/>
                    <a:pt x="46" y="74"/>
                    <a:pt x="45" y="76"/>
                  </a:cubicBezTo>
                  <a:cubicBezTo>
                    <a:pt x="45" y="79"/>
                    <a:pt x="43" y="81"/>
                    <a:pt x="42" y="83"/>
                  </a:cubicBezTo>
                  <a:cubicBezTo>
                    <a:pt x="41" y="85"/>
                    <a:pt x="39" y="88"/>
                    <a:pt x="36" y="92"/>
                  </a:cubicBezTo>
                  <a:cubicBezTo>
                    <a:pt x="33" y="96"/>
                    <a:pt x="31" y="99"/>
                    <a:pt x="29" y="103"/>
                  </a:cubicBezTo>
                  <a:cubicBezTo>
                    <a:pt x="27" y="106"/>
                    <a:pt x="25" y="110"/>
                    <a:pt x="24" y="115"/>
                  </a:cubicBezTo>
                  <a:cubicBezTo>
                    <a:pt x="23" y="120"/>
                    <a:pt x="22" y="126"/>
                    <a:pt x="22" y="134"/>
                  </a:cubicBezTo>
                  <a:cubicBezTo>
                    <a:pt x="22" y="140"/>
                    <a:pt x="23" y="145"/>
                    <a:pt x="25" y="149"/>
                  </a:cubicBezTo>
                  <a:cubicBezTo>
                    <a:pt x="26" y="153"/>
                    <a:pt x="28" y="155"/>
                    <a:pt x="30" y="157"/>
                  </a:cubicBezTo>
                  <a:cubicBezTo>
                    <a:pt x="35" y="159"/>
                    <a:pt x="37" y="156"/>
                    <a:pt x="38" y="147"/>
                  </a:cubicBezTo>
                  <a:cubicBezTo>
                    <a:pt x="39" y="142"/>
                    <a:pt x="39" y="139"/>
                    <a:pt x="39" y="138"/>
                  </a:cubicBezTo>
                  <a:cubicBezTo>
                    <a:pt x="39" y="136"/>
                    <a:pt x="40" y="135"/>
                    <a:pt x="40" y="133"/>
                  </a:cubicBezTo>
                  <a:cubicBezTo>
                    <a:pt x="41" y="131"/>
                    <a:pt x="41" y="130"/>
                    <a:pt x="42" y="128"/>
                  </a:cubicBezTo>
                  <a:cubicBezTo>
                    <a:pt x="43" y="127"/>
                    <a:pt x="44" y="125"/>
                    <a:pt x="46" y="123"/>
                  </a:cubicBezTo>
                  <a:cubicBezTo>
                    <a:pt x="51" y="116"/>
                    <a:pt x="55" y="110"/>
                    <a:pt x="57" y="107"/>
                  </a:cubicBezTo>
                  <a:cubicBezTo>
                    <a:pt x="59" y="104"/>
                    <a:pt x="61" y="100"/>
                    <a:pt x="62" y="95"/>
                  </a:cubicBezTo>
                  <a:cubicBezTo>
                    <a:pt x="64" y="90"/>
                    <a:pt x="64" y="84"/>
                    <a:pt x="64" y="76"/>
                  </a:cubicBezTo>
                  <a:cubicBezTo>
                    <a:pt x="64" y="66"/>
                    <a:pt x="63" y="56"/>
                    <a:pt x="61" y="47"/>
                  </a:cubicBezTo>
                  <a:close/>
                  <a:moveTo>
                    <a:pt x="31" y="169"/>
                  </a:moveTo>
                  <a:cubicBezTo>
                    <a:pt x="28" y="168"/>
                    <a:pt x="26" y="169"/>
                    <a:pt x="24" y="171"/>
                  </a:cubicBezTo>
                  <a:cubicBezTo>
                    <a:pt x="22" y="174"/>
                    <a:pt x="21" y="179"/>
                    <a:pt x="21" y="184"/>
                  </a:cubicBezTo>
                  <a:cubicBezTo>
                    <a:pt x="21" y="191"/>
                    <a:pt x="22" y="196"/>
                    <a:pt x="24" y="201"/>
                  </a:cubicBezTo>
                  <a:cubicBezTo>
                    <a:pt x="26" y="206"/>
                    <a:pt x="28" y="209"/>
                    <a:pt x="31" y="210"/>
                  </a:cubicBezTo>
                  <a:cubicBezTo>
                    <a:pt x="34" y="212"/>
                    <a:pt x="36" y="211"/>
                    <a:pt x="38" y="208"/>
                  </a:cubicBezTo>
                  <a:cubicBezTo>
                    <a:pt x="40" y="206"/>
                    <a:pt x="41" y="201"/>
                    <a:pt x="41" y="195"/>
                  </a:cubicBezTo>
                  <a:cubicBezTo>
                    <a:pt x="41" y="189"/>
                    <a:pt x="40" y="184"/>
                    <a:pt x="38" y="179"/>
                  </a:cubicBezTo>
                  <a:cubicBezTo>
                    <a:pt x="36" y="174"/>
                    <a:pt x="34" y="171"/>
                    <a:pt x="31" y="16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5237115" y="1809254"/>
              <a:ext cx="2441355" cy="676484"/>
            </a:xfrm>
            <a:custGeom>
              <a:avLst/>
              <a:gdLst/>
              <a:ahLst/>
              <a:cxnLst>
                <a:cxn ang="0">
                  <a:pos x="140" y="94"/>
                </a:cxn>
                <a:cxn ang="0">
                  <a:pos x="102" y="90"/>
                </a:cxn>
                <a:cxn ang="0">
                  <a:pos x="7" y="39"/>
                </a:cxn>
                <a:cxn ang="0">
                  <a:pos x="19" y="28"/>
                </a:cxn>
                <a:cxn ang="0">
                  <a:pos x="204" y="2"/>
                </a:cxn>
                <a:cxn ang="0">
                  <a:pos x="242" y="6"/>
                </a:cxn>
                <a:cxn ang="0">
                  <a:pos x="337" y="57"/>
                </a:cxn>
                <a:cxn ang="0">
                  <a:pos x="325" y="68"/>
                </a:cxn>
                <a:cxn ang="0">
                  <a:pos x="140" y="94"/>
                </a:cxn>
              </a:cxnLst>
              <a:rect l="0" t="0" r="r" b="b"/>
              <a:pathLst>
                <a:path w="344" h="95">
                  <a:moveTo>
                    <a:pt x="140" y="94"/>
                  </a:moveTo>
                  <a:cubicBezTo>
                    <a:pt x="128" y="95"/>
                    <a:pt x="113" y="95"/>
                    <a:pt x="102" y="90"/>
                  </a:cubicBezTo>
                  <a:cubicBezTo>
                    <a:pt x="70" y="73"/>
                    <a:pt x="39" y="56"/>
                    <a:pt x="7" y="39"/>
                  </a:cubicBezTo>
                  <a:cubicBezTo>
                    <a:pt x="0" y="35"/>
                    <a:pt x="6" y="30"/>
                    <a:pt x="19" y="28"/>
                  </a:cubicBezTo>
                  <a:cubicBezTo>
                    <a:pt x="81" y="20"/>
                    <a:pt x="143" y="11"/>
                    <a:pt x="204" y="2"/>
                  </a:cubicBezTo>
                  <a:cubicBezTo>
                    <a:pt x="216" y="1"/>
                    <a:pt x="231" y="0"/>
                    <a:pt x="242" y="6"/>
                  </a:cubicBezTo>
                  <a:cubicBezTo>
                    <a:pt x="274" y="23"/>
                    <a:pt x="305" y="40"/>
                    <a:pt x="337" y="57"/>
                  </a:cubicBezTo>
                  <a:cubicBezTo>
                    <a:pt x="344" y="61"/>
                    <a:pt x="338" y="66"/>
                    <a:pt x="325" y="68"/>
                  </a:cubicBezTo>
                  <a:cubicBezTo>
                    <a:pt x="263" y="76"/>
                    <a:pt x="201" y="85"/>
                    <a:pt x="140" y="94"/>
                  </a:cubicBezTo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8" name="Freeform 60"/>
            <p:cNvSpPr>
              <a:spLocks noEditPoints="1"/>
            </p:cNvSpPr>
            <p:nvPr/>
          </p:nvSpPr>
          <p:spPr bwMode="auto">
            <a:xfrm>
              <a:off x="5796342" y="1938538"/>
              <a:ext cx="1103420" cy="411904"/>
            </a:xfrm>
            <a:custGeom>
              <a:avLst/>
              <a:gdLst/>
              <a:ahLst/>
              <a:cxnLst>
                <a:cxn ang="0">
                  <a:pos x="141" y="57"/>
                </a:cxn>
                <a:cxn ang="0">
                  <a:pos x="124" y="58"/>
                </a:cxn>
                <a:cxn ang="0">
                  <a:pos x="110" y="54"/>
                </a:cxn>
                <a:cxn ang="0">
                  <a:pos x="108" y="50"/>
                </a:cxn>
                <a:cxn ang="0">
                  <a:pos x="120" y="46"/>
                </a:cxn>
                <a:cxn ang="0">
                  <a:pos x="138" y="45"/>
                </a:cxn>
                <a:cxn ang="0">
                  <a:pos x="151" y="49"/>
                </a:cxn>
                <a:cxn ang="0">
                  <a:pos x="153" y="54"/>
                </a:cxn>
                <a:cxn ang="0">
                  <a:pos x="141" y="57"/>
                </a:cxn>
                <a:cxn ang="0">
                  <a:pos x="115" y="44"/>
                </a:cxn>
                <a:cxn ang="0">
                  <a:pos x="100" y="44"/>
                </a:cxn>
                <a:cxn ang="0">
                  <a:pos x="88" y="41"/>
                </a:cxn>
                <a:cxn ang="0">
                  <a:pos x="82" y="35"/>
                </a:cxn>
                <a:cxn ang="0">
                  <a:pos x="83" y="30"/>
                </a:cxn>
                <a:cxn ang="0">
                  <a:pos x="91" y="24"/>
                </a:cxn>
                <a:cxn ang="0">
                  <a:pos x="97" y="19"/>
                </a:cxn>
                <a:cxn ang="0">
                  <a:pos x="99" y="16"/>
                </a:cxn>
                <a:cxn ang="0">
                  <a:pos x="97" y="14"/>
                </a:cxn>
                <a:cxn ang="0">
                  <a:pos x="82" y="10"/>
                </a:cxn>
                <a:cxn ang="0">
                  <a:pos x="60" y="11"/>
                </a:cxn>
                <a:cxn ang="0">
                  <a:pos x="44" y="15"/>
                </a:cxn>
                <a:cxn ang="0">
                  <a:pos x="44" y="22"/>
                </a:cxn>
                <a:cxn ang="0">
                  <a:pos x="34" y="29"/>
                </a:cxn>
                <a:cxn ang="0">
                  <a:pos x="18" y="30"/>
                </a:cxn>
                <a:cxn ang="0">
                  <a:pos x="6" y="27"/>
                </a:cxn>
                <a:cxn ang="0">
                  <a:pos x="1" y="19"/>
                </a:cxn>
                <a:cxn ang="0">
                  <a:pos x="13" y="10"/>
                </a:cxn>
                <a:cxn ang="0">
                  <a:pos x="45" y="2"/>
                </a:cxn>
                <a:cxn ang="0">
                  <a:pos x="81" y="0"/>
                </a:cxn>
                <a:cxn ang="0">
                  <a:pos x="113" y="2"/>
                </a:cxn>
                <a:cxn ang="0">
                  <a:pos x="135" y="8"/>
                </a:cxn>
                <a:cxn ang="0">
                  <a:pos x="140" y="14"/>
                </a:cxn>
                <a:cxn ang="0">
                  <a:pos x="137" y="20"/>
                </a:cxn>
                <a:cxn ang="0">
                  <a:pos x="126" y="28"/>
                </a:cxn>
                <a:cxn ang="0">
                  <a:pos x="122" y="31"/>
                </a:cxn>
                <a:cxn ang="0">
                  <a:pos x="121" y="33"/>
                </a:cxn>
                <a:cxn ang="0">
                  <a:pos x="122" y="35"/>
                </a:cxn>
                <a:cxn ang="0">
                  <a:pos x="124" y="37"/>
                </a:cxn>
                <a:cxn ang="0">
                  <a:pos x="115" y="44"/>
                </a:cxn>
              </a:cxnLst>
              <a:rect l="0" t="0" r="r" b="b"/>
              <a:pathLst>
                <a:path w="155" h="58">
                  <a:moveTo>
                    <a:pt x="141" y="57"/>
                  </a:moveTo>
                  <a:cubicBezTo>
                    <a:pt x="136" y="58"/>
                    <a:pt x="130" y="58"/>
                    <a:pt x="124" y="58"/>
                  </a:cubicBezTo>
                  <a:cubicBezTo>
                    <a:pt x="118" y="57"/>
                    <a:pt x="113" y="56"/>
                    <a:pt x="110" y="54"/>
                  </a:cubicBezTo>
                  <a:cubicBezTo>
                    <a:pt x="107" y="53"/>
                    <a:pt x="106" y="51"/>
                    <a:pt x="108" y="50"/>
                  </a:cubicBezTo>
                  <a:cubicBezTo>
                    <a:pt x="110" y="48"/>
                    <a:pt x="114" y="47"/>
                    <a:pt x="120" y="46"/>
                  </a:cubicBezTo>
                  <a:cubicBezTo>
                    <a:pt x="126" y="45"/>
                    <a:pt x="132" y="45"/>
                    <a:pt x="138" y="45"/>
                  </a:cubicBezTo>
                  <a:cubicBezTo>
                    <a:pt x="144" y="46"/>
                    <a:pt x="148" y="47"/>
                    <a:pt x="151" y="49"/>
                  </a:cubicBezTo>
                  <a:cubicBezTo>
                    <a:pt x="155" y="50"/>
                    <a:pt x="155" y="52"/>
                    <a:pt x="153" y="54"/>
                  </a:cubicBezTo>
                  <a:cubicBezTo>
                    <a:pt x="151" y="55"/>
                    <a:pt x="147" y="57"/>
                    <a:pt x="141" y="57"/>
                  </a:cubicBezTo>
                  <a:close/>
                  <a:moveTo>
                    <a:pt x="115" y="44"/>
                  </a:moveTo>
                  <a:cubicBezTo>
                    <a:pt x="110" y="44"/>
                    <a:pt x="105" y="45"/>
                    <a:pt x="100" y="44"/>
                  </a:cubicBezTo>
                  <a:cubicBezTo>
                    <a:pt x="95" y="44"/>
                    <a:pt x="91" y="43"/>
                    <a:pt x="88" y="41"/>
                  </a:cubicBezTo>
                  <a:cubicBezTo>
                    <a:pt x="84" y="39"/>
                    <a:pt x="82" y="37"/>
                    <a:pt x="82" y="35"/>
                  </a:cubicBezTo>
                  <a:cubicBezTo>
                    <a:pt x="81" y="33"/>
                    <a:pt x="82" y="32"/>
                    <a:pt x="83" y="30"/>
                  </a:cubicBezTo>
                  <a:cubicBezTo>
                    <a:pt x="85" y="28"/>
                    <a:pt x="87" y="26"/>
                    <a:pt x="91" y="24"/>
                  </a:cubicBezTo>
                  <a:cubicBezTo>
                    <a:pt x="94" y="22"/>
                    <a:pt x="96" y="20"/>
                    <a:pt x="97" y="19"/>
                  </a:cubicBezTo>
                  <a:cubicBezTo>
                    <a:pt x="98" y="18"/>
                    <a:pt x="99" y="17"/>
                    <a:pt x="99" y="16"/>
                  </a:cubicBezTo>
                  <a:cubicBezTo>
                    <a:pt x="99" y="15"/>
                    <a:pt x="98" y="14"/>
                    <a:pt x="97" y="14"/>
                  </a:cubicBezTo>
                  <a:cubicBezTo>
                    <a:pt x="93" y="12"/>
                    <a:pt x="89" y="11"/>
                    <a:pt x="82" y="10"/>
                  </a:cubicBezTo>
                  <a:cubicBezTo>
                    <a:pt x="75" y="10"/>
                    <a:pt x="67" y="10"/>
                    <a:pt x="60" y="11"/>
                  </a:cubicBezTo>
                  <a:cubicBezTo>
                    <a:pt x="51" y="12"/>
                    <a:pt x="46" y="14"/>
                    <a:pt x="44" y="15"/>
                  </a:cubicBezTo>
                  <a:cubicBezTo>
                    <a:pt x="42" y="17"/>
                    <a:pt x="42" y="20"/>
                    <a:pt x="44" y="22"/>
                  </a:cubicBezTo>
                  <a:cubicBezTo>
                    <a:pt x="46" y="26"/>
                    <a:pt x="42" y="28"/>
                    <a:pt x="34" y="29"/>
                  </a:cubicBezTo>
                  <a:cubicBezTo>
                    <a:pt x="28" y="30"/>
                    <a:pt x="23" y="30"/>
                    <a:pt x="18" y="30"/>
                  </a:cubicBezTo>
                  <a:cubicBezTo>
                    <a:pt x="12" y="29"/>
                    <a:pt x="8" y="28"/>
                    <a:pt x="6" y="27"/>
                  </a:cubicBezTo>
                  <a:cubicBezTo>
                    <a:pt x="2" y="25"/>
                    <a:pt x="0" y="22"/>
                    <a:pt x="1" y="19"/>
                  </a:cubicBezTo>
                  <a:cubicBezTo>
                    <a:pt x="2" y="16"/>
                    <a:pt x="6" y="13"/>
                    <a:pt x="13" y="10"/>
                  </a:cubicBezTo>
                  <a:cubicBezTo>
                    <a:pt x="23" y="6"/>
                    <a:pt x="34" y="4"/>
                    <a:pt x="45" y="2"/>
                  </a:cubicBezTo>
                  <a:cubicBezTo>
                    <a:pt x="57" y="1"/>
                    <a:pt x="69" y="0"/>
                    <a:pt x="81" y="0"/>
                  </a:cubicBezTo>
                  <a:cubicBezTo>
                    <a:pt x="92" y="0"/>
                    <a:pt x="103" y="0"/>
                    <a:pt x="113" y="2"/>
                  </a:cubicBezTo>
                  <a:cubicBezTo>
                    <a:pt x="123" y="3"/>
                    <a:pt x="130" y="5"/>
                    <a:pt x="135" y="8"/>
                  </a:cubicBezTo>
                  <a:cubicBezTo>
                    <a:pt x="139" y="10"/>
                    <a:pt x="140" y="12"/>
                    <a:pt x="140" y="14"/>
                  </a:cubicBezTo>
                  <a:cubicBezTo>
                    <a:pt x="140" y="16"/>
                    <a:pt x="139" y="18"/>
                    <a:pt x="137" y="20"/>
                  </a:cubicBezTo>
                  <a:cubicBezTo>
                    <a:pt x="135" y="21"/>
                    <a:pt x="131" y="24"/>
                    <a:pt x="126" y="28"/>
                  </a:cubicBezTo>
                  <a:cubicBezTo>
                    <a:pt x="124" y="29"/>
                    <a:pt x="123" y="30"/>
                    <a:pt x="122" y="31"/>
                  </a:cubicBezTo>
                  <a:cubicBezTo>
                    <a:pt x="122" y="32"/>
                    <a:pt x="121" y="33"/>
                    <a:pt x="121" y="33"/>
                  </a:cubicBezTo>
                  <a:cubicBezTo>
                    <a:pt x="121" y="34"/>
                    <a:pt x="121" y="34"/>
                    <a:pt x="122" y="35"/>
                  </a:cubicBezTo>
                  <a:cubicBezTo>
                    <a:pt x="122" y="35"/>
                    <a:pt x="123" y="36"/>
                    <a:pt x="124" y="37"/>
                  </a:cubicBezTo>
                  <a:cubicBezTo>
                    <a:pt x="127" y="40"/>
                    <a:pt x="124" y="42"/>
                    <a:pt x="115" y="44"/>
                  </a:cubicBezTo>
                  <a:close/>
                </a:path>
              </a:pathLst>
            </a:custGeom>
            <a:solidFill>
              <a:srgbClr val="ED22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 noEditPoints="1"/>
            </p:cNvSpPr>
            <p:nvPr/>
          </p:nvSpPr>
          <p:spPr bwMode="auto">
            <a:xfrm>
              <a:off x="5811375" y="1938538"/>
              <a:ext cx="1073355" cy="411904"/>
            </a:xfrm>
            <a:custGeom>
              <a:avLst/>
              <a:gdLst/>
              <a:ahLst/>
              <a:cxnLst>
                <a:cxn ang="0">
                  <a:pos x="110" y="2"/>
                </a:cxn>
                <a:cxn ang="0">
                  <a:pos x="79" y="0"/>
                </a:cxn>
                <a:cxn ang="0">
                  <a:pos x="43" y="3"/>
                </a:cxn>
                <a:cxn ang="0">
                  <a:pos x="13" y="10"/>
                </a:cxn>
                <a:cxn ang="0">
                  <a:pos x="1" y="19"/>
                </a:cxn>
                <a:cxn ang="0">
                  <a:pos x="6" y="27"/>
                </a:cxn>
                <a:cxn ang="0">
                  <a:pos x="16" y="29"/>
                </a:cxn>
                <a:cxn ang="0">
                  <a:pos x="31" y="29"/>
                </a:cxn>
                <a:cxn ang="0">
                  <a:pos x="40" y="23"/>
                </a:cxn>
                <a:cxn ang="0">
                  <a:pos x="40" y="15"/>
                </a:cxn>
                <a:cxn ang="0">
                  <a:pos x="57" y="10"/>
                </a:cxn>
                <a:cxn ang="0">
                  <a:pos x="80" y="10"/>
                </a:cxn>
                <a:cxn ang="0">
                  <a:pos x="96" y="13"/>
                </a:cxn>
                <a:cxn ang="0">
                  <a:pos x="99" y="16"/>
                </a:cxn>
                <a:cxn ang="0">
                  <a:pos x="97" y="19"/>
                </a:cxn>
                <a:cxn ang="0">
                  <a:pos x="91" y="24"/>
                </a:cxn>
                <a:cxn ang="0">
                  <a:pos x="83" y="30"/>
                </a:cxn>
                <a:cxn ang="0">
                  <a:pos x="81" y="35"/>
                </a:cxn>
                <a:cxn ang="0">
                  <a:pos x="88" y="41"/>
                </a:cxn>
                <a:cxn ang="0">
                  <a:pos x="99" y="44"/>
                </a:cxn>
                <a:cxn ang="0">
                  <a:pos x="112" y="43"/>
                </a:cxn>
                <a:cxn ang="0">
                  <a:pos x="120" y="37"/>
                </a:cxn>
                <a:cxn ang="0">
                  <a:pos x="118" y="35"/>
                </a:cxn>
                <a:cxn ang="0">
                  <a:pos x="117" y="33"/>
                </a:cxn>
                <a:cxn ang="0">
                  <a:pos x="118" y="31"/>
                </a:cxn>
                <a:cxn ang="0">
                  <a:pos x="122" y="28"/>
                </a:cxn>
                <a:cxn ang="0">
                  <a:pos x="133" y="20"/>
                </a:cxn>
                <a:cxn ang="0">
                  <a:pos x="136" y="14"/>
                </a:cxn>
                <a:cxn ang="0">
                  <a:pos x="131" y="8"/>
                </a:cxn>
                <a:cxn ang="0">
                  <a:pos x="110" y="2"/>
                </a:cxn>
                <a:cxn ang="0">
                  <a:pos x="119" y="46"/>
                </a:cxn>
                <a:cxn ang="0">
                  <a:pos x="108" y="50"/>
                </a:cxn>
                <a:cxn ang="0">
                  <a:pos x="110" y="54"/>
                </a:cxn>
                <a:cxn ang="0">
                  <a:pos x="123" y="57"/>
                </a:cxn>
                <a:cxn ang="0">
                  <a:pos x="139" y="57"/>
                </a:cxn>
                <a:cxn ang="0">
                  <a:pos x="149" y="54"/>
                </a:cxn>
                <a:cxn ang="0">
                  <a:pos x="148" y="49"/>
                </a:cxn>
                <a:cxn ang="0">
                  <a:pos x="135" y="46"/>
                </a:cxn>
                <a:cxn ang="0">
                  <a:pos x="119" y="46"/>
                </a:cxn>
              </a:cxnLst>
              <a:rect l="0" t="0" r="r" b="b"/>
              <a:pathLst>
                <a:path w="151" h="58">
                  <a:moveTo>
                    <a:pt x="110" y="2"/>
                  </a:moveTo>
                  <a:cubicBezTo>
                    <a:pt x="100" y="1"/>
                    <a:pt x="90" y="0"/>
                    <a:pt x="79" y="0"/>
                  </a:cubicBezTo>
                  <a:cubicBezTo>
                    <a:pt x="67" y="0"/>
                    <a:pt x="55" y="1"/>
                    <a:pt x="43" y="3"/>
                  </a:cubicBezTo>
                  <a:cubicBezTo>
                    <a:pt x="33" y="5"/>
                    <a:pt x="23" y="6"/>
                    <a:pt x="13" y="10"/>
                  </a:cubicBezTo>
                  <a:cubicBezTo>
                    <a:pt x="6" y="13"/>
                    <a:pt x="2" y="16"/>
                    <a:pt x="1" y="19"/>
                  </a:cubicBezTo>
                  <a:cubicBezTo>
                    <a:pt x="0" y="22"/>
                    <a:pt x="2" y="25"/>
                    <a:pt x="6" y="27"/>
                  </a:cubicBezTo>
                  <a:cubicBezTo>
                    <a:pt x="8" y="28"/>
                    <a:pt x="11" y="29"/>
                    <a:pt x="16" y="29"/>
                  </a:cubicBezTo>
                  <a:cubicBezTo>
                    <a:pt x="21" y="30"/>
                    <a:pt x="26" y="30"/>
                    <a:pt x="31" y="29"/>
                  </a:cubicBezTo>
                  <a:cubicBezTo>
                    <a:pt x="39" y="28"/>
                    <a:pt x="42" y="26"/>
                    <a:pt x="40" y="23"/>
                  </a:cubicBezTo>
                  <a:cubicBezTo>
                    <a:pt x="38" y="20"/>
                    <a:pt x="38" y="17"/>
                    <a:pt x="40" y="15"/>
                  </a:cubicBezTo>
                  <a:cubicBezTo>
                    <a:pt x="42" y="13"/>
                    <a:pt x="48" y="12"/>
                    <a:pt x="57" y="10"/>
                  </a:cubicBezTo>
                  <a:cubicBezTo>
                    <a:pt x="65" y="9"/>
                    <a:pt x="73" y="9"/>
                    <a:pt x="80" y="10"/>
                  </a:cubicBezTo>
                  <a:cubicBezTo>
                    <a:pt x="88" y="10"/>
                    <a:pt x="93" y="11"/>
                    <a:pt x="96" y="13"/>
                  </a:cubicBezTo>
                  <a:cubicBezTo>
                    <a:pt x="98" y="14"/>
                    <a:pt x="99" y="15"/>
                    <a:pt x="99" y="16"/>
                  </a:cubicBezTo>
                  <a:cubicBezTo>
                    <a:pt x="99" y="17"/>
                    <a:pt x="98" y="18"/>
                    <a:pt x="97" y="19"/>
                  </a:cubicBezTo>
                  <a:cubicBezTo>
                    <a:pt x="96" y="20"/>
                    <a:pt x="94" y="22"/>
                    <a:pt x="91" y="24"/>
                  </a:cubicBezTo>
                  <a:cubicBezTo>
                    <a:pt x="87" y="26"/>
                    <a:pt x="85" y="28"/>
                    <a:pt x="83" y="30"/>
                  </a:cubicBezTo>
                  <a:cubicBezTo>
                    <a:pt x="82" y="32"/>
                    <a:pt x="81" y="33"/>
                    <a:pt x="81" y="35"/>
                  </a:cubicBezTo>
                  <a:cubicBezTo>
                    <a:pt x="82" y="37"/>
                    <a:pt x="84" y="39"/>
                    <a:pt x="88" y="41"/>
                  </a:cubicBezTo>
                  <a:cubicBezTo>
                    <a:pt x="90" y="42"/>
                    <a:pt x="94" y="43"/>
                    <a:pt x="99" y="44"/>
                  </a:cubicBezTo>
                  <a:cubicBezTo>
                    <a:pt x="103" y="44"/>
                    <a:pt x="108" y="44"/>
                    <a:pt x="112" y="43"/>
                  </a:cubicBezTo>
                  <a:cubicBezTo>
                    <a:pt x="120" y="42"/>
                    <a:pt x="123" y="40"/>
                    <a:pt x="120" y="37"/>
                  </a:cubicBezTo>
                  <a:cubicBezTo>
                    <a:pt x="119" y="36"/>
                    <a:pt x="118" y="35"/>
                    <a:pt x="118" y="35"/>
                  </a:cubicBezTo>
                  <a:cubicBezTo>
                    <a:pt x="117" y="34"/>
                    <a:pt x="117" y="34"/>
                    <a:pt x="117" y="33"/>
                  </a:cubicBezTo>
                  <a:cubicBezTo>
                    <a:pt x="117" y="33"/>
                    <a:pt x="118" y="32"/>
                    <a:pt x="118" y="31"/>
                  </a:cubicBezTo>
                  <a:cubicBezTo>
                    <a:pt x="119" y="30"/>
                    <a:pt x="120" y="29"/>
                    <a:pt x="122" y="28"/>
                  </a:cubicBezTo>
                  <a:cubicBezTo>
                    <a:pt x="127" y="24"/>
                    <a:pt x="131" y="21"/>
                    <a:pt x="133" y="20"/>
                  </a:cubicBezTo>
                  <a:cubicBezTo>
                    <a:pt x="135" y="18"/>
                    <a:pt x="136" y="16"/>
                    <a:pt x="136" y="14"/>
                  </a:cubicBezTo>
                  <a:cubicBezTo>
                    <a:pt x="137" y="12"/>
                    <a:pt x="135" y="10"/>
                    <a:pt x="131" y="8"/>
                  </a:cubicBezTo>
                  <a:cubicBezTo>
                    <a:pt x="126" y="6"/>
                    <a:pt x="120" y="4"/>
                    <a:pt x="110" y="2"/>
                  </a:cubicBezTo>
                  <a:close/>
                  <a:moveTo>
                    <a:pt x="119" y="46"/>
                  </a:moveTo>
                  <a:cubicBezTo>
                    <a:pt x="114" y="47"/>
                    <a:pt x="110" y="48"/>
                    <a:pt x="108" y="50"/>
                  </a:cubicBezTo>
                  <a:cubicBezTo>
                    <a:pt x="106" y="51"/>
                    <a:pt x="107" y="53"/>
                    <a:pt x="110" y="54"/>
                  </a:cubicBezTo>
                  <a:cubicBezTo>
                    <a:pt x="113" y="56"/>
                    <a:pt x="117" y="57"/>
                    <a:pt x="123" y="57"/>
                  </a:cubicBezTo>
                  <a:cubicBezTo>
                    <a:pt x="128" y="58"/>
                    <a:pt x="133" y="58"/>
                    <a:pt x="139" y="57"/>
                  </a:cubicBezTo>
                  <a:cubicBezTo>
                    <a:pt x="144" y="56"/>
                    <a:pt x="147" y="55"/>
                    <a:pt x="149" y="54"/>
                  </a:cubicBezTo>
                  <a:cubicBezTo>
                    <a:pt x="151" y="52"/>
                    <a:pt x="151" y="50"/>
                    <a:pt x="148" y="49"/>
                  </a:cubicBezTo>
                  <a:cubicBezTo>
                    <a:pt x="145" y="47"/>
                    <a:pt x="141" y="46"/>
                    <a:pt x="135" y="46"/>
                  </a:cubicBezTo>
                  <a:cubicBezTo>
                    <a:pt x="130" y="45"/>
                    <a:pt x="125" y="45"/>
                    <a:pt x="119" y="4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6060922" y="2308349"/>
              <a:ext cx="1668660" cy="2014419"/>
            </a:xfrm>
            <a:custGeom>
              <a:avLst/>
              <a:gdLst/>
              <a:ahLst/>
              <a:cxnLst>
                <a:cxn ang="0">
                  <a:pos x="25" y="282"/>
                </a:cxn>
                <a:cxn ang="0">
                  <a:pos x="0" y="258"/>
                </a:cxn>
                <a:cxn ang="0">
                  <a:pos x="0" y="59"/>
                </a:cxn>
                <a:cxn ang="0">
                  <a:pos x="25" y="28"/>
                </a:cxn>
                <a:cxn ang="0">
                  <a:pos x="210" y="2"/>
                </a:cxn>
                <a:cxn ang="0">
                  <a:pos x="235" y="26"/>
                </a:cxn>
                <a:cxn ang="0">
                  <a:pos x="235" y="225"/>
                </a:cxn>
                <a:cxn ang="0">
                  <a:pos x="210" y="256"/>
                </a:cxn>
                <a:cxn ang="0">
                  <a:pos x="25" y="282"/>
                </a:cxn>
              </a:cxnLst>
              <a:rect l="0" t="0" r="r" b="b"/>
              <a:pathLst>
                <a:path w="235" h="284">
                  <a:moveTo>
                    <a:pt x="25" y="282"/>
                  </a:moveTo>
                  <a:cubicBezTo>
                    <a:pt x="11" y="284"/>
                    <a:pt x="0" y="272"/>
                    <a:pt x="0" y="258"/>
                  </a:cubicBezTo>
                  <a:cubicBezTo>
                    <a:pt x="0" y="192"/>
                    <a:pt x="0" y="125"/>
                    <a:pt x="0" y="59"/>
                  </a:cubicBezTo>
                  <a:cubicBezTo>
                    <a:pt x="1" y="44"/>
                    <a:pt x="11" y="30"/>
                    <a:pt x="25" y="28"/>
                  </a:cubicBezTo>
                  <a:cubicBezTo>
                    <a:pt x="87" y="20"/>
                    <a:pt x="149" y="11"/>
                    <a:pt x="210" y="2"/>
                  </a:cubicBezTo>
                  <a:cubicBezTo>
                    <a:pt x="224" y="0"/>
                    <a:pt x="235" y="12"/>
                    <a:pt x="235" y="26"/>
                  </a:cubicBezTo>
                  <a:cubicBezTo>
                    <a:pt x="235" y="92"/>
                    <a:pt x="235" y="159"/>
                    <a:pt x="235" y="225"/>
                  </a:cubicBezTo>
                  <a:cubicBezTo>
                    <a:pt x="235" y="240"/>
                    <a:pt x="224" y="253"/>
                    <a:pt x="210" y="256"/>
                  </a:cubicBezTo>
                  <a:cubicBezTo>
                    <a:pt x="148" y="264"/>
                    <a:pt x="87" y="273"/>
                    <a:pt x="25" y="282"/>
                  </a:cubicBezTo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4" name="Freeform 66"/>
            <p:cNvSpPr>
              <a:spLocks noEditPoints="1"/>
            </p:cNvSpPr>
            <p:nvPr/>
          </p:nvSpPr>
          <p:spPr bwMode="auto">
            <a:xfrm>
              <a:off x="6442760" y="2569923"/>
              <a:ext cx="901979" cy="1485258"/>
            </a:xfrm>
            <a:custGeom>
              <a:avLst/>
              <a:gdLst/>
              <a:ahLst/>
              <a:cxnLst>
                <a:cxn ang="0">
                  <a:pos x="119" y="21"/>
                </a:cxn>
                <a:cxn ang="0">
                  <a:pos x="98" y="4"/>
                </a:cxn>
                <a:cxn ang="0">
                  <a:pos x="65" y="1"/>
                </a:cxn>
                <a:cxn ang="0">
                  <a:pos x="31" y="15"/>
                </a:cxn>
                <a:cxn ang="0">
                  <a:pos x="8" y="40"/>
                </a:cxn>
                <a:cxn ang="0">
                  <a:pos x="0" y="68"/>
                </a:cxn>
                <a:cxn ang="0">
                  <a:pos x="5" y="79"/>
                </a:cxn>
                <a:cxn ang="0">
                  <a:pos x="17" y="82"/>
                </a:cxn>
                <a:cxn ang="0">
                  <a:pos x="34" y="64"/>
                </a:cxn>
                <a:cxn ang="0">
                  <a:pos x="45" y="41"/>
                </a:cxn>
                <a:cxn ang="0">
                  <a:pos x="65" y="30"/>
                </a:cxn>
                <a:cxn ang="0">
                  <a:pos x="85" y="35"/>
                </a:cxn>
                <a:cxn ang="0">
                  <a:pos x="92" y="52"/>
                </a:cxn>
                <a:cxn ang="0">
                  <a:pos x="90" y="63"/>
                </a:cxn>
                <a:cxn ang="0">
                  <a:pos x="84" y="73"/>
                </a:cxn>
                <a:cxn ang="0">
                  <a:pos x="72" y="86"/>
                </a:cxn>
                <a:cxn ang="0">
                  <a:pos x="57" y="103"/>
                </a:cxn>
                <a:cxn ang="0">
                  <a:pos x="48" y="119"/>
                </a:cxn>
                <a:cxn ang="0">
                  <a:pos x="45" y="139"/>
                </a:cxn>
                <a:cxn ang="0">
                  <a:pos x="50" y="152"/>
                </a:cxn>
                <a:cxn ang="0">
                  <a:pos x="61" y="155"/>
                </a:cxn>
                <a:cxn ang="0">
                  <a:pos x="76" y="139"/>
                </a:cxn>
                <a:cxn ang="0">
                  <a:pos x="78" y="130"/>
                </a:cxn>
                <a:cxn ang="0">
                  <a:pos x="80" y="124"/>
                </a:cxn>
                <a:cxn ang="0">
                  <a:pos x="84" y="117"/>
                </a:cxn>
                <a:cxn ang="0">
                  <a:pos x="91" y="109"/>
                </a:cxn>
                <a:cxn ang="0">
                  <a:pos x="112" y="85"/>
                </a:cxn>
                <a:cxn ang="0">
                  <a:pos x="123" y="68"/>
                </a:cxn>
                <a:cxn ang="0">
                  <a:pos x="127" y="47"/>
                </a:cxn>
                <a:cxn ang="0">
                  <a:pos x="119" y="21"/>
                </a:cxn>
                <a:cxn ang="0">
                  <a:pos x="62" y="168"/>
                </a:cxn>
                <a:cxn ang="0">
                  <a:pos x="48" y="176"/>
                </a:cxn>
                <a:cxn ang="0">
                  <a:pos x="43" y="191"/>
                </a:cxn>
                <a:cxn ang="0">
                  <a:pos x="48" y="205"/>
                </a:cxn>
                <a:cxn ang="0">
                  <a:pos x="62" y="209"/>
                </a:cxn>
                <a:cxn ang="0">
                  <a:pos x="75" y="201"/>
                </a:cxn>
                <a:cxn ang="0">
                  <a:pos x="81" y="185"/>
                </a:cxn>
                <a:cxn ang="0">
                  <a:pos x="75" y="172"/>
                </a:cxn>
                <a:cxn ang="0">
                  <a:pos x="62" y="168"/>
                </a:cxn>
              </a:cxnLst>
              <a:rect l="0" t="0" r="r" b="b"/>
              <a:pathLst>
                <a:path w="127" h="209">
                  <a:moveTo>
                    <a:pt x="119" y="21"/>
                  </a:moveTo>
                  <a:cubicBezTo>
                    <a:pt x="114" y="13"/>
                    <a:pt x="107" y="7"/>
                    <a:pt x="98" y="4"/>
                  </a:cubicBezTo>
                  <a:cubicBezTo>
                    <a:pt x="87" y="0"/>
                    <a:pt x="76" y="0"/>
                    <a:pt x="65" y="1"/>
                  </a:cubicBezTo>
                  <a:cubicBezTo>
                    <a:pt x="53" y="3"/>
                    <a:pt x="41" y="8"/>
                    <a:pt x="31" y="15"/>
                  </a:cubicBezTo>
                  <a:cubicBezTo>
                    <a:pt x="22" y="22"/>
                    <a:pt x="13" y="30"/>
                    <a:pt x="8" y="40"/>
                  </a:cubicBezTo>
                  <a:cubicBezTo>
                    <a:pt x="4" y="49"/>
                    <a:pt x="1" y="57"/>
                    <a:pt x="0" y="68"/>
                  </a:cubicBezTo>
                  <a:cubicBezTo>
                    <a:pt x="0" y="72"/>
                    <a:pt x="2" y="75"/>
                    <a:pt x="5" y="79"/>
                  </a:cubicBezTo>
                  <a:cubicBezTo>
                    <a:pt x="9" y="82"/>
                    <a:pt x="13" y="83"/>
                    <a:pt x="17" y="82"/>
                  </a:cubicBezTo>
                  <a:cubicBezTo>
                    <a:pt x="26" y="81"/>
                    <a:pt x="31" y="72"/>
                    <a:pt x="34" y="64"/>
                  </a:cubicBezTo>
                  <a:cubicBezTo>
                    <a:pt x="36" y="56"/>
                    <a:pt x="39" y="48"/>
                    <a:pt x="45" y="41"/>
                  </a:cubicBezTo>
                  <a:cubicBezTo>
                    <a:pt x="49" y="35"/>
                    <a:pt x="56" y="31"/>
                    <a:pt x="65" y="30"/>
                  </a:cubicBezTo>
                  <a:cubicBezTo>
                    <a:pt x="73" y="29"/>
                    <a:pt x="80" y="31"/>
                    <a:pt x="85" y="35"/>
                  </a:cubicBezTo>
                  <a:cubicBezTo>
                    <a:pt x="90" y="39"/>
                    <a:pt x="92" y="45"/>
                    <a:pt x="92" y="52"/>
                  </a:cubicBezTo>
                  <a:cubicBezTo>
                    <a:pt x="92" y="56"/>
                    <a:pt x="91" y="60"/>
                    <a:pt x="90" y="63"/>
                  </a:cubicBezTo>
                  <a:cubicBezTo>
                    <a:pt x="88" y="66"/>
                    <a:pt x="86" y="70"/>
                    <a:pt x="84" y="73"/>
                  </a:cubicBezTo>
                  <a:cubicBezTo>
                    <a:pt x="81" y="75"/>
                    <a:pt x="77" y="80"/>
                    <a:pt x="72" y="86"/>
                  </a:cubicBezTo>
                  <a:cubicBezTo>
                    <a:pt x="66" y="92"/>
                    <a:pt x="61" y="98"/>
                    <a:pt x="57" y="103"/>
                  </a:cubicBezTo>
                  <a:cubicBezTo>
                    <a:pt x="54" y="108"/>
                    <a:pt x="51" y="113"/>
                    <a:pt x="48" y="119"/>
                  </a:cubicBezTo>
                  <a:cubicBezTo>
                    <a:pt x="46" y="125"/>
                    <a:pt x="45" y="132"/>
                    <a:pt x="45" y="139"/>
                  </a:cubicBezTo>
                  <a:cubicBezTo>
                    <a:pt x="45" y="145"/>
                    <a:pt x="47" y="150"/>
                    <a:pt x="50" y="152"/>
                  </a:cubicBezTo>
                  <a:cubicBezTo>
                    <a:pt x="53" y="155"/>
                    <a:pt x="56" y="156"/>
                    <a:pt x="61" y="155"/>
                  </a:cubicBezTo>
                  <a:cubicBezTo>
                    <a:pt x="69" y="154"/>
                    <a:pt x="74" y="149"/>
                    <a:pt x="76" y="139"/>
                  </a:cubicBezTo>
                  <a:cubicBezTo>
                    <a:pt x="77" y="135"/>
                    <a:pt x="77" y="131"/>
                    <a:pt x="78" y="130"/>
                  </a:cubicBezTo>
                  <a:cubicBezTo>
                    <a:pt x="78" y="128"/>
                    <a:pt x="79" y="126"/>
                    <a:pt x="80" y="124"/>
                  </a:cubicBezTo>
                  <a:cubicBezTo>
                    <a:pt x="81" y="122"/>
                    <a:pt x="82" y="120"/>
                    <a:pt x="84" y="117"/>
                  </a:cubicBezTo>
                  <a:cubicBezTo>
                    <a:pt x="85" y="115"/>
                    <a:pt x="88" y="112"/>
                    <a:pt x="91" y="109"/>
                  </a:cubicBezTo>
                  <a:cubicBezTo>
                    <a:pt x="98" y="101"/>
                    <a:pt x="105" y="93"/>
                    <a:pt x="112" y="85"/>
                  </a:cubicBezTo>
                  <a:cubicBezTo>
                    <a:pt x="116" y="80"/>
                    <a:pt x="120" y="74"/>
                    <a:pt x="123" y="68"/>
                  </a:cubicBezTo>
                  <a:cubicBezTo>
                    <a:pt x="126" y="62"/>
                    <a:pt x="127" y="55"/>
                    <a:pt x="127" y="47"/>
                  </a:cubicBezTo>
                  <a:cubicBezTo>
                    <a:pt x="127" y="38"/>
                    <a:pt x="125" y="29"/>
                    <a:pt x="119" y="21"/>
                  </a:cubicBezTo>
                  <a:close/>
                  <a:moveTo>
                    <a:pt x="62" y="168"/>
                  </a:moveTo>
                  <a:cubicBezTo>
                    <a:pt x="57" y="168"/>
                    <a:pt x="52" y="171"/>
                    <a:pt x="48" y="176"/>
                  </a:cubicBezTo>
                  <a:cubicBezTo>
                    <a:pt x="45" y="180"/>
                    <a:pt x="43" y="185"/>
                    <a:pt x="43" y="191"/>
                  </a:cubicBezTo>
                  <a:cubicBezTo>
                    <a:pt x="43" y="197"/>
                    <a:pt x="45" y="202"/>
                    <a:pt x="48" y="205"/>
                  </a:cubicBezTo>
                  <a:cubicBezTo>
                    <a:pt x="52" y="208"/>
                    <a:pt x="57" y="209"/>
                    <a:pt x="62" y="209"/>
                  </a:cubicBezTo>
                  <a:cubicBezTo>
                    <a:pt x="67" y="208"/>
                    <a:pt x="71" y="205"/>
                    <a:pt x="75" y="201"/>
                  </a:cubicBezTo>
                  <a:cubicBezTo>
                    <a:pt x="79" y="197"/>
                    <a:pt x="81" y="192"/>
                    <a:pt x="81" y="185"/>
                  </a:cubicBezTo>
                  <a:cubicBezTo>
                    <a:pt x="81" y="180"/>
                    <a:pt x="79" y="175"/>
                    <a:pt x="75" y="172"/>
                  </a:cubicBezTo>
                  <a:cubicBezTo>
                    <a:pt x="72" y="168"/>
                    <a:pt x="67" y="167"/>
                    <a:pt x="62" y="16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295964" y="2981108"/>
            <a:ext cx="2266636" cy="3153352"/>
            <a:chOff x="2206194" y="1788208"/>
            <a:chExt cx="2597698" cy="3613928"/>
          </a:xfrm>
        </p:grpSpPr>
        <p:sp>
          <p:nvSpPr>
            <p:cNvPr id="81" name="Freeform 46"/>
            <p:cNvSpPr>
              <a:spLocks/>
            </p:cNvSpPr>
            <p:nvPr/>
          </p:nvSpPr>
          <p:spPr bwMode="auto">
            <a:xfrm>
              <a:off x="2206194" y="3904851"/>
              <a:ext cx="880932" cy="14972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8"/>
                </a:cxn>
                <a:cxn ang="0">
                  <a:pos x="293" y="498"/>
                </a:cxn>
                <a:cxn ang="0">
                  <a:pos x="293" y="158"/>
                </a:cxn>
                <a:cxn ang="0">
                  <a:pos x="0" y="0"/>
                </a:cxn>
              </a:cxnLst>
              <a:rect l="0" t="0" r="r" b="b"/>
              <a:pathLst>
                <a:path w="293" h="498">
                  <a:moveTo>
                    <a:pt x="0" y="0"/>
                  </a:moveTo>
                  <a:lnTo>
                    <a:pt x="0" y="498"/>
                  </a:lnTo>
                  <a:lnTo>
                    <a:pt x="293" y="498"/>
                  </a:lnTo>
                  <a:lnTo>
                    <a:pt x="293" y="15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  <a:alpha val="46000"/>
                  </a:srgbClr>
                </a:gs>
                <a:gs pos="82000">
                  <a:srgbClr val="B3B3B3">
                    <a:shade val="100000"/>
                    <a:satMod val="115000"/>
                    <a:alpha val="0"/>
                  </a:srgbClr>
                </a:gs>
              </a:gsLst>
              <a:lin ang="7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7"/>
            <p:cNvSpPr>
              <a:spLocks/>
            </p:cNvSpPr>
            <p:nvPr/>
          </p:nvSpPr>
          <p:spPr bwMode="auto">
            <a:xfrm>
              <a:off x="2206194" y="3664323"/>
              <a:ext cx="2597698" cy="71557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293" y="238"/>
                </a:cxn>
                <a:cxn ang="0">
                  <a:pos x="864" y="158"/>
                </a:cxn>
                <a:cxn ang="0">
                  <a:pos x="571" y="0"/>
                </a:cxn>
                <a:cxn ang="0">
                  <a:pos x="0" y="80"/>
                </a:cxn>
              </a:cxnLst>
              <a:rect l="0" t="0" r="r" b="b"/>
              <a:pathLst>
                <a:path w="864" h="238">
                  <a:moveTo>
                    <a:pt x="0" y="80"/>
                  </a:moveTo>
                  <a:lnTo>
                    <a:pt x="293" y="238"/>
                  </a:lnTo>
                  <a:lnTo>
                    <a:pt x="864" y="158"/>
                  </a:lnTo>
                  <a:lnTo>
                    <a:pt x="571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5E5E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8"/>
            <p:cNvSpPr>
              <a:spLocks/>
            </p:cNvSpPr>
            <p:nvPr/>
          </p:nvSpPr>
          <p:spPr bwMode="auto">
            <a:xfrm>
              <a:off x="3087126" y="4139366"/>
              <a:ext cx="1716766" cy="126277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569" y="420"/>
                </a:cxn>
                <a:cxn ang="0">
                  <a:pos x="571" y="0"/>
                </a:cxn>
                <a:cxn ang="0">
                  <a:pos x="0" y="80"/>
                </a:cxn>
                <a:cxn ang="0">
                  <a:pos x="0" y="420"/>
                </a:cxn>
              </a:cxnLst>
              <a:rect l="0" t="0" r="r" b="b"/>
              <a:pathLst>
                <a:path w="571" h="420">
                  <a:moveTo>
                    <a:pt x="0" y="420"/>
                  </a:moveTo>
                  <a:lnTo>
                    <a:pt x="569" y="420"/>
                  </a:lnTo>
                  <a:lnTo>
                    <a:pt x="571" y="0"/>
                  </a:lnTo>
                  <a:lnTo>
                    <a:pt x="0" y="80"/>
                  </a:lnTo>
                  <a:lnTo>
                    <a:pt x="0" y="4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6E6E6">
                    <a:shade val="30000"/>
                    <a:satMod val="115000"/>
                  </a:srgbClr>
                </a:gs>
                <a:gs pos="45000">
                  <a:srgbClr val="E6E6E6">
                    <a:shade val="67500"/>
                    <a:satMod val="115000"/>
                    <a:alpha val="90000"/>
                  </a:srgbClr>
                </a:gs>
                <a:gs pos="73000">
                  <a:srgbClr val="E6E6E6">
                    <a:shade val="100000"/>
                    <a:satMod val="115000"/>
                    <a:alpha val="0"/>
                  </a:srgbClr>
                </a:gs>
              </a:gsLst>
              <a:lin ang="4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9"/>
            <p:cNvSpPr>
              <a:spLocks/>
            </p:cNvSpPr>
            <p:nvPr/>
          </p:nvSpPr>
          <p:spPr bwMode="auto">
            <a:xfrm>
              <a:off x="2206194" y="2031742"/>
              <a:ext cx="880932" cy="2327105"/>
            </a:xfrm>
            <a:custGeom>
              <a:avLst/>
              <a:gdLst/>
              <a:ahLst/>
              <a:cxnLst>
                <a:cxn ang="0">
                  <a:pos x="293" y="774"/>
                </a:cxn>
                <a:cxn ang="0">
                  <a:pos x="0" y="616"/>
                </a:cxn>
                <a:cxn ang="0">
                  <a:pos x="0" y="0"/>
                </a:cxn>
                <a:cxn ang="0">
                  <a:pos x="293" y="160"/>
                </a:cxn>
                <a:cxn ang="0">
                  <a:pos x="293" y="774"/>
                </a:cxn>
              </a:cxnLst>
              <a:rect l="0" t="0" r="r" b="b"/>
              <a:pathLst>
                <a:path w="293" h="774">
                  <a:moveTo>
                    <a:pt x="293" y="774"/>
                  </a:moveTo>
                  <a:lnTo>
                    <a:pt x="0" y="616"/>
                  </a:lnTo>
                  <a:lnTo>
                    <a:pt x="0" y="0"/>
                  </a:lnTo>
                  <a:lnTo>
                    <a:pt x="293" y="160"/>
                  </a:lnTo>
                  <a:lnTo>
                    <a:pt x="293" y="7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0"/>
            <p:cNvSpPr>
              <a:spLocks/>
            </p:cNvSpPr>
            <p:nvPr/>
          </p:nvSpPr>
          <p:spPr bwMode="auto">
            <a:xfrm>
              <a:off x="2206194" y="1788208"/>
              <a:ext cx="2597698" cy="724589"/>
            </a:xfrm>
            <a:custGeom>
              <a:avLst/>
              <a:gdLst/>
              <a:ahLst/>
              <a:cxnLst>
                <a:cxn ang="0">
                  <a:pos x="293" y="241"/>
                </a:cxn>
                <a:cxn ang="0">
                  <a:pos x="0" y="81"/>
                </a:cxn>
                <a:cxn ang="0">
                  <a:pos x="571" y="0"/>
                </a:cxn>
                <a:cxn ang="0">
                  <a:pos x="864" y="161"/>
                </a:cxn>
                <a:cxn ang="0">
                  <a:pos x="293" y="241"/>
                </a:cxn>
              </a:cxnLst>
              <a:rect l="0" t="0" r="r" b="b"/>
              <a:pathLst>
                <a:path w="864" h="241">
                  <a:moveTo>
                    <a:pt x="293" y="241"/>
                  </a:moveTo>
                  <a:lnTo>
                    <a:pt x="0" y="81"/>
                  </a:lnTo>
                  <a:lnTo>
                    <a:pt x="571" y="0"/>
                  </a:lnTo>
                  <a:lnTo>
                    <a:pt x="864" y="161"/>
                  </a:lnTo>
                  <a:lnTo>
                    <a:pt x="293" y="2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1"/>
            <p:cNvSpPr>
              <a:spLocks/>
            </p:cNvSpPr>
            <p:nvPr/>
          </p:nvSpPr>
          <p:spPr bwMode="auto">
            <a:xfrm>
              <a:off x="3087126" y="2272270"/>
              <a:ext cx="1716766" cy="2086577"/>
            </a:xfrm>
            <a:custGeom>
              <a:avLst/>
              <a:gdLst/>
              <a:ahLst/>
              <a:cxnLst>
                <a:cxn ang="0">
                  <a:pos x="571" y="0"/>
                </a:cxn>
                <a:cxn ang="0">
                  <a:pos x="569" y="614"/>
                </a:cxn>
                <a:cxn ang="0">
                  <a:pos x="0" y="694"/>
                </a:cxn>
                <a:cxn ang="0">
                  <a:pos x="0" y="80"/>
                </a:cxn>
                <a:cxn ang="0">
                  <a:pos x="571" y="0"/>
                </a:cxn>
              </a:cxnLst>
              <a:rect l="0" t="0" r="r" b="b"/>
              <a:pathLst>
                <a:path w="571" h="694">
                  <a:moveTo>
                    <a:pt x="571" y="0"/>
                  </a:moveTo>
                  <a:lnTo>
                    <a:pt x="569" y="614"/>
                  </a:lnTo>
                  <a:lnTo>
                    <a:pt x="0" y="694"/>
                  </a:lnTo>
                  <a:lnTo>
                    <a:pt x="0" y="80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2"/>
            <p:cNvSpPr>
              <a:spLocks/>
            </p:cNvSpPr>
            <p:nvPr/>
          </p:nvSpPr>
          <p:spPr bwMode="auto">
            <a:xfrm>
              <a:off x="2218220" y="2079848"/>
              <a:ext cx="853873" cy="2230894"/>
            </a:xfrm>
            <a:custGeom>
              <a:avLst/>
              <a:gdLst/>
              <a:ahLst/>
              <a:cxnLst>
                <a:cxn ang="0">
                  <a:pos x="12" y="258"/>
                </a:cxn>
                <a:cxn ang="0">
                  <a:pos x="0" y="224"/>
                </a:cxn>
                <a:cxn ang="0">
                  <a:pos x="0" y="25"/>
                </a:cxn>
                <a:cxn ang="0">
                  <a:pos x="13" y="5"/>
                </a:cxn>
                <a:cxn ang="0">
                  <a:pos x="108" y="56"/>
                </a:cxn>
                <a:cxn ang="0">
                  <a:pos x="120" y="90"/>
                </a:cxn>
                <a:cxn ang="0">
                  <a:pos x="120" y="290"/>
                </a:cxn>
                <a:cxn ang="0">
                  <a:pos x="107" y="310"/>
                </a:cxn>
                <a:cxn ang="0">
                  <a:pos x="12" y="258"/>
                </a:cxn>
              </a:cxnLst>
              <a:rect l="0" t="0" r="r" b="b"/>
              <a:pathLst>
                <a:path w="120" h="314">
                  <a:moveTo>
                    <a:pt x="12" y="258"/>
                  </a:moveTo>
                  <a:cubicBezTo>
                    <a:pt x="2" y="251"/>
                    <a:pt x="0" y="236"/>
                    <a:pt x="0" y="224"/>
                  </a:cubicBezTo>
                  <a:cubicBezTo>
                    <a:pt x="0" y="158"/>
                    <a:pt x="0" y="91"/>
                    <a:pt x="0" y="25"/>
                  </a:cubicBezTo>
                  <a:cubicBezTo>
                    <a:pt x="0" y="19"/>
                    <a:pt x="2" y="0"/>
                    <a:pt x="13" y="5"/>
                  </a:cubicBezTo>
                  <a:cubicBezTo>
                    <a:pt x="44" y="22"/>
                    <a:pt x="76" y="39"/>
                    <a:pt x="108" y="56"/>
                  </a:cubicBezTo>
                  <a:cubicBezTo>
                    <a:pt x="118" y="63"/>
                    <a:pt x="120" y="79"/>
                    <a:pt x="120" y="90"/>
                  </a:cubicBezTo>
                  <a:cubicBezTo>
                    <a:pt x="120" y="157"/>
                    <a:pt x="120" y="223"/>
                    <a:pt x="120" y="290"/>
                  </a:cubicBezTo>
                  <a:cubicBezTo>
                    <a:pt x="120" y="296"/>
                    <a:pt x="118" y="314"/>
                    <a:pt x="107" y="310"/>
                  </a:cubicBezTo>
                  <a:cubicBezTo>
                    <a:pt x="76" y="293"/>
                    <a:pt x="44" y="275"/>
                    <a:pt x="12" y="258"/>
                  </a:cubicBezTo>
                </a:path>
              </a:pathLst>
            </a:custGeom>
            <a:gradFill flip="none" rotWithShape="1">
              <a:gsLst>
                <a:gs pos="0">
                  <a:srgbClr val="686868">
                    <a:shade val="30000"/>
                    <a:satMod val="115000"/>
                  </a:srgbClr>
                </a:gs>
                <a:gs pos="50000">
                  <a:srgbClr val="686868">
                    <a:shade val="67500"/>
                    <a:satMod val="115000"/>
                  </a:srgbClr>
                </a:gs>
                <a:gs pos="100000">
                  <a:srgbClr val="68686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7"/>
            <p:cNvSpPr>
              <a:spLocks/>
            </p:cNvSpPr>
            <p:nvPr/>
          </p:nvSpPr>
          <p:spPr bwMode="auto">
            <a:xfrm>
              <a:off x="2284365" y="1809254"/>
              <a:ext cx="2441355" cy="676484"/>
            </a:xfrm>
            <a:custGeom>
              <a:avLst/>
              <a:gdLst/>
              <a:ahLst/>
              <a:cxnLst>
                <a:cxn ang="0">
                  <a:pos x="140" y="94"/>
                </a:cxn>
                <a:cxn ang="0">
                  <a:pos x="102" y="90"/>
                </a:cxn>
                <a:cxn ang="0">
                  <a:pos x="7" y="39"/>
                </a:cxn>
                <a:cxn ang="0">
                  <a:pos x="19" y="28"/>
                </a:cxn>
                <a:cxn ang="0">
                  <a:pos x="204" y="2"/>
                </a:cxn>
                <a:cxn ang="0">
                  <a:pos x="242" y="6"/>
                </a:cxn>
                <a:cxn ang="0">
                  <a:pos x="337" y="57"/>
                </a:cxn>
                <a:cxn ang="0">
                  <a:pos x="325" y="68"/>
                </a:cxn>
                <a:cxn ang="0">
                  <a:pos x="140" y="94"/>
                </a:cxn>
              </a:cxnLst>
              <a:rect l="0" t="0" r="r" b="b"/>
              <a:pathLst>
                <a:path w="344" h="95">
                  <a:moveTo>
                    <a:pt x="140" y="94"/>
                  </a:moveTo>
                  <a:cubicBezTo>
                    <a:pt x="128" y="95"/>
                    <a:pt x="113" y="95"/>
                    <a:pt x="102" y="90"/>
                  </a:cubicBezTo>
                  <a:cubicBezTo>
                    <a:pt x="70" y="73"/>
                    <a:pt x="39" y="56"/>
                    <a:pt x="7" y="39"/>
                  </a:cubicBezTo>
                  <a:cubicBezTo>
                    <a:pt x="0" y="35"/>
                    <a:pt x="6" y="30"/>
                    <a:pt x="19" y="28"/>
                  </a:cubicBezTo>
                  <a:cubicBezTo>
                    <a:pt x="81" y="20"/>
                    <a:pt x="143" y="11"/>
                    <a:pt x="204" y="2"/>
                  </a:cubicBezTo>
                  <a:cubicBezTo>
                    <a:pt x="216" y="1"/>
                    <a:pt x="231" y="0"/>
                    <a:pt x="242" y="6"/>
                  </a:cubicBezTo>
                  <a:cubicBezTo>
                    <a:pt x="274" y="23"/>
                    <a:pt x="305" y="40"/>
                    <a:pt x="337" y="57"/>
                  </a:cubicBezTo>
                  <a:cubicBezTo>
                    <a:pt x="344" y="61"/>
                    <a:pt x="338" y="66"/>
                    <a:pt x="325" y="68"/>
                  </a:cubicBezTo>
                  <a:cubicBezTo>
                    <a:pt x="263" y="76"/>
                    <a:pt x="201" y="85"/>
                    <a:pt x="140" y="9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62"/>
            <p:cNvSpPr>
              <a:spLocks/>
            </p:cNvSpPr>
            <p:nvPr/>
          </p:nvSpPr>
          <p:spPr bwMode="auto">
            <a:xfrm>
              <a:off x="3108172" y="2308349"/>
              <a:ext cx="1668660" cy="2014419"/>
            </a:xfrm>
            <a:custGeom>
              <a:avLst/>
              <a:gdLst/>
              <a:ahLst/>
              <a:cxnLst>
                <a:cxn ang="0">
                  <a:pos x="25" y="282"/>
                </a:cxn>
                <a:cxn ang="0">
                  <a:pos x="0" y="258"/>
                </a:cxn>
                <a:cxn ang="0">
                  <a:pos x="0" y="59"/>
                </a:cxn>
                <a:cxn ang="0">
                  <a:pos x="25" y="28"/>
                </a:cxn>
                <a:cxn ang="0">
                  <a:pos x="210" y="2"/>
                </a:cxn>
                <a:cxn ang="0">
                  <a:pos x="235" y="26"/>
                </a:cxn>
                <a:cxn ang="0">
                  <a:pos x="235" y="225"/>
                </a:cxn>
                <a:cxn ang="0">
                  <a:pos x="210" y="256"/>
                </a:cxn>
                <a:cxn ang="0">
                  <a:pos x="25" y="282"/>
                </a:cxn>
              </a:cxnLst>
              <a:rect l="0" t="0" r="r" b="b"/>
              <a:pathLst>
                <a:path w="235" h="284">
                  <a:moveTo>
                    <a:pt x="25" y="282"/>
                  </a:moveTo>
                  <a:cubicBezTo>
                    <a:pt x="11" y="284"/>
                    <a:pt x="0" y="272"/>
                    <a:pt x="0" y="258"/>
                  </a:cubicBezTo>
                  <a:cubicBezTo>
                    <a:pt x="0" y="192"/>
                    <a:pt x="0" y="125"/>
                    <a:pt x="0" y="59"/>
                  </a:cubicBezTo>
                  <a:cubicBezTo>
                    <a:pt x="1" y="44"/>
                    <a:pt x="11" y="30"/>
                    <a:pt x="25" y="28"/>
                  </a:cubicBezTo>
                  <a:cubicBezTo>
                    <a:pt x="87" y="20"/>
                    <a:pt x="149" y="11"/>
                    <a:pt x="210" y="2"/>
                  </a:cubicBezTo>
                  <a:cubicBezTo>
                    <a:pt x="224" y="0"/>
                    <a:pt x="235" y="12"/>
                    <a:pt x="235" y="26"/>
                  </a:cubicBezTo>
                  <a:cubicBezTo>
                    <a:pt x="235" y="92"/>
                    <a:pt x="235" y="159"/>
                    <a:pt x="235" y="225"/>
                  </a:cubicBezTo>
                  <a:cubicBezTo>
                    <a:pt x="235" y="240"/>
                    <a:pt x="224" y="253"/>
                    <a:pt x="210" y="256"/>
                  </a:cubicBezTo>
                  <a:cubicBezTo>
                    <a:pt x="148" y="264"/>
                    <a:pt x="87" y="273"/>
                    <a:pt x="25" y="28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990600" y="3666908"/>
            <a:ext cx="1923736" cy="2676308"/>
            <a:chOff x="2206194" y="1788208"/>
            <a:chExt cx="2597698" cy="3613928"/>
          </a:xfrm>
        </p:grpSpPr>
        <p:sp>
          <p:nvSpPr>
            <p:cNvPr id="97" name="Freeform 46"/>
            <p:cNvSpPr>
              <a:spLocks/>
            </p:cNvSpPr>
            <p:nvPr/>
          </p:nvSpPr>
          <p:spPr bwMode="auto">
            <a:xfrm>
              <a:off x="2206194" y="3904851"/>
              <a:ext cx="880932" cy="14972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8"/>
                </a:cxn>
                <a:cxn ang="0">
                  <a:pos x="293" y="498"/>
                </a:cxn>
                <a:cxn ang="0">
                  <a:pos x="293" y="158"/>
                </a:cxn>
                <a:cxn ang="0">
                  <a:pos x="0" y="0"/>
                </a:cxn>
              </a:cxnLst>
              <a:rect l="0" t="0" r="r" b="b"/>
              <a:pathLst>
                <a:path w="293" h="498">
                  <a:moveTo>
                    <a:pt x="0" y="0"/>
                  </a:moveTo>
                  <a:lnTo>
                    <a:pt x="0" y="498"/>
                  </a:lnTo>
                  <a:lnTo>
                    <a:pt x="293" y="498"/>
                  </a:lnTo>
                  <a:lnTo>
                    <a:pt x="293" y="15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  <a:alpha val="46000"/>
                  </a:srgbClr>
                </a:gs>
                <a:gs pos="82000">
                  <a:srgbClr val="B3B3B3">
                    <a:shade val="100000"/>
                    <a:satMod val="115000"/>
                    <a:alpha val="0"/>
                  </a:srgbClr>
                </a:gs>
              </a:gsLst>
              <a:lin ang="7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7"/>
            <p:cNvSpPr>
              <a:spLocks/>
            </p:cNvSpPr>
            <p:nvPr/>
          </p:nvSpPr>
          <p:spPr bwMode="auto">
            <a:xfrm>
              <a:off x="2206194" y="3664323"/>
              <a:ext cx="2597698" cy="71557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293" y="238"/>
                </a:cxn>
                <a:cxn ang="0">
                  <a:pos x="864" y="158"/>
                </a:cxn>
                <a:cxn ang="0">
                  <a:pos x="571" y="0"/>
                </a:cxn>
                <a:cxn ang="0">
                  <a:pos x="0" y="80"/>
                </a:cxn>
              </a:cxnLst>
              <a:rect l="0" t="0" r="r" b="b"/>
              <a:pathLst>
                <a:path w="864" h="238">
                  <a:moveTo>
                    <a:pt x="0" y="80"/>
                  </a:moveTo>
                  <a:lnTo>
                    <a:pt x="293" y="238"/>
                  </a:lnTo>
                  <a:lnTo>
                    <a:pt x="864" y="158"/>
                  </a:lnTo>
                  <a:lnTo>
                    <a:pt x="571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5E5E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8"/>
            <p:cNvSpPr>
              <a:spLocks/>
            </p:cNvSpPr>
            <p:nvPr/>
          </p:nvSpPr>
          <p:spPr bwMode="auto">
            <a:xfrm>
              <a:off x="3087126" y="4139366"/>
              <a:ext cx="1716766" cy="126277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569" y="420"/>
                </a:cxn>
                <a:cxn ang="0">
                  <a:pos x="571" y="0"/>
                </a:cxn>
                <a:cxn ang="0">
                  <a:pos x="0" y="80"/>
                </a:cxn>
                <a:cxn ang="0">
                  <a:pos x="0" y="420"/>
                </a:cxn>
              </a:cxnLst>
              <a:rect l="0" t="0" r="r" b="b"/>
              <a:pathLst>
                <a:path w="571" h="420">
                  <a:moveTo>
                    <a:pt x="0" y="420"/>
                  </a:moveTo>
                  <a:lnTo>
                    <a:pt x="569" y="420"/>
                  </a:lnTo>
                  <a:lnTo>
                    <a:pt x="571" y="0"/>
                  </a:lnTo>
                  <a:lnTo>
                    <a:pt x="0" y="80"/>
                  </a:lnTo>
                  <a:lnTo>
                    <a:pt x="0" y="4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6E6E6">
                    <a:shade val="30000"/>
                    <a:satMod val="115000"/>
                  </a:srgbClr>
                </a:gs>
                <a:gs pos="45000">
                  <a:srgbClr val="E6E6E6">
                    <a:shade val="67500"/>
                    <a:satMod val="115000"/>
                    <a:alpha val="90000"/>
                  </a:srgbClr>
                </a:gs>
                <a:gs pos="73000">
                  <a:srgbClr val="E6E6E6">
                    <a:shade val="100000"/>
                    <a:satMod val="115000"/>
                    <a:alpha val="0"/>
                  </a:srgbClr>
                </a:gs>
              </a:gsLst>
              <a:lin ang="4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9"/>
            <p:cNvSpPr>
              <a:spLocks/>
            </p:cNvSpPr>
            <p:nvPr/>
          </p:nvSpPr>
          <p:spPr bwMode="auto">
            <a:xfrm>
              <a:off x="2206194" y="2031742"/>
              <a:ext cx="880932" cy="2327105"/>
            </a:xfrm>
            <a:custGeom>
              <a:avLst/>
              <a:gdLst/>
              <a:ahLst/>
              <a:cxnLst>
                <a:cxn ang="0">
                  <a:pos x="293" y="774"/>
                </a:cxn>
                <a:cxn ang="0">
                  <a:pos x="0" y="616"/>
                </a:cxn>
                <a:cxn ang="0">
                  <a:pos x="0" y="0"/>
                </a:cxn>
                <a:cxn ang="0">
                  <a:pos x="293" y="160"/>
                </a:cxn>
                <a:cxn ang="0">
                  <a:pos x="293" y="774"/>
                </a:cxn>
              </a:cxnLst>
              <a:rect l="0" t="0" r="r" b="b"/>
              <a:pathLst>
                <a:path w="293" h="774">
                  <a:moveTo>
                    <a:pt x="293" y="774"/>
                  </a:moveTo>
                  <a:lnTo>
                    <a:pt x="0" y="616"/>
                  </a:lnTo>
                  <a:lnTo>
                    <a:pt x="0" y="0"/>
                  </a:lnTo>
                  <a:lnTo>
                    <a:pt x="293" y="160"/>
                  </a:lnTo>
                  <a:lnTo>
                    <a:pt x="293" y="7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0"/>
            <p:cNvSpPr>
              <a:spLocks/>
            </p:cNvSpPr>
            <p:nvPr/>
          </p:nvSpPr>
          <p:spPr bwMode="auto">
            <a:xfrm>
              <a:off x="2206194" y="1788208"/>
              <a:ext cx="2597698" cy="724589"/>
            </a:xfrm>
            <a:custGeom>
              <a:avLst/>
              <a:gdLst/>
              <a:ahLst/>
              <a:cxnLst>
                <a:cxn ang="0">
                  <a:pos x="293" y="241"/>
                </a:cxn>
                <a:cxn ang="0">
                  <a:pos x="0" y="81"/>
                </a:cxn>
                <a:cxn ang="0">
                  <a:pos x="571" y="0"/>
                </a:cxn>
                <a:cxn ang="0">
                  <a:pos x="864" y="161"/>
                </a:cxn>
                <a:cxn ang="0">
                  <a:pos x="293" y="241"/>
                </a:cxn>
              </a:cxnLst>
              <a:rect l="0" t="0" r="r" b="b"/>
              <a:pathLst>
                <a:path w="864" h="241">
                  <a:moveTo>
                    <a:pt x="293" y="241"/>
                  </a:moveTo>
                  <a:lnTo>
                    <a:pt x="0" y="81"/>
                  </a:lnTo>
                  <a:lnTo>
                    <a:pt x="571" y="0"/>
                  </a:lnTo>
                  <a:lnTo>
                    <a:pt x="864" y="161"/>
                  </a:lnTo>
                  <a:lnTo>
                    <a:pt x="293" y="2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1"/>
            <p:cNvSpPr>
              <a:spLocks/>
            </p:cNvSpPr>
            <p:nvPr/>
          </p:nvSpPr>
          <p:spPr bwMode="auto">
            <a:xfrm>
              <a:off x="3087126" y="2272270"/>
              <a:ext cx="1716766" cy="2086577"/>
            </a:xfrm>
            <a:custGeom>
              <a:avLst/>
              <a:gdLst/>
              <a:ahLst/>
              <a:cxnLst>
                <a:cxn ang="0">
                  <a:pos x="571" y="0"/>
                </a:cxn>
                <a:cxn ang="0">
                  <a:pos x="569" y="614"/>
                </a:cxn>
                <a:cxn ang="0">
                  <a:pos x="0" y="694"/>
                </a:cxn>
                <a:cxn ang="0">
                  <a:pos x="0" y="80"/>
                </a:cxn>
                <a:cxn ang="0">
                  <a:pos x="571" y="0"/>
                </a:cxn>
              </a:cxnLst>
              <a:rect l="0" t="0" r="r" b="b"/>
              <a:pathLst>
                <a:path w="571" h="694">
                  <a:moveTo>
                    <a:pt x="571" y="0"/>
                  </a:moveTo>
                  <a:lnTo>
                    <a:pt x="569" y="614"/>
                  </a:lnTo>
                  <a:lnTo>
                    <a:pt x="0" y="694"/>
                  </a:lnTo>
                  <a:lnTo>
                    <a:pt x="0" y="80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2"/>
            <p:cNvSpPr>
              <a:spLocks/>
            </p:cNvSpPr>
            <p:nvPr/>
          </p:nvSpPr>
          <p:spPr bwMode="auto">
            <a:xfrm>
              <a:off x="2218220" y="2079848"/>
              <a:ext cx="853873" cy="2230894"/>
            </a:xfrm>
            <a:custGeom>
              <a:avLst/>
              <a:gdLst/>
              <a:ahLst/>
              <a:cxnLst>
                <a:cxn ang="0">
                  <a:pos x="12" y="258"/>
                </a:cxn>
                <a:cxn ang="0">
                  <a:pos x="0" y="224"/>
                </a:cxn>
                <a:cxn ang="0">
                  <a:pos x="0" y="25"/>
                </a:cxn>
                <a:cxn ang="0">
                  <a:pos x="13" y="5"/>
                </a:cxn>
                <a:cxn ang="0">
                  <a:pos x="108" y="56"/>
                </a:cxn>
                <a:cxn ang="0">
                  <a:pos x="120" y="90"/>
                </a:cxn>
                <a:cxn ang="0">
                  <a:pos x="120" y="290"/>
                </a:cxn>
                <a:cxn ang="0">
                  <a:pos x="107" y="310"/>
                </a:cxn>
                <a:cxn ang="0">
                  <a:pos x="12" y="258"/>
                </a:cxn>
              </a:cxnLst>
              <a:rect l="0" t="0" r="r" b="b"/>
              <a:pathLst>
                <a:path w="120" h="314">
                  <a:moveTo>
                    <a:pt x="12" y="258"/>
                  </a:moveTo>
                  <a:cubicBezTo>
                    <a:pt x="2" y="251"/>
                    <a:pt x="0" y="236"/>
                    <a:pt x="0" y="224"/>
                  </a:cubicBezTo>
                  <a:cubicBezTo>
                    <a:pt x="0" y="158"/>
                    <a:pt x="0" y="91"/>
                    <a:pt x="0" y="25"/>
                  </a:cubicBezTo>
                  <a:cubicBezTo>
                    <a:pt x="0" y="19"/>
                    <a:pt x="2" y="0"/>
                    <a:pt x="13" y="5"/>
                  </a:cubicBezTo>
                  <a:cubicBezTo>
                    <a:pt x="44" y="22"/>
                    <a:pt x="76" y="39"/>
                    <a:pt x="108" y="56"/>
                  </a:cubicBezTo>
                  <a:cubicBezTo>
                    <a:pt x="118" y="63"/>
                    <a:pt x="120" y="79"/>
                    <a:pt x="120" y="90"/>
                  </a:cubicBezTo>
                  <a:cubicBezTo>
                    <a:pt x="120" y="157"/>
                    <a:pt x="120" y="223"/>
                    <a:pt x="120" y="290"/>
                  </a:cubicBezTo>
                  <a:cubicBezTo>
                    <a:pt x="120" y="296"/>
                    <a:pt x="118" y="314"/>
                    <a:pt x="107" y="310"/>
                  </a:cubicBezTo>
                  <a:cubicBezTo>
                    <a:pt x="76" y="293"/>
                    <a:pt x="44" y="275"/>
                    <a:pt x="12" y="258"/>
                  </a:cubicBezTo>
                </a:path>
              </a:pathLst>
            </a:custGeom>
            <a:gradFill flip="none" rotWithShape="1">
              <a:gsLst>
                <a:gs pos="0">
                  <a:srgbClr val="686868">
                    <a:shade val="30000"/>
                    <a:satMod val="115000"/>
                  </a:srgbClr>
                </a:gs>
                <a:gs pos="50000">
                  <a:srgbClr val="686868">
                    <a:shade val="67500"/>
                    <a:satMod val="115000"/>
                  </a:srgbClr>
                </a:gs>
                <a:gs pos="100000">
                  <a:srgbClr val="68686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7"/>
            <p:cNvSpPr>
              <a:spLocks/>
            </p:cNvSpPr>
            <p:nvPr/>
          </p:nvSpPr>
          <p:spPr bwMode="auto">
            <a:xfrm>
              <a:off x="2284365" y="1809254"/>
              <a:ext cx="2441355" cy="676484"/>
            </a:xfrm>
            <a:custGeom>
              <a:avLst/>
              <a:gdLst/>
              <a:ahLst/>
              <a:cxnLst>
                <a:cxn ang="0">
                  <a:pos x="140" y="94"/>
                </a:cxn>
                <a:cxn ang="0">
                  <a:pos x="102" y="90"/>
                </a:cxn>
                <a:cxn ang="0">
                  <a:pos x="7" y="39"/>
                </a:cxn>
                <a:cxn ang="0">
                  <a:pos x="19" y="28"/>
                </a:cxn>
                <a:cxn ang="0">
                  <a:pos x="204" y="2"/>
                </a:cxn>
                <a:cxn ang="0">
                  <a:pos x="242" y="6"/>
                </a:cxn>
                <a:cxn ang="0">
                  <a:pos x="337" y="57"/>
                </a:cxn>
                <a:cxn ang="0">
                  <a:pos x="325" y="68"/>
                </a:cxn>
                <a:cxn ang="0">
                  <a:pos x="140" y="94"/>
                </a:cxn>
              </a:cxnLst>
              <a:rect l="0" t="0" r="r" b="b"/>
              <a:pathLst>
                <a:path w="344" h="95">
                  <a:moveTo>
                    <a:pt x="140" y="94"/>
                  </a:moveTo>
                  <a:cubicBezTo>
                    <a:pt x="128" y="95"/>
                    <a:pt x="113" y="95"/>
                    <a:pt x="102" y="90"/>
                  </a:cubicBezTo>
                  <a:cubicBezTo>
                    <a:pt x="70" y="73"/>
                    <a:pt x="39" y="56"/>
                    <a:pt x="7" y="39"/>
                  </a:cubicBezTo>
                  <a:cubicBezTo>
                    <a:pt x="0" y="35"/>
                    <a:pt x="6" y="30"/>
                    <a:pt x="19" y="28"/>
                  </a:cubicBezTo>
                  <a:cubicBezTo>
                    <a:pt x="81" y="20"/>
                    <a:pt x="143" y="11"/>
                    <a:pt x="204" y="2"/>
                  </a:cubicBezTo>
                  <a:cubicBezTo>
                    <a:pt x="216" y="1"/>
                    <a:pt x="231" y="0"/>
                    <a:pt x="242" y="6"/>
                  </a:cubicBezTo>
                  <a:cubicBezTo>
                    <a:pt x="274" y="23"/>
                    <a:pt x="305" y="40"/>
                    <a:pt x="337" y="57"/>
                  </a:cubicBezTo>
                  <a:cubicBezTo>
                    <a:pt x="344" y="61"/>
                    <a:pt x="338" y="66"/>
                    <a:pt x="325" y="68"/>
                  </a:cubicBezTo>
                  <a:cubicBezTo>
                    <a:pt x="263" y="76"/>
                    <a:pt x="201" y="85"/>
                    <a:pt x="140" y="9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62"/>
            <p:cNvSpPr>
              <a:spLocks/>
            </p:cNvSpPr>
            <p:nvPr/>
          </p:nvSpPr>
          <p:spPr bwMode="auto">
            <a:xfrm>
              <a:off x="3108172" y="2308349"/>
              <a:ext cx="1668660" cy="2014419"/>
            </a:xfrm>
            <a:custGeom>
              <a:avLst/>
              <a:gdLst/>
              <a:ahLst/>
              <a:cxnLst>
                <a:cxn ang="0">
                  <a:pos x="25" y="282"/>
                </a:cxn>
                <a:cxn ang="0">
                  <a:pos x="0" y="258"/>
                </a:cxn>
                <a:cxn ang="0">
                  <a:pos x="0" y="59"/>
                </a:cxn>
                <a:cxn ang="0">
                  <a:pos x="25" y="28"/>
                </a:cxn>
                <a:cxn ang="0">
                  <a:pos x="210" y="2"/>
                </a:cxn>
                <a:cxn ang="0">
                  <a:pos x="235" y="26"/>
                </a:cxn>
                <a:cxn ang="0">
                  <a:pos x="235" y="225"/>
                </a:cxn>
                <a:cxn ang="0">
                  <a:pos x="210" y="256"/>
                </a:cxn>
                <a:cxn ang="0">
                  <a:pos x="25" y="282"/>
                </a:cxn>
              </a:cxnLst>
              <a:rect l="0" t="0" r="r" b="b"/>
              <a:pathLst>
                <a:path w="235" h="284">
                  <a:moveTo>
                    <a:pt x="25" y="282"/>
                  </a:moveTo>
                  <a:cubicBezTo>
                    <a:pt x="11" y="284"/>
                    <a:pt x="0" y="272"/>
                    <a:pt x="0" y="258"/>
                  </a:cubicBezTo>
                  <a:cubicBezTo>
                    <a:pt x="0" y="192"/>
                    <a:pt x="0" y="125"/>
                    <a:pt x="0" y="59"/>
                  </a:cubicBezTo>
                  <a:cubicBezTo>
                    <a:pt x="1" y="44"/>
                    <a:pt x="11" y="30"/>
                    <a:pt x="25" y="28"/>
                  </a:cubicBezTo>
                  <a:cubicBezTo>
                    <a:pt x="87" y="20"/>
                    <a:pt x="149" y="11"/>
                    <a:pt x="210" y="2"/>
                  </a:cubicBezTo>
                  <a:cubicBezTo>
                    <a:pt x="224" y="0"/>
                    <a:pt x="235" y="12"/>
                    <a:pt x="235" y="26"/>
                  </a:cubicBezTo>
                  <a:cubicBezTo>
                    <a:pt x="235" y="92"/>
                    <a:pt x="235" y="159"/>
                    <a:pt x="235" y="225"/>
                  </a:cubicBezTo>
                  <a:cubicBezTo>
                    <a:pt x="235" y="240"/>
                    <a:pt x="224" y="253"/>
                    <a:pt x="210" y="256"/>
                  </a:cubicBezTo>
                  <a:cubicBezTo>
                    <a:pt x="148" y="264"/>
                    <a:pt x="87" y="273"/>
                    <a:pt x="25" y="28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685800" y="838200"/>
            <a:ext cx="32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107" name="AutoShape 64"/>
          <p:cNvSpPr>
            <a:spLocks noChangeArrowheads="1"/>
          </p:cNvSpPr>
          <p:nvPr/>
        </p:nvSpPr>
        <p:spPr bwMode="gray">
          <a:xfrm>
            <a:off x="2057400" y="4495800"/>
            <a:ext cx="447675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  <a:scene3d>
            <a:camera prst="isometricOffAxis1Right"/>
            <a:lightRig rig="threePt" dir="t"/>
          </a:scene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5"/>
                </a:solidFill>
              </a:rPr>
              <a:t>1</a:t>
            </a:r>
            <a:endParaRPr lang="en-US" sz="4800" kern="0" dirty="0" smtClean="0">
              <a:solidFill>
                <a:schemeClr val="accent5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108" name="AutoShape 64"/>
          <p:cNvSpPr>
            <a:spLocks noChangeArrowheads="1"/>
          </p:cNvSpPr>
          <p:nvPr/>
        </p:nvSpPr>
        <p:spPr bwMode="gray">
          <a:xfrm>
            <a:off x="4648200" y="3962400"/>
            <a:ext cx="447675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  <a:scene3d>
            <a:camera prst="isometricOffAxis1Right"/>
            <a:lightRig rig="threePt" dir="t"/>
          </a:scene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5"/>
                </a:solidFill>
              </a:rPr>
              <a:t>2</a:t>
            </a:r>
            <a:endParaRPr lang="en-US" sz="4800" kern="0" dirty="0" smtClean="0">
              <a:solidFill>
                <a:schemeClr val="accent5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109" name="Circular Arrow 108"/>
          <p:cNvSpPr/>
          <p:nvPr/>
        </p:nvSpPr>
        <p:spPr>
          <a:xfrm>
            <a:off x="2286000" y="2057400"/>
            <a:ext cx="2041236" cy="1981200"/>
          </a:xfrm>
          <a:prstGeom prst="circularArrow">
            <a:avLst>
              <a:gd name="adj1" fmla="val 6262"/>
              <a:gd name="adj2" fmla="val 1142319"/>
              <a:gd name="adj3" fmla="val 20347670"/>
              <a:gd name="adj4" fmla="val 10842294"/>
              <a:gd name="adj5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Circular Arrow 110"/>
          <p:cNvSpPr/>
          <p:nvPr/>
        </p:nvSpPr>
        <p:spPr>
          <a:xfrm>
            <a:off x="4876800" y="1304925"/>
            <a:ext cx="2041236" cy="1981200"/>
          </a:xfrm>
          <a:prstGeom prst="circularArrow">
            <a:avLst>
              <a:gd name="adj1" fmla="val 6262"/>
              <a:gd name="adj2" fmla="val 1142319"/>
              <a:gd name="adj3" fmla="val 20347670"/>
              <a:gd name="adj4" fmla="val 10842294"/>
              <a:gd name="adj5" fmla="val 125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1870</TotalTime>
  <Words>31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DG-递进</dc:subject>
  <dc:creator>PPTfans.cn</dc:creator>
  <cp:keywords>TZ-手动增减;XG-单色;KJ-3D;DH-静态;XJ-二级</cp:keywords>
  <dc:description>PPT设计教程网</dc:description>
  <dcterms:created xsi:type="dcterms:W3CDTF">2010-07-23T09:33:49Z</dcterms:created>
  <dcterms:modified xsi:type="dcterms:W3CDTF">2012-07-18T18:45:18Z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