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-1"/>
            <a:ext cx="9144000" cy="3866827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3" name="Donut 32"/>
          <p:cNvSpPr/>
          <p:nvPr/>
        </p:nvSpPr>
        <p:spPr>
          <a:xfrm>
            <a:off x="3329553" y="2643753"/>
            <a:ext cx="2461647" cy="2461647"/>
          </a:xfrm>
          <a:prstGeom prst="donut">
            <a:avLst>
              <a:gd name="adj" fmla="val 14291"/>
            </a:avLst>
          </a:prstGeom>
          <a:solidFill>
            <a:srgbClr val="D1D1D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ight Arrow 31"/>
          <p:cNvSpPr/>
          <p:nvPr/>
        </p:nvSpPr>
        <p:spPr>
          <a:xfrm flipH="1">
            <a:off x="4707700" y="3408336"/>
            <a:ext cx="3750499" cy="914400"/>
          </a:xfrm>
          <a:prstGeom prst="rightArrow">
            <a:avLst/>
          </a:prstGeom>
          <a:gradFill flip="none" rotWithShape="1">
            <a:gsLst>
              <a:gs pos="72000">
                <a:schemeClr val="accent6"/>
              </a:gs>
              <a:gs pos="50000">
                <a:schemeClr val="accent5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ular Callout 45"/>
          <p:cNvSpPr/>
          <p:nvPr/>
        </p:nvSpPr>
        <p:spPr>
          <a:xfrm rot="10800000">
            <a:off x="685800" y="4349857"/>
            <a:ext cx="2667000" cy="2106306"/>
          </a:xfrm>
          <a:prstGeom prst="wedgeRoundRectCallout">
            <a:avLst>
              <a:gd name="adj1" fmla="val -5571"/>
              <a:gd name="adj2" fmla="val 60407"/>
              <a:gd name="adj3" fmla="val 16667"/>
            </a:avLst>
          </a:prstGeom>
          <a:gradFill>
            <a:gsLst>
              <a:gs pos="72000">
                <a:schemeClr val="bg1"/>
              </a:gs>
              <a:gs pos="0">
                <a:srgbClr val="E6E6E6"/>
              </a:gs>
            </a:gsLst>
            <a:lin ang="5400000" scaled="0"/>
          </a:gra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ular Callout 35"/>
          <p:cNvSpPr/>
          <p:nvPr/>
        </p:nvSpPr>
        <p:spPr>
          <a:xfrm rot="10800000">
            <a:off x="685800" y="1219200"/>
            <a:ext cx="2667000" cy="2106306"/>
          </a:xfrm>
          <a:prstGeom prst="wedgeRoundRectCallout">
            <a:avLst>
              <a:gd name="adj1" fmla="val 3727"/>
              <a:gd name="adj2" fmla="val -64312"/>
              <a:gd name="adj3" fmla="val 16667"/>
            </a:avLst>
          </a:prstGeom>
          <a:gradFill>
            <a:gsLst>
              <a:gs pos="72000">
                <a:srgbClr val="E6E6E6"/>
              </a:gs>
              <a:gs pos="0">
                <a:schemeClr val="bg1"/>
              </a:gs>
            </a:gsLst>
            <a:lin ang="5400000" scaled="0"/>
          </a:gra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74176" y="3421251"/>
            <a:ext cx="3745424" cy="914400"/>
          </a:xfrm>
          <a:prstGeom prst="rightArrow">
            <a:avLst/>
          </a:prstGeom>
          <a:gradFill flip="none" rotWithShape="1">
            <a:gsLst>
              <a:gs pos="72000">
                <a:schemeClr val="accent1"/>
              </a:gs>
              <a:gs pos="50000">
                <a:schemeClr val="accent2"/>
              </a:gs>
            </a:gsLst>
            <a:lin ang="5400000" scaled="0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219200" y="3705772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37737" y="3690273"/>
            <a:ext cx="22108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8" name="AutoShape 64"/>
          <p:cNvSpPr>
            <a:spLocks noChangeArrowheads="1"/>
          </p:cNvSpPr>
          <p:nvPr/>
        </p:nvSpPr>
        <p:spPr bwMode="gray">
          <a:xfrm>
            <a:off x="762000" y="228600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Timelines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838200" y="1367641"/>
            <a:ext cx="2362200" cy="19851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2006 -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38" name="Rounded Rectangular Callout 37"/>
          <p:cNvSpPr/>
          <p:nvPr/>
        </p:nvSpPr>
        <p:spPr>
          <a:xfrm rot="10800000">
            <a:off x="5786034" y="1219200"/>
            <a:ext cx="2667000" cy="2106306"/>
          </a:xfrm>
          <a:prstGeom prst="wedgeRoundRectCallout">
            <a:avLst>
              <a:gd name="adj1" fmla="val -4117"/>
              <a:gd name="adj2" fmla="val -63208"/>
              <a:gd name="adj3" fmla="val 16667"/>
            </a:avLst>
          </a:prstGeom>
          <a:gradFill>
            <a:gsLst>
              <a:gs pos="72000">
                <a:srgbClr val="E6E6E6"/>
              </a:gs>
              <a:gs pos="0">
                <a:schemeClr val="bg1"/>
              </a:gs>
            </a:gsLst>
            <a:lin ang="5400000" scaled="0"/>
          </a:gra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 Box 394"/>
          <p:cNvSpPr txBox="1">
            <a:spLocks noChangeArrowheads="1"/>
          </p:cNvSpPr>
          <p:nvPr/>
        </p:nvSpPr>
        <p:spPr bwMode="auto">
          <a:xfrm>
            <a:off x="5938434" y="1367641"/>
            <a:ext cx="2362200" cy="19851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2008 -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41" name="Text Box 394"/>
          <p:cNvSpPr txBox="1">
            <a:spLocks noChangeArrowheads="1"/>
          </p:cNvSpPr>
          <p:nvPr/>
        </p:nvSpPr>
        <p:spPr bwMode="auto">
          <a:xfrm>
            <a:off x="838200" y="4521546"/>
            <a:ext cx="2362200" cy="19851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2007 -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54" name="Rounded Rectangular Callout 53"/>
          <p:cNvSpPr/>
          <p:nvPr/>
        </p:nvSpPr>
        <p:spPr>
          <a:xfrm rot="10800000">
            <a:off x="5776993" y="4349857"/>
            <a:ext cx="2667000" cy="2106306"/>
          </a:xfrm>
          <a:prstGeom prst="wedgeRoundRectCallout">
            <a:avLst>
              <a:gd name="adj1" fmla="val 2274"/>
              <a:gd name="adj2" fmla="val 62246"/>
              <a:gd name="adj3" fmla="val 16667"/>
            </a:avLst>
          </a:prstGeom>
          <a:gradFill>
            <a:gsLst>
              <a:gs pos="72000">
                <a:schemeClr val="bg1"/>
              </a:gs>
              <a:gs pos="0">
                <a:srgbClr val="E6E6E6"/>
              </a:gs>
            </a:gsLst>
            <a:lin ang="5400000" scaled="0"/>
          </a:gra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 Box 394"/>
          <p:cNvSpPr txBox="1">
            <a:spLocks noChangeArrowheads="1"/>
          </p:cNvSpPr>
          <p:nvPr/>
        </p:nvSpPr>
        <p:spPr bwMode="auto">
          <a:xfrm>
            <a:off x="5929393" y="4521546"/>
            <a:ext cx="2362200" cy="19851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2009 - TEXT HERE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Lorem Ipsum is simply dummy text of then and scrambled it to make a type specimen book. It has survived not onvece. Lorem Ipsum is simply dummy text of then and scrambled it to make a type specimen book.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27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195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Timelines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DG-同向</dc:subject>
  <dc:creator>PPTfans.cn</dc:creator>
  <cp:keywords>TZ-手动增减;XG-高光;KJ-平面;DH-静态;XJ-二级</cp:keywords>
  <dc:description>PPTfans.cn</dc:description>
  <cp:revision>31</cp:revision>
  <dcterms:created xsi:type="dcterms:W3CDTF">2009-08-18T06:53:28Z</dcterms:created>
  <dcterms:modified xsi:type="dcterms:W3CDTF">2012-07-18T18:48:27Z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