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A50DB-F56C-468B-A2D5-7AA32D319797}" type="datetimeFigureOut">
              <a:rPr lang="en-US"/>
              <a:pPr>
                <a:defRPr/>
              </a:pPr>
              <a:t>7/19/2012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DF9F58-78DA-4BF2-8A75-64C57D58F5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C430323-E022-46C4-8466-6DF4C317887D}" type="datetimeFigureOut">
              <a:rPr lang="en-US"/>
              <a:pPr>
                <a:defRPr/>
              </a:pPr>
              <a:t>7/19/2012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10187B8-A45A-4312-B07C-2643186172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27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0" y="-1"/>
            <a:ext cx="9144000" cy="3866827"/>
          </a:xfrm>
          <a:prstGeom prst="rect">
            <a:avLst/>
          </a:prstGeom>
          <a:gradFill>
            <a:gsLst>
              <a:gs pos="2000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33" name="Donut 32"/>
          <p:cNvSpPr/>
          <p:nvPr/>
        </p:nvSpPr>
        <p:spPr>
          <a:xfrm>
            <a:off x="3329553" y="2643753"/>
            <a:ext cx="2461647" cy="2461647"/>
          </a:xfrm>
          <a:prstGeom prst="donut">
            <a:avLst>
              <a:gd name="adj" fmla="val 14291"/>
            </a:avLst>
          </a:prstGeom>
          <a:solidFill>
            <a:srgbClr val="D1D1D1"/>
          </a:solidFill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2" name="Right Arrow 31"/>
          <p:cNvSpPr/>
          <p:nvPr/>
        </p:nvSpPr>
        <p:spPr>
          <a:xfrm flipH="1">
            <a:off x="4707700" y="3408336"/>
            <a:ext cx="3750499" cy="914400"/>
          </a:xfrm>
          <a:prstGeom prst="rightArrow">
            <a:avLst/>
          </a:prstGeom>
          <a:gradFill flip="none" rotWithShape="1">
            <a:gsLst>
              <a:gs pos="72000">
                <a:schemeClr val="accent6"/>
              </a:gs>
              <a:gs pos="50000">
                <a:schemeClr val="accent5"/>
              </a:gs>
            </a:gsLst>
            <a:lin ang="5400000" scaled="0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ounded Rectangular Callout 45"/>
          <p:cNvSpPr/>
          <p:nvPr/>
        </p:nvSpPr>
        <p:spPr>
          <a:xfrm rot="10800000">
            <a:off x="685800" y="4349857"/>
            <a:ext cx="2667000" cy="2106306"/>
          </a:xfrm>
          <a:prstGeom prst="wedgeRoundRectCallout">
            <a:avLst>
              <a:gd name="adj1" fmla="val -5571"/>
              <a:gd name="adj2" fmla="val 60407"/>
              <a:gd name="adj3" fmla="val 16667"/>
            </a:avLst>
          </a:prstGeom>
          <a:gradFill>
            <a:gsLst>
              <a:gs pos="72000">
                <a:schemeClr val="bg1"/>
              </a:gs>
              <a:gs pos="0">
                <a:srgbClr val="E6E6E6"/>
              </a:gs>
            </a:gsLst>
            <a:lin ang="5400000" scaled="0"/>
          </a:gra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ular Callout 35"/>
          <p:cNvSpPr/>
          <p:nvPr/>
        </p:nvSpPr>
        <p:spPr>
          <a:xfrm rot="10800000">
            <a:off x="685800" y="1219200"/>
            <a:ext cx="2667000" cy="2106306"/>
          </a:xfrm>
          <a:prstGeom prst="wedgeRoundRectCallout">
            <a:avLst>
              <a:gd name="adj1" fmla="val 3727"/>
              <a:gd name="adj2" fmla="val -64312"/>
              <a:gd name="adj3" fmla="val 16667"/>
            </a:avLst>
          </a:prstGeom>
          <a:gradFill>
            <a:gsLst>
              <a:gs pos="72000">
                <a:srgbClr val="E6E6E6"/>
              </a:gs>
              <a:gs pos="0">
                <a:schemeClr val="bg1"/>
              </a:gs>
            </a:gsLst>
            <a:lin ang="5400000" scaled="0"/>
          </a:gra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Arrow 25"/>
          <p:cNvSpPr/>
          <p:nvPr/>
        </p:nvSpPr>
        <p:spPr>
          <a:xfrm>
            <a:off x="674176" y="3421251"/>
            <a:ext cx="3745424" cy="914400"/>
          </a:xfrm>
          <a:prstGeom prst="rightArrow">
            <a:avLst/>
          </a:prstGeom>
          <a:gradFill flip="none" rotWithShape="1">
            <a:gsLst>
              <a:gs pos="72000">
                <a:schemeClr val="accent1"/>
              </a:gs>
              <a:gs pos="50000">
                <a:schemeClr val="accent2"/>
              </a:gs>
            </a:gsLst>
            <a:lin ang="5400000" scaled="0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219200" y="3705772"/>
            <a:ext cx="2262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kern="0" dirty="0" smtClean="0">
                <a:solidFill>
                  <a:schemeClr val="bg1"/>
                </a:solidFill>
                <a:ea typeface="굴림" charset="-127"/>
                <a:cs typeface="Arial" pitchFamily="34" charset="0"/>
              </a:rPr>
              <a:t>YOUR TEXT HERE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637737" y="3690273"/>
            <a:ext cx="22108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kern="0" dirty="0" smtClean="0">
                <a:solidFill>
                  <a:schemeClr val="bg1"/>
                </a:solidFill>
                <a:ea typeface="굴림" charset="-127"/>
                <a:cs typeface="Arial" pitchFamily="34" charset="0"/>
              </a:rPr>
              <a:t>YOUR TEXT HERE</a:t>
            </a:r>
          </a:p>
        </p:txBody>
      </p:sp>
      <p:sp>
        <p:nvSpPr>
          <p:cNvPr id="28" name="AutoShape 64"/>
          <p:cNvSpPr>
            <a:spLocks noChangeArrowheads="1"/>
          </p:cNvSpPr>
          <p:nvPr/>
        </p:nvSpPr>
        <p:spPr bwMode="gray">
          <a:xfrm>
            <a:off x="762000" y="228600"/>
            <a:ext cx="7696200" cy="609600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Timelines </a:t>
            </a:r>
            <a:r>
              <a:rPr lang="en-US" sz="40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– YOUR TEXT HERE</a:t>
            </a:r>
          </a:p>
        </p:txBody>
      </p:sp>
      <p:sp>
        <p:nvSpPr>
          <p:cNvPr id="37" name="Text Box 394"/>
          <p:cNvSpPr txBox="1">
            <a:spLocks noChangeArrowheads="1"/>
          </p:cNvSpPr>
          <p:nvPr/>
        </p:nvSpPr>
        <p:spPr bwMode="auto">
          <a:xfrm>
            <a:off x="838200" y="1367641"/>
            <a:ext cx="2362200" cy="198515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5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2006 - TEXT HERE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ko-KR" sz="1200" kern="0" dirty="0" smtClean="0">
              <a:solidFill>
                <a:schemeClr val="tx1">
                  <a:lumMod val="75000"/>
                  <a:lumOff val="25000"/>
                </a:schemeClr>
              </a:solidFill>
              <a:ea typeface="굴림" charset="-127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Lorem Ipsum is simply dummy text of then and scrambled it to make a type specimen book. It has survived not onvece. Lorem Ipsum is simply dummy text of then and scrambled it to make a type specimen book.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ko-KR" sz="1200" kern="0" dirty="0">
              <a:solidFill>
                <a:schemeClr val="tx1">
                  <a:lumMod val="75000"/>
                  <a:lumOff val="25000"/>
                </a:schemeClr>
              </a:solidFill>
              <a:ea typeface="굴림" charset="-127"/>
              <a:cs typeface="Arial" pitchFamily="34" charset="0"/>
            </a:endParaRPr>
          </a:p>
        </p:txBody>
      </p:sp>
      <p:sp>
        <p:nvSpPr>
          <p:cNvPr id="38" name="Rounded Rectangular Callout 37"/>
          <p:cNvSpPr/>
          <p:nvPr/>
        </p:nvSpPr>
        <p:spPr>
          <a:xfrm rot="10800000">
            <a:off x="5786034" y="1219200"/>
            <a:ext cx="2667000" cy="2106306"/>
          </a:xfrm>
          <a:prstGeom prst="wedgeRoundRectCallout">
            <a:avLst>
              <a:gd name="adj1" fmla="val -4117"/>
              <a:gd name="adj2" fmla="val -63208"/>
              <a:gd name="adj3" fmla="val 16667"/>
            </a:avLst>
          </a:prstGeom>
          <a:gradFill>
            <a:gsLst>
              <a:gs pos="72000">
                <a:srgbClr val="E6E6E6"/>
              </a:gs>
              <a:gs pos="0">
                <a:schemeClr val="bg1"/>
              </a:gs>
            </a:gsLst>
            <a:lin ang="5400000" scaled="0"/>
          </a:gra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 Box 394"/>
          <p:cNvSpPr txBox="1">
            <a:spLocks noChangeArrowheads="1"/>
          </p:cNvSpPr>
          <p:nvPr/>
        </p:nvSpPr>
        <p:spPr bwMode="auto">
          <a:xfrm>
            <a:off x="5938434" y="1367641"/>
            <a:ext cx="2362200" cy="198515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5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2008 - TEXT HERE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ko-KR" sz="1200" kern="0" dirty="0" smtClean="0">
              <a:solidFill>
                <a:schemeClr val="tx1">
                  <a:lumMod val="75000"/>
                  <a:lumOff val="25000"/>
                </a:schemeClr>
              </a:solidFill>
              <a:ea typeface="굴림" charset="-127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Lorem Ipsum is simply dummy text of then and scrambled it to make a type specimen book. It has survived not onvece. Lorem Ipsum is simply dummy text of then and scrambled it to make a type specimen book.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ko-KR" sz="1200" kern="0" dirty="0">
              <a:solidFill>
                <a:schemeClr val="tx1">
                  <a:lumMod val="75000"/>
                  <a:lumOff val="25000"/>
                </a:schemeClr>
              </a:solidFill>
              <a:ea typeface="굴림" charset="-127"/>
              <a:cs typeface="Arial" pitchFamily="34" charset="0"/>
            </a:endParaRPr>
          </a:p>
        </p:txBody>
      </p:sp>
      <p:sp>
        <p:nvSpPr>
          <p:cNvPr id="41" name="Text Box 394"/>
          <p:cNvSpPr txBox="1">
            <a:spLocks noChangeArrowheads="1"/>
          </p:cNvSpPr>
          <p:nvPr/>
        </p:nvSpPr>
        <p:spPr bwMode="auto">
          <a:xfrm>
            <a:off x="838200" y="4521546"/>
            <a:ext cx="2362200" cy="198515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5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2007 - TEXT HERE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ko-KR" sz="1200" kern="0" dirty="0" smtClean="0">
              <a:solidFill>
                <a:schemeClr val="tx1">
                  <a:lumMod val="75000"/>
                  <a:lumOff val="25000"/>
                </a:schemeClr>
              </a:solidFill>
              <a:ea typeface="굴림" charset="-127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Lorem Ipsum is simply dummy text of then and scrambled it to make a type specimen book. It has survived not onvece. Lorem Ipsum is simply dummy text of then and scrambled it to make a type specimen book.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ko-KR" sz="1200" kern="0" dirty="0">
              <a:solidFill>
                <a:schemeClr val="tx1">
                  <a:lumMod val="75000"/>
                  <a:lumOff val="25000"/>
                </a:schemeClr>
              </a:solidFill>
              <a:ea typeface="굴림" charset="-127"/>
              <a:cs typeface="Arial" pitchFamily="34" charset="0"/>
            </a:endParaRPr>
          </a:p>
        </p:txBody>
      </p:sp>
      <p:sp>
        <p:nvSpPr>
          <p:cNvPr id="54" name="Rounded Rectangular Callout 53"/>
          <p:cNvSpPr/>
          <p:nvPr/>
        </p:nvSpPr>
        <p:spPr>
          <a:xfrm rot="10800000">
            <a:off x="5776993" y="4349857"/>
            <a:ext cx="2667000" cy="2106306"/>
          </a:xfrm>
          <a:prstGeom prst="wedgeRoundRectCallout">
            <a:avLst>
              <a:gd name="adj1" fmla="val 2274"/>
              <a:gd name="adj2" fmla="val 62246"/>
              <a:gd name="adj3" fmla="val 16667"/>
            </a:avLst>
          </a:prstGeom>
          <a:gradFill>
            <a:gsLst>
              <a:gs pos="72000">
                <a:schemeClr val="bg1"/>
              </a:gs>
              <a:gs pos="0">
                <a:srgbClr val="E6E6E6"/>
              </a:gs>
            </a:gsLst>
            <a:lin ang="5400000" scaled="0"/>
          </a:gra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 Box 394"/>
          <p:cNvSpPr txBox="1">
            <a:spLocks noChangeArrowheads="1"/>
          </p:cNvSpPr>
          <p:nvPr/>
        </p:nvSpPr>
        <p:spPr bwMode="auto">
          <a:xfrm>
            <a:off x="5929393" y="4521546"/>
            <a:ext cx="2362200" cy="198515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5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2009 - TEXT HERE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ko-KR" sz="1200" kern="0" dirty="0" smtClean="0">
              <a:solidFill>
                <a:schemeClr val="tx1">
                  <a:lumMod val="75000"/>
                  <a:lumOff val="25000"/>
                </a:schemeClr>
              </a:solidFill>
              <a:ea typeface="굴림" charset="-127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Lorem Ipsum is simply dummy text of then and scrambled it to make a type specimen book. It has survived not onvece. Lorem Ipsum is simply dummy text of then and scrambled it to make a type specimen book.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ko-KR" sz="1200" kern="0" dirty="0">
              <a:solidFill>
                <a:schemeClr val="tx1">
                  <a:lumMod val="75000"/>
                  <a:lumOff val="25000"/>
                </a:schemeClr>
              </a:solidFill>
              <a:ea typeface="굴림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027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melines">
  <a:themeElements>
    <a:clrScheme name="Custom 1">
      <a:dk1>
        <a:srgbClr val="383838"/>
      </a:dk1>
      <a:lt1>
        <a:sysClr val="window" lastClr="FFFFFF"/>
      </a:lt1>
      <a:dk2>
        <a:srgbClr val="CCCC00"/>
      </a:dk2>
      <a:lt2>
        <a:srgbClr val="FFFF00"/>
      </a:lt2>
      <a:accent1>
        <a:srgbClr val="00B0F0"/>
      </a:accent1>
      <a:accent2>
        <a:srgbClr val="0070C0"/>
      </a:accent2>
      <a:accent3>
        <a:srgbClr val="00EA1C"/>
      </a:accent3>
      <a:accent4>
        <a:srgbClr val="00B050"/>
      </a:accent4>
      <a:accent5>
        <a:srgbClr val="C00000"/>
      </a:accent5>
      <a:accent6>
        <a:srgbClr val="FF00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</TotalTime>
  <Words>195</Words>
  <Application>Microsoft Office PowerPoint</Application>
  <PresentationFormat>全屏显示(4:3)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Timelines</vt:lpstr>
      <vt:lpstr>PowerPoint 演示文稿</vt:lpstr>
    </vt:vector>
  </TitlesOfParts>
  <Company>Design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PPT设计教程网分享</dc:title>
  <dc:subject>DG-同向</dc:subject>
  <dc:creator>PPTfans.cn</dc:creator>
  <cp:keywords>TZ-手动增减;XG-高光;KJ-平面;DH-静态;XJ-二级</cp:keywords>
  <dc:description>PPTfans.cn</dc:description>
  <cp:revision>31</cp:revision>
  <dcterms:created xsi:type="dcterms:W3CDTF">2009-08-18T06:53:28Z</dcterms:created>
  <dcterms:modified xsi:type="dcterms:W3CDTF">2012-07-18T18:48:27Z</dcterms:modified>
  <cp:category>UDi-逻辑图示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Slide 1</vt:lpwstr>
  </property>
  <property fmtid="{D5CDD505-2E9C-101B-9397-08002B2CF9AE}" pid="3" name="SlideDescription">
    <vt:lpwstr/>
  </property>
</Properties>
</file>