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5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ectangle 151"/>
          <p:cNvSpPr/>
          <p:nvPr/>
        </p:nvSpPr>
        <p:spPr>
          <a:xfrm>
            <a:off x="0" y="-1"/>
            <a:ext cx="9144000" cy="3866827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2" name="Freeform 6"/>
          <p:cNvSpPr>
            <a:spLocks/>
          </p:cNvSpPr>
          <p:nvPr/>
        </p:nvSpPr>
        <p:spPr bwMode="auto">
          <a:xfrm>
            <a:off x="3581400" y="3642284"/>
            <a:ext cx="891540" cy="2774058"/>
          </a:xfrm>
          <a:custGeom>
            <a:avLst/>
            <a:gdLst>
              <a:gd name="connsiteX0" fmla="*/ 1353 w 1353"/>
              <a:gd name="connsiteY0" fmla="*/ 2271 h 2271"/>
              <a:gd name="connsiteX1" fmla="*/ 0 w 1353"/>
              <a:gd name="connsiteY1" fmla="*/ 2271 h 2271"/>
              <a:gd name="connsiteX2" fmla="*/ 0 w 1353"/>
              <a:gd name="connsiteY2" fmla="*/ 776 h 2271"/>
              <a:gd name="connsiteX3" fmla="*/ 1353 w 1353"/>
              <a:gd name="connsiteY3" fmla="*/ 0 h 2271"/>
              <a:gd name="connsiteX4" fmla="*/ 1353 w 1353"/>
              <a:gd name="connsiteY4" fmla="*/ 2271 h 2271"/>
              <a:gd name="connsiteX0" fmla="*/ 1353 w 1353"/>
              <a:gd name="connsiteY0" fmla="*/ 1997 h 1997"/>
              <a:gd name="connsiteX1" fmla="*/ 0 w 1353"/>
              <a:gd name="connsiteY1" fmla="*/ 1997 h 1997"/>
              <a:gd name="connsiteX2" fmla="*/ 0 w 1353"/>
              <a:gd name="connsiteY2" fmla="*/ 502 h 1997"/>
              <a:gd name="connsiteX3" fmla="*/ 1353 w 1353"/>
              <a:gd name="connsiteY3" fmla="*/ 0 h 1997"/>
              <a:gd name="connsiteX4" fmla="*/ 1353 w 1353"/>
              <a:gd name="connsiteY4" fmla="*/ 1997 h 1997"/>
              <a:gd name="connsiteX0" fmla="*/ 1353 w 1353"/>
              <a:gd name="connsiteY0" fmla="*/ 2963 h 2963"/>
              <a:gd name="connsiteX1" fmla="*/ 0 w 1353"/>
              <a:gd name="connsiteY1" fmla="*/ 2963 h 2963"/>
              <a:gd name="connsiteX2" fmla="*/ 0 w 1353"/>
              <a:gd name="connsiteY2" fmla="*/ 0 h 2963"/>
              <a:gd name="connsiteX3" fmla="*/ 1353 w 1353"/>
              <a:gd name="connsiteY3" fmla="*/ 966 h 2963"/>
              <a:gd name="connsiteX4" fmla="*/ 1353 w 1353"/>
              <a:gd name="connsiteY4" fmla="*/ 2963 h 2963"/>
              <a:gd name="connsiteX0" fmla="*/ 1353 w 1353"/>
              <a:gd name="connsiteY0" fmla="*/ 3563 h 3563"/>
              <a:gd name="connsiteX1" fmla="*/ 0 w 1353"/>
              <a:gd name="connsiteY1" fmla="*/ 3563 h 3563"/>
              <a:gd name="connsiteX2" fmla="*/ 0 w 1353"/>
              <a:gd name="connsiteY2" fmla="*/ 600 h 3563"/>
              <a:gd name="connsiteX3" fmla="*/ 1353 w 1353"/>
              <a:gd name="connsiteY3" fmla="*/ 0 h 3563"/>
              <a:gd name="connsiteX4" fmla="*/ 1353 w 1353"/>
              <a:gd name="connsiteY4" fmla="*/ 3563 h 3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3" h="3563">
                <a:moveTo>
                  <a:pt x="1353" y="3563"/>
                </a:moveTo>
                <a:lnTo>
                  <a:pt x="0" y="3563"/>
                </a:lnTo>
                <a:lnTo>
                  <a:pt x="0" y="600"/>
                </a:lnTo>
                <a:lnTo>
                  <a:pt x="1353" y="0"/>
                </a:lnTo>
                <a:lnTo>
                  <a:pt x="1353" y="3563"/>
                </a:lnTo>
                <a:close/>
              </a:path>
            </a:pathLst>
          </a:custGeom>
          <a:gradFill>
            <a:gsLst>
              <a:gs pos="86000">
                <a:srgbClr val="E6E6E6"/>
              </a:gs>
              <a:gs pos="35000">
                <a:schemeClr val="bg1"/>
              </a:gs>
            </a:gsLst>
            <a:lin ang="5400000" scaled="0"/>
          </a:gradFill>
          <a:ln w="4" cap="flat">
            <a:solidFill>
              <a:srgbClr val="D1D1D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Freeform 6"/>
          <p:cNvSpPr>
            <a:spLocks/>
          </p:cNvSpPr>
          <p:nvPr/>
        </p:nvSpPr>
        <p:spPr bwMode="auto">
          <a:xfrm>
            <a:off x="2453640" y="4251906"/>
            <a:ext cx="891540" cy="2164435"/>
          </a:xfrm>
          <a:custGeom>
            <a:avLst/>
            <a:gdLst>
              <a:gd name="connsiteX0" fmla="*/ 1353 w 1353"/>
              <a:gd name="connsiteY0" fmla="*/ 2271 h 2271"/>
              <a:gd name="connsiteX1" fmla="*/ 0 w 1353"/>
              <a:gd name="connsiteY1" fmla="*/ 2271 h 2271"/>
              <a:gd name="connsiteX2" fmla="*/ 0 w 1353"/>
              <a:gd name="connsiteY2" fmla="*/ 776 h 2271"/>
              <a:gd name="connsiteX3" fmla="*/ 1353 w 1353"/>
              <a:gd name="connsiteY3" fmla="*/ 0 h 2271"/>
              <a:gd name="connsiteX4" fmla="*/ 1353 w 1353"/>
              <a:gd name="connsiteY4" fmla="*/ 2271 h 2271"/>
              <a:gd name="connsiteX0" fmla="*/ 1353 w 1353"/>
              <a:gd name="connsiteY0" fmla="*/ 1997 h 1997"/>
              <a:gd name="connsiteX1" fmla="*/ 0 w 1353"/>
              <a:gd name="connsiteY1" fmla="*/ 1997 h 1997"/>
              <a:gd name="connsiteX2" fmla="*/ 0 w 1353"/>
              <a:gd name="connsiteY2" fmla="*/ 502 h 1997"/>
              <a:gd name="connsiteX3" fmla="*/ 1353 w 1353"/>
              <a:gd name="connsiteY3" fmla="*/ 0 h 1997"/>
              <a:gd name="connsiteX4" fmla="*/ 1353 w 1353"/>
              <a:gd name="connsiteY4" fmla="*/ 1997 h 1997"/>
              <a:gd name="connsiteX0" fmla="*/ 1353 w 1353"/>
              <a:gd name="connsiteY0" fmla="*/ 2180 h 2180"/>
              <a:gd name="connsiteX1" fmla="*/ 0 w 1353"/>
              <a:gd name="connsiteY1" fmla="*/ 2180 h 2180"/>
              <a:gd name="connsiteX2" fmla="*/ 0 w 1353"/>
              <a:gd name="connsiteY2" fmla="*/ 0 h 2180"/>
              <a:gd name="connsiteX3" fmla="*/ 1353 w 1353"/>
              <a:gd name="connsiteY3" fmla="*/ 183 h 2180"/>
              <a:gd name="connsiteX4" fmla="*/ 1353 w 1353"/>
              <a:gd name="connsiteY4" fmla="*/ 2180 h 2180"/>
              <a:gd name="connsiteX0" fmla="*/ 1353 w 1353"/>
              <a:gd name="connsiteY0" fmla="*/ 2780 h 2780"/>
              <a:gd name="connsiteX1" fmla="*/ 0 w 1353"/>
              <a:gd name="connsiteY1" fmla="*/ 2780 h 2780"/>
              <a:gd name="connsiteX2" fmla="*/ 0 w 1353"/>
              <a:gd name="connsiteY2" fmla="*/ 600 h 2780"/>
              <a:gd name="connsiteX3" fmla="*/ 1353 w 1353"/>
              <a:gd name="connsiteY3" fmla="*/ 0 h 2780"/>
              <a:gd name="connsiteX4" fmla="*/ 1353 w 1353"/>
              <a:gd name="connsiteY4" fmla="*/ 2780 h 2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3" h="2780">
                <a:moveTo>
                  <a:pt x="1353" y="2780"/>
                </a:moveTo>
                <a:lnTo>
                  <a:pt x="0" y="2780"/>
                </a:lnTo>
                <a:lnTo>
                  <a:pt x="0" y="600"/>
                </a:lnTo>
                <a:lnTo>
                  <a:pt x="1353" y="0"/>
                </a:lnTo>
                <a:lnTo>
                  <a:pt x="1353" y="2780"/>
                </a:lnTo>
                <a:close/>
              </a:path>
            </a:pathLst>
          </a:custGeom>
          <a:gradFill>
            <a:gsLst>
              <a:gs pos="86000">
                <a:srgbClr val="E6E6E6"/>
              </a:gs>
              <a:gs pos="35000">
                <a:schemeClr val="bg1"/>
              </a:gs>
            </a:gsLst>
            <a:lin ang="5400000" scaled="0"/>
          </a:gradFill>
          <a:ln w="4" cap="flat">
            <a:solidFill>
              <a:srgbClr val="D1D1D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3" name="Freeform 6"/>
          <p:cNvSpPr>
            <a:spLocks/>
          </p:cNvSpPr>
          <p:nvPr/>
        </p:nvSpPr>
        <p:spPr bwMode="auto">
          <a:xfrm>
            <a:off x="4732020" y="2956358"/>
            <a:ext cx="891540" cy="3459983"/>
          </a:xfrm>
          <a:custGeom>
            <a:avLst/>
            <a:gdLst>
              <a:gd name="connsiteX0" fmla="*/ 1353 w 1353"/>
              <a:gd name="connsiteY0" fmla="*/ 2271 h 2271"/>
              <a:gd name="connsiteX1" fmla="*/ 0 w 1353"/>
              <a:gd name="connsiteY1" fmla="*/ 2271 h 2271"/>
              <a:gd name="connsiteX2" fmla="*/ 0 w 1353"/>
              <a:gd name="connsiteY2" fmla="*/ 776 h 2271"/>
              <a:gd name="connsiteX3" fmla="*/ 1353 w 1353"/>
              <a:gd name="connsiteY3" fmla="*/ 0 h 2271"/>
              <a:gd name="connsiteX4" fmla="*/ 1353 w 1353"/>
              <a:gd name="connsiteY4" fmla="*/ 2271 h 2271"/>
              <a:gd name="connsiteX0" fmla="*/ 1353 w 1353"/>
              <a:gd name="connsiteY0" fmla="*/ 1997 h 1997"/>
              <a:gd name="connsiteX1" fmla="*/ 0 w 1353"/>
              <a:gd name="connsiteY1" fmla="*/ 1997 h 1997"/>
              <a:gd name="connsiteX2" fmla="*/ 0 w 1353"/>
              <a:gd name="connsiteY2" fmla="*/ 502 h 1997"/>
              <a:gd name="connsiteX3" fmla="*/ 1353 w 1353"/>
              <a:gd name="connsiteY3" fmla="*/ 0 h 1997"/>
              <a:gd name="connsiteX4" fmla="*/ 1353 w 1353"/>
              <a:gd name="connsiteY4" fmla="*/ 1997 h 1997"/>
              <a:gd name="connsiteX0" fmla="*/ 1353 w 1353"/>
              <a:gd name="connsiteY0" fmla="*/ 3746 h 3746"/>
              <a:gd name="connsiteX1" fmla="*/ 0 w 1353"/>
              <a:gd name="connsiteY1" fmla="*/ 3746 h 3746"/>
              <a:gd name="connsiteX2" fmla="*/ 0 w 1353"/>
              <a:gd name="connsiteY2" fmla="*/ 0 h 3746"/>
              <a:gd name="connsiteX3" fmla="*/ 1353 w 1353"/>
              <a:gd name="connsiteY3" fmla="*/ 1749 h 3746"/>
              <a:gd name="connsiteX4" fmla="*/ 1353 w 1353"/>
              <a:gd name="connsiteY4" fmla="*/ 3746 h 3746"/>
              <a:gd name="connsiteX0" fmla="*/ 1353 w 1353"/>
              <a:gd name="connsiteY0" fmla="*/ 4444 h 4444"/>
              <a:gd name="connsiteX1" fmla="*/ 0 w 1353"/>
              <a:gd name="connsiteY1" fmla="*/ 4444 h 4444"/>
              <a:gd name="connsiteX2" fmla="*/ 0 w 1353"/>
              <a:gd name="connsiteY2" fmla="*/ 698 h 4444"/>
              <a:gd name="connsiteX3" fmla="*/ 1353 w 1353"/>
              <a:gd name="connsiteY3" fmla="*/ 0 h 4444"/>
              <a:gd name="connsiteX4" fmla="*/ 1353 w 1353"/>
              <a:gd name="connsiteY4" fmla="*/ 4444 h 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3" h="4444">
                <a:moveTo>
                  <a:pt x="1353" y="4444"/>
                </a:moveTo>
                <a:lnTo>
                  <a:pt x="0" y="4444"/>
                </a:lnTo>
                <a:lnTo>
                  <a:pt x="0" y="698"/>
                </a:lnTo>
                <a:lnTo>
                  <a:pt x="1353" y="0"/>
                </a:lnTo>
                <a:lnTo>
                  <a:pt x="1353" y="4444"/>
                </a:lnTo>
                <a:close/>
              </a:path>
            </a:pathLst>
          </a:custGeom>
          <a:gradFill>
            <a:gsLst>
              <a:gs pos="86000">
                <a:srgbClr val="E6E6E6"/>
              </a:gs>
              <a:gs pos="35000">
                <a:schemeClr val="bg1"/>
              </a:gs>
            </a:gsLst>
            <a:lin ang="5400000" scaled="0"/>
          </a:gradFill>
          <a:ln w="4" cap="flat">
            <a:solidFill>
              <a:srgbClr val="D1D1D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Freeform 6"/>
          <p:cNvSpPr>
            <a:spLocks/>
          </p:cNvSpPr>
          <p:nvPr/>
        </p:nvSpPr>
        <p:spPr bwMode="auto">
          <a:xfrm>
            <a:off x="5875020" y="2270436"/>
            <a:ext cx="891540" cy="4145906"/>
          </a:xfrm>
          <a:custGeom>
            <a:avLst/>
            <a:gdLst>
              <a:gd name="connsiteX0" fmla="*/ 1353 w 1353"/>
              <a:gd name="connsiteY0" fmla="*/ 2271 h 2271"/>
              <a:gd name="connsiteX1" fmla="*/ 0 w 1353"/>
              <a:gd name="connsiteY1" fmla="*/ 2271 h 2271"/>
              <a:gd name="connsiteX2" fmla="*/ 0 w 1353"/>
              <a:gd name="connsiteY2" fmla="*/ 776 h 2271"/>
              <a:gd name="connsiteX3" fmla="*/ 1353 w 1353"/>
              <a:gd name="connsiteY3" fmla="*/ 0 h 2271"/>
              <a:gd name="connsiteX4" fmla="*/ 1353 w 1353"/>
              <a:gd name="connsiteY4" fmla="*/ 2271 h 2271"/>
              <a:gd name="connsiteX0" fmla="*/ 1353 w 1353"/>
              <a:gd name="connsiteY0" fmla="*/ 1997 h 1997"/>
              <a:gd name="connsiteX1" fmla="*/ 0 w 1353"/>
              <a:gd name="connsiteY1" fmla="*/ 1997 h 1997"/>
              <a:gd name="connsiteX2" fmla="*/ 0 w 1353"/>
              <a:gd name="connsiteY2" fmla="*/ 502 h 1997"/>
              <a:gd name="connsiteX3" fmla="*/ 1353 w 1353"/>
              <a:gd name="connsiteY3" fmla="*/ 0 h 1997"/>
              <a:gd name="connsiteX4" fmla="*/ 1353 w 1353"/>
              <a:gd name="connsiteY4" fmla="*/ 1997 h 1997"/>
              <a:gd name="connsiteX0" fmla="*/ 1353 w 1353"/>
              <a:gd name="connsiteY0" fmla="*/ 4639 h 4639"/>
              <a:gd name="connsiteX1" fmla="*/ 0 w 1353"/>
              <a:gd name="connsiteY1" fmla="*/ 4639 h 4639"/>
              <a:gd name="connsiteX2" fmla="*/ 0 w 1353"/>
              <a:gd name="connsiteY2" fmla="*/ 3144 h 4639"/>
              <a:gd name="connsiteX3" fmla="*/ 12 w 1353"/>
              <a:gd name="connsiteY3" fmla="*/ 0 h 4639"/>
              <a:gd name="connsiteX4" fmla="*/ 1353 w 1353"/>
              <a:gd name="connsiteY4" fmla="*/ 2642 h 4639"/>
              <a:gd name="connsiteX5" fmla="*/ 1353 w 1353"/>
              <a:gd name="connsiteY5" fmla="*/ 4639 h 4639"/>
              <a:gd name="connsiteX0" fmla="*/ 1353 w 1353"/>
              <a:gd name="connsiteY0" fmla="*/ 5325 h 5325"/>
              <a:gd name="connsiteX1" fmla="*/ 0 w 1353"/>
              <a:gd name="connsiteY1" fmla="*/ 5325 h 5325"/>
              <a:gd name="connsiteX2" fmla="*/ 0 w 1353"/>
              <a:gd name="connsiteY2" fmla="*/ 3830 h 5325"/>
              <a:gd name="connsiteX3" fmla="*/ 12 w 1353"/>
              <a:gd name="connsiteY3" fmla="*/ 686 h 5325"/>
              <a:gd name="connsiteX4" fmla="*/ 1353 w 1353"/>
              <a:gd name="connsiteY4" fmla="*/ 0 h 5325"/>
              <a:gd name="connsiteX5" fmla="*/ 1353 w 1353"/>
              <a:gd name="connsiteY5" fmla="*/ 5325 h 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3" h="5325">
                <a:moveTo>
                  <a:pt x="1353" y="5325"/>
                </a:moveTo>
                <a:lnTo>
                  <a:pt x="0" y="5325"/>
                </a:lnTo>
                <a:lnTo>
                  <a:pt x="0" y="3830"/>
                </a:lnTo>
                <a:cubicBezTo>
                  <a:pt x="4" y="3826"/>
                  <a:pt x="8" y="690"/>
                  <a:pt x="12" y="686"/>
                </a:cubicBezTo>
                <a:lnTo>
                  <a:pt x="1353" y="0"/>
                </a:lnTo>
                <a:lnTo>
                  <a:pt x="1353" y="5325"/>
                </a:lnTo>
                <a:close/>
              </a:path>
            </a:pathLst>
          </a:custGeom>
          <a:gradFill>
            <a:gsLst>
              <a:gs pos="86000">
                <a:srgbClr val="E6E6E6"/>
              </a:gs>
              <a:gs pos="35000">
                <a:schemeClr val="bg1"/>
              </a:gs>
            </a:gsLst>
            <a:lin ang="5400000" scaled="0"/>
          </a:gradFill>
          <a:ln w="4" cap="flat">
            <a:solidFill>
              <a:srgbClr val="D1D1D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6"/>
          <p:cNvSpPr>
            <a:spLocks/>
          </p:cNvSpPr>
          <p:nvPr/>
        </p:nvSpPr>
        <p:spPr bwMode="auto">
          <a:xfrm>
            <a:off x="7018020" y="1660812"/>
            <a:ext cx="891540" cy="4755529"/>
          </a:xfrm>
          <a:custGeom>
            <a:avLst/>
            <a:gdLst>
              <a:gd name="connsiteX0" fmla="*/ 1353 w 1353"/>
              <a:gd name="connsiteY0" fmla="*/ 2271 h 2271"/>
              <a:gd name="connsiteX1" fmla="*/ 0 w 1353"/>
              <a:gd name="connsiteY1" fmla="*/ 2271 h 2271"/>
              <a:gd name="connsiteX2" fmla="*/ 0 w 1353"/>
              <a:gd name="connsiteY2" fmla="*/ 776 h 2271"/>
              <a:gd name="connsiteX3" fmla="*/ 1353 w 1353"/>
              <a:gd name="connsiteY3" fmla="*/ 0 h 2271"/>
              <a:gd name="connsiteX4" fmla="*/ 1353 w 1353"/>
              <a:gd name="connsiteY4" fmla="*/ 2271 h 2271"/>
              <a:gd name="connsiteX0" fmla="*/ 1353 w 1353"/>
              <a:gd name="connsiteY0" fmla="*/ 1997 h 1997"/>
              <a:gd name="connsiteX1" fmla="*/ 0 w 1353"/>
              <a:gd name="connsiteY1" fmla="*/ 1997 h 1997"/>
              <a:gd name="connsiteX2" fmla="*/ 0 w 1353"/>
              <a:gd name="connsiteY2" fmla="*/ 502 h 1997"/>
              <a:gd name="connsiteX3" fmla="*/ 1353 w 1353"/>
              <a:gd name="connsiteY3" fmla="*/ 0 h 1997"/>
              <a:gd name="connsiteX4" fmla="*/ 1353 w 1353"/>
              <a:gd name="connsiteY4" fmla="*/ 1997 h 1997"/>
              <a:gd name="connsiteX0" fmla="*/ 1353 w 1353"/>
              <a:gd name="connsiteY0" fmla="*/ 5530 h 5530"/>
              <a:gd name="connsiteX1" fmla="*/ 0 w 1353"/>
              <a:gd name="connsiteY1" fmla="*/ 5530 h 5530"/>
              <a:gd name="connsiteX2" fmla="*/ 0 w 1353"/>
              <a:gd name="connsiteY2" fmla="*/ 4035 h 5530"/>
              <a:gd name="connsiteX3" fmla="*/ 12 w 1353"/>
              <a:gd name="connsiteY3" fmla="*/ 0 h 5530"/>
              <a:gd name="connsiteX4" fmla="*/ 1353 w 1353"/>
              <a:gd name="connsiteY4" fmla="*/ 3533 h 5530"/>
              <a:gd name="connsiteX5" fmla="*/ 1353 w 1353"/>
              <a:gd name="connsiteY5" fmla="*/ 5530 h 5530"/>
              <a:gd name="connsiteX0" fmla="*/ 1353 w 1353"/>
              <a:gd name="connsiteY0" fmla="*/ 6108 h 6108"/>
              <a:gd name="connsiteX1" fmla="*/ 0 w 1353"/>
              <a:gd name="connsiteY1" fmla="*/ 6108 h 6108"/>
              <a:gd name="connsiteX2" fmla="*/ 0 w 1353"/>
              <a:gd name="connsiteY2" fmla="*/ 4613 h 6108"/>
              <a:gd name="connsiteX3" fmla="*/ 12 w 1353"/>
              <a:gd name="connsiteY3" fmla="*/ 578 h 6108"/>
              <a:gd name="connsiteX4" fmla="*/ 1353 w 1353"/>
              <a:gd name="connsiteY4" fmla="*/ 0 h 6108"/>
              <a:gd name="connsiteX5" fmla="*/ 1353 w 1353"/>
              <a:gd name="connsiteY5" fmla="*/ 6108 h 6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3" h="6108">
                <a:moveTo>
                  <a:pt x="1353" y="6108"/>
                </a:moveTo>
                <a:lnTo>
                  <a:pt x="0" y="6108"/>
                </a:lnTo>
                <a:lnTo>
                  <a:pt x="0" y="4613"/>
                </a:lnTo>
                <a:cubicBezTo>
                  <a:pt x="4" y="4606"/>
                  <a:pt x="8" y="585"/>
                  <a:pt x="12" y="578"/>
                </a:cubicBezTo>
                <a:lnTo>
                  <a:pt x="1353" y="0"/>
                </a:lnTo>
                <a:lnTo>
                  <a:pt x="1353" y="6108"/>
                </a:lnTo>
                <a:close/>
              </a:path>
            </a:pathLst>
          </a:custGeom>
          <a:gradFill>
            <a:gsLst>
              <a:gs pos="86000">
                <a:srgbClr val="E6E6E6"/>
              </a:gs>
              <a:gs pos="35000">
                <a:schemeClr val="bg1"/>
              </a:gs>
            </a:gsLst>
            <a:lin ang="5400000" scaled="0"/>
          </a:gradFill>
          <a:ln w="4" cap="flat">
            <a:solidFill>
              <a:srgbClr val="D1D1D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1318260" y="4861530"/>
            <a:ext cx="891540" cy="1554812"/>
          </a:xfrm>
          <a:custGeom>
            <a:avLst/>
            <a:gdLst>
              <a:gd name="connsiteX0" fmla="*/ 1353 w 1353"/>
              <a:gd name="connsiteY0" fmla="*/ 2271 h 2271"/>
              <a:gd name="connsiteX1" fmla="*/ 0 w 1353"/>
              <a:gd name="connsiteY1" fmla="*/ 2271 h 2271"/>
              <a:gd name="connsiteX2" fmla="*/ 0 w 1353"/>
              <a:gd name="connsiteY2" fmla="*/ 776 h 2271"/>
              <a:gd name="connsiteX3" fmla="*/ 1353 w 1353"/>
              <a:gd name="connsiteY3" fmla="*/ 0 h 2271"/>
              <a:gd name="connsiteX4" fmla="*/ 1353 w 1353"/>
              <a:gd name="connsiteY4" fmla="*/ 2271 h 2271"/>
              <a:gd name="connsiteX0" fmla="*/ 1353 w 1353"/>
              <a:gd name="connsiteY0" fmla="*/ 1997 h 1997"/>
              <a:gd name="connsiteX1" fmla="*/ 0 w 1353"/>
              <a:gd name="connsiteY1" fmla="*/ 1997 h 1997"/>
              <a:gd name="connsiteX2" fmla="*/ 0 w 1353"/>
              <a:gd name="connsiteY2" fmla="*/ 502 h 1997"/>
              <a:gd name="connsiteX3" fmla="*/ 1353 w 1353"/>
              <a:gd name="connsiteY3" fmla="*/ 0 h 1997"/>
              <a:gd name="connsiteX4" fmla="*/ 1353 w 1353"/>
              <a:gd name="connsiteY4" fmla="*/ 1997 h 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3" h="1997">
                <a:moveTo>
                  <a:pt x="1353" y="1997"/>
                </a:moveTo>
                <a:lnTo>
                  <a:pt x="0" y="1997"/>
                </a:lnTo>
                <a:lnTo>
                  <a:pt x="0" y="502"/>
                </a:lnTo>
                <a:lnTo>
                  <a:pt x="1353" y="0"/>
                </a:lnTo>
                <a:lnTo>
                  <a:pt x="1353" y="1997"/>
                </a:lnTo>
                <a:close/>
              </a:path>
            </a:pathLst>
          </a:custGeom>
          <a:gradFill>
            <a:gsLst>
              <a:gs pos="86000">
                <a:srgbClr val="E6E6E6"/>
              </a:gs>
              <a:gs pos="35000">
                <a:schemeClr val="bg1"/>
              </a:gs>
            </a:gsLst>
            <a:lin ang="5400000" scaled="0"/>
          </a:gradFill>
          <a:ln w="4" cap="flat">
            <a:solidFill>
              <a:srgbClr val="D1D1D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AutoShape 64"/>
          <p:cNvSpPr>
            <a:spLocks noChangeArrowheads="1"/>
          </p:cNvSpPr>
          <p:nvPr/>
        </p:nvSpPr>
        <p:spPr bwMode="gray">
          <a:xfrm>
            <a:off x="762000" y="152400"/>
            <a:ext cx="7696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Timelines </a:t>
            </a:r>
            <a:r>
              <a:rPr lang="en-US" sz="4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– </a:t>
            </a:r>
            <a:r>
              <a:rPr lang="ru-RU" sz="4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6</a:t>
            </a:r>
            <a:r>
              <a:rPr lang="en-US" sz="4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Years (months)</a:t>
            </a:r>
          </a:p>
        </p:txBody>
      </p:sp>
      <p:sp>
        <p:nvSpPr>
          <p:cNvPr id="54" name="Rectangle 52"/>
          <p:cNvSpPr>
            <a:spLocks noChangeArrowheads="1"/>
          </p:cNvSpPr>
          <p:nvPr/>
        </p:nvSpPr>
        <p:spPr bwMode="auto">
          <a:xfrm>
            <a:off x="1524000" y="3733800"/>
            <a:ext cx="6858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ru-RU" sz="1700" b="1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10%</a:t>
            </a:r>
            <a:endParaRPr lang="en-US" sz="1700" b="1" u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2" name="Rectangle 52"/>
          <p:cNvSpPr>
            <a:spLocks noChangeArrowheads="1"/>
          </p:cNvSpPr>
          <p:nvPr/>
        </p:nvSpPr>
        <p:spPr bwMode="auto">
          <a:xfrm>
            <a:off x="6050280" y="1158240"/>
            <a:ext cx="6858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1700" b="1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r>
              <a:rPr lang="ru-RU" sz="1700" b="1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0%</a:t>
            </a:r>
            <a:endParaRPr lang="en-US" sz="1700" b="1" u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Right Arrow 87"/>
          <p:cNvSpPr/>
          <p:nvPr/>
        </p:nvSpPr>
        <p:spPr>
          <a:xfrm rot="19815885">
            <a:off x="685800" y="3048000"/>
            <a:ext cx="7924800" cy="914400"/>
          </a:xfrm>
          <a:prstGeom prst="rightArrow">
            <a:avLst/>
          </a:prstGeom>
          <a:gradFill flip="none" rotWithShape="1">
            <a:gsLst>
              <a:gs pos="72000">
                <a:schemeClr val="accent1"/>
              </a:gs>
              <a:gs pos="50000">
                <a:schemeClr val="accent2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141"/>
          <p:cNvGrpSpPr/>
          <p:nvPr/>
        </p:nvGrpSpPr>
        <p:grpSpPr>
          <a:xfrm rot="19815885">
            <a:off x="868038" y="3423900"/>
            <a:ext cx="7218364" cy="366919"/>
            <a:chOff x="619126" y="3336719"/>
            <a:chExt cx="5923020" cy="366919"/>
          </a:xfrm>
        </p:grpSpPr>
        <p:sp>
          <p:nvSpPr>
            <p:cNvPr id="90" name="Rectangle 54"/>
            <p:cNvSpPr>
              <a:spLocks noChangeArrowheads="1"/>
            </p:cNvSpPr>
            <p:nvPr/>
          </p:nvSpPr>
          <p:spPr bwMode="auto">
            <a:xfrm>
              <a:off x="619126" y="3352800"/>
              <a:ext cx="676275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uk-UA" sz="1700" b="1" u="none" dirty="0">
                  <a:solidFill>
                    <a:schemeClr val="bg1"/>
                  </a:solidFill>
                </a:rPr>
                <a:t>20</a:t>
              </a:r>
              <a:r>
                <a:rPr lang="en-US" sz="1700" b="1" u="none" dirty="0">
                  <a:solidFill>
                    <a:schemeClr val="bg1"/>
                  </a:solidFill>
                </a:rPr>
                <a:t>0</a:t>
              </a:r>
              <a:r>
                <a:rPr lang="uk-UA" sz="1700" b="1" u="none" dirty="0">
                  <a:solidFill>
                    <a:schemeClr val="bg1"/>
                  </a:solidFill>
                </a:rPr>
                <a:t>3</a:t>
              </a:r>
              <a:endParaRPr lang="en-US" sz="1700" b="1" u="none" dirty="0">
                <a:solidFill>
                  <a:schemeClr val="bg1"/>
                </a:solidFill>
              </a:endParaRPr>
            </a:p>
          </p:txBody>
        </p:sp>
        <p:sp>
          <p:nvSpPr>
            <p:cNvPr id="91" name="Rectangle 56"/>
            <p:cNvSpPr>
              <a:spLocks noChangeArrowheads="1"/>
            </p:cNvSpPr>
            <p:nvPr/>
          </p:nvSpPr>
          <p:spPr bwMode="auto">
            <a:xfrm>
              <a:off x="5865871" y="3336719"/>
              <a:ext cx="676275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uk-UA" sz="1700" b="1" u="none" dirty="0">
                  <a:solidFill>
                    <a:schemeClr val="bg1"/>
                  </a:solidFill>
                </a:rPr>
                <a:t>20</a:t>
              </a:r>
              <a:r>
                <a:rPr lang="en-US" sz="1700" b="1" u="none" dirty="0">
                  <a:solidFill>
                    <a:schemeClr val="bg1"/>
                  </a:solidFill>
                </a:rPr>
                <a:t>0</a:t>
              </a:r>
              <a:r>
                <a:rPr lang="uk-UA" sz="1700" b="1" u="none" dirty="0">
                  <a:solidFill>
                    <a:schemeClr val="bg1"/>
                  </a:solidFill>
                </a:rPr>
                <a:t>8</a:t>
              </a:r>
              <a:endParaRPr lang="en-US" sz="1700" b="1" u="none" dirty="0">
                <a:solidFill>
                  <a:schemeClr val="bg1"/>
                </a:solidFill>
              </a:endParaRPr>
            </a:p>
          </p:txBody>
        </p:sp>
        <p:sp>
          <p:nvSpPr>
            <p:cNvPr id="92" name="Rectangle 57"/>
            <p:cNvSpPr>
              <a:spLocks noChangeArrowheads="1"/>
            </p:cNvSpPr>
            <p:nvPr/>
          </p:nvSpPr>
          <p:spPr bwMode="auto">
            <a:xfrm>
              <a:off x="4865428" y="3343324"/>
              <a:ext cx="676275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uk-UA" sz="1700" b="1" u="none" dirty="0">
                  <a:solidFill>
                    <a:schemeClr val="bg1"/>
                  </a:solidFill>
                </a:rPr>
                <a:t>20</a:t>
              </a:r>
              <a:r>
                <a:rPr lang="en-US" sz="1700" b="1" u="none" dirty="0">
                  <a:solidFill>
                    <a:schemeClr val="bg1"/>
                  </a:solidFill>
                </a:rPr>
                <a:t>0</a:t>
              </a:r>
              <a:r>
                <a:rPr lang="uk-UA" sz="1700" b="1" u="none" dirty="0">
                  <a:solidFill>
                    <a:schemeClr val="bg1"/>
                  </a:solidFill>
                </a:rPr>
                <a:t>7</a:t>
              </a:r>
              <a:endParaRPr lang="en-US" sz="1700" b="1" u="none" dirty="0">
                <a:solidFill>
                  <a:schemeClr val="bg1"/>
                </a:solidFill>
              </a:endParaRPr>
            </a:p>
          </p:txBody>
        </p:sp>
        <p:sp>
          <p:nvSpPr>
            <p:cNvPr id="93" name="Rectangle 58"/>
            <p:cNvSpPr>
              <a:spLocks noChangeArrowheads="1"/>
            </p:cNvSpPr>
            <p:nvPr/>
          </p:nvSpPr>
          <p:spPr bwMode="auto">
            <a:xfrm>
              <a:off x="3784212" y="3352790"/>
              <a:ext cx="676275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uk-UA" sz="1700" b="1" u="none" dirty="0">
                  <a:solidFill>
                    <a:schemeClr val="bg1"/>
                  </a:solidFill>
                </a:rPr>
                <a:t>20</a:t>
              </a:r>
              <a:r>
                <a:rPr lang="en-US" sz="1700" b="1" u="none" dirty="0">
                  <a:solidFill>
                    <a:schemeClr val="bg1"/>
                  </a:solidFill>
                </a:rPr>
                <a:t>0</a:t>
              </a:r>
              <a:r>
                <a:rPr lang="uk-UA" sz="1700" b="1" u="none" dirty="0">
                  <a:solidFill>
                    <a:schemeClr val="bg1"/>
                  </a:solidFill>
                </a:rPr>
                <a:t>6</a:t>
              </a:r>
              <a:endParaRPr lang="en-US" sz="1700" b="1" u="none" dirty="0">
                <a:solidFill>
                  <a:schemeClr val="bg1"/>
                </a:solidFill>
              </a:endParaRPr>
            </a:p>
          </p:txBody>
        </p:sp>
        <p:sp>
          <p:nvSpPr>
            <p:cNvPr id="94" name="Rectangle 59"/>
            <p:cNvSpPr>
              <a:spLocks noChangeArrowheads="1"/>
            </p:cNvSpPr>
            <p:nvPr/>
          </p:nvSpPr>
          <p:spPr bwMode="auto">
            <a:xfrm>
              <a:off x="2743201" y="3352800"/>
              <a:ext cx="676275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uk-UA" sz="1700" b="1" u="none" dirty="0">
                  <a:solidFill>
                    <a:schemeClr val="bg1"/>
                  </a:solidFill>
                </a:rPr>
                <a:t>20</a:t>
              </a:r>
              <a:r>
                <a:rPr lang="en-US" sz="1700" b="1" u="none" dirty="0">
                  <a:solidFill>
                    <a:schemeClr val="bg1"/>
                  </a:solidFill>
                </a:rPr>
                <a:t>0</a:t>
              </a:r>
              <a:r>
                <a:rPr lang="uk-UA" sz="1700" b="1" u="none" dirty="0">
                  <a:solidFill>
                    <a:schemeClr val="bg1"/>
                  </a:solidFill>
                </a:rPr>
                <a:t>5</a:t>
              </a:r>
              <a:endParaRPr lang="en-US" sz="1700" b="1" u="none" dirty="0">
                <a:solidFill>
                  <a:schemeClr val="bg1"/>
                </a:solidFill>
              </a:endParaRPr>
            </a:p>
          </p:txBody>
        </p:sp>
        <p:sp>
          <p:nvSpPr>
            <p:cNvPr id="95" name="Rectangle 60"/>
            <p:cNvSpPr>
              <a:spLocks noChangeArrowheads="1"/>
            </p:cNvSpPr>
            <p:nvPr/>
          </p:nvSpPr>
          <p:spPr bwMode="auto">
            <a:xfrm>
              <a:off x="1638300" y="3352800"/>
              <a:ext cx="676275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uk-UA" sz="1700" b="1" u="none" dirty="0">
                  <a:solidFill>
                    <a:schemeClr val="bg1"/>
                  </a:solidFill>
                </a:rPr>
                <a:t>20</a:t>
              </a:r>
              <a:r>
                <a:rPr lang="en-US" sz="1700" b="1" u="none" dirty="0">
                  <a:solidFill>
                    <a:schemeClr val="bg1"/>
                  </a:solidFill>
                </a:rPr>
                <a:t>0</a:t>
              </a:r>
              <a:r>
                <a:rPr lang="uk-UA" sz="1700" b="1" u="none" dirty="0">
                  <a:solidFill>
                    <a:schemeClr val="bg1"/>
                  </a:solidFill>
                </a:rPr>
                <a:t>4</a:t>
              </a:r>
              <a:endParaRPr lang="en-US" sz="1700" b="1" u="none" dirty="0">
                <a:solidFill>
                  <a:schemeClr val="bg1"/>
                </a:solidFill>
              </a:endParaRPr>
            </a:p>
          </p:txBody>
        </p:sp>
      </p:grpSp>
      <p:sp>
        <p:nvSpPr>
          <p:cNvPr id="123" name="Text Box 394"/>
          <p:cNvSpPr txBox="1">
            <a:spLocks noChangeArrowheads="1"/>
          </p:cNvSpPr>
          <p:nvPr/>
        </p:nvSpPr>
        <p:spPr bwMode="auto">
          <a:xfrm>
            <a:off x="3543300" y="4648200"/>
            <a:ext cx="97536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Lorem Ipsum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Specimen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Scrambled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Lorem Ipsum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Specimen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Scrambled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Lorem Ipsum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Specimen </a:t>
            </a:r>
            <a:endParaRPr lang="en-US" altLang="ko-KR" sz="900" b="1" kern="0" dirty="0">
              <a:solidFill>
                <a:schemeClr val="tx1">
                  <a:lumMod val="65000"/>
                  <a:lumOff val="3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124" name="Text Box 394"/>
          <p:cNvSpPr txBox="1">
            <a:spLocks noChangeArrowheads="1"/>
          </p:cNvSpPr>
          <p:nvPr/>
        </p:nvSpPr>
        <p:spPr bwMode="auto">
          <a:xfrm>
            <a:off x="4693920" y="3962400"/>
            <a:ext cx="97536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Lorem Ipsum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Specimen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Scrambled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Lorem Ipsum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Specimen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Scrambled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Lorem Ipsum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Specimen </a:t>
            </a:r>
            <a:endParaRPr lang="en-US" altLang="ko-KR" sz="900" b="1" kern="0" dirty="0">
              <a:solidFill>
                <a:schemeClr val="tx1">
                  <a:lumMod val="65000"/>
                  <a:lumOff val="3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125" name="Text Box 394"/>
          <p:cNvSpPr txBox="1">
            <a:spLocks noChangeArrowheads="1"/>
          </p:cNvSpPr>
          <p:nvPr/>
        </p:nvSpPr>
        <p:spPr bwMode="auto">
          <a:xfrm>
            <a:off x="5836920" y="3429000"/>
            <a:ext cx="97536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Lorem Ipsum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Specimen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Scrambled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Lorem Ipsum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Specimen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Scrambled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Lorem Ipsum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Specimen </a:t>
            </a:r>
            <a:endParaRPr lang="en-US" altLang="ko-KR" sz="900" b="1" kern="0" dirty="0">
              <a:solidFill>
                <a:schemeClr val="tx1">
                  <a:lumMod val="65000"/>
                  <a:lumOff val="3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127" name="Text Box 394"/>
          <p:cNvSpPr txBox="1">
            <a:spLocks noChangeArrowheads="1"/>
          </p:cNvSpPr>
          <p:nvPr/>
        </p:nvSpPr>
        <p:spPr bwMode="auto">
          <a:xfrm>
            <a:off x="1280160" y="5619571"/>
            <a:ext cx="975360" cy="784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Lorem Ipsum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Specimen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Scrambled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Lorem Ipsum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Specimen </a:t>
            </a:r>
            <a:endParaRPr lang="en-US" altLang="ko-KR" sz="900" b="1" kern="0" dirty="0">
              <a:solidFill>
                <a:schemeClr val="tx1">
                  <a:lumMod val="65000"/>
                  <a:lumOff val="3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128" name="Text Box 394"/>
          <p:cNvSpPr txBox="1">
            <a:spLocks noChangeArrowheads="1"/>
          </p:cNvSpPr>
          <p:nvPr/>
        </p:nvSpPr>
        <p:spPr bwMode="auto">
          <a:xfrm>
            <a:off x="6987540" y="2895600"/>
            <a:ext cx="97536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Lorem Ipsum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Specimen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Scrambled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Lorem Ipsum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Specimen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Scrambled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Lorem Ipsum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Specimen </a:t>
            </a:r>
            <a:endParaRPr lang="en-US" altLang="ko-KR" sz="900" b="1" kern="0" dirty="0">
              <a:solidFill>
                <a:schemeClr val="tx1">
                  <a:lumMod val="65000"/>
                  <a:lumOff val="3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129" name="Text Box 394"/>
          <p:cNvSpPr txBox="1">
            <a:spLocks noChangeArrowheads="1"/>
          </p:cNvSpPr>
          <p:nvPr/>
        </p:nvSpPr>
        <p:spPr bwMode="auto">
          <a:xfrm>
            <a:off x="2415540" y="5048071"/>
            <a:ext cx="97536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Lorem Ipsum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Specimen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Scrambled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Lorem Ipsum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Specimen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Scrambled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Lorem Ipsum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9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 Specimen </a:t>
            </a:r>
            <a:endParaRPr lang="en-US" altLang="ko-KR" sz="900" b="1" kern="0" dirty="0">
              <a:solidFill>
                <a:schemeClr val="tx1">
                  <a:lumMod val="65000"/>
                  <a:lumOff val="3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135" name="Rectangle 52"/>
          <p:cNvSpPr>
            <a:spLocks noChangeArrowheads="1"/>
          </p:cNvSpPr>
          <p:nvPr/>
        </p:nvSpPr>
        <p:spPr bwMode="auto">
          <a:xfrm>
            <a:off x="2667000" y="3048000"/>
            <a:ext cx="6858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ru-RU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ru-RU" sz="1700" b="1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0%</a:t>
            </a:r>
            <a:endParaRPr lang="en-US" sz="1700" b="1" u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6" name="Rectangle 52"/>
          <p:cNvSpPr>
            <a:spLocks noChangeArrowheads="1"/>
          </p:cNvSpPr>
          <p:nvPr/>
        </p:nvSpPr>
        <p:spPr bwMode="auto">
          <a:xfrm>
            <a:off x="3810000" y="2438400"/>
            <a:ext cx="6858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1700" b="1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ru-RU" sz="1700" b="1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0%</a:t>
            </a:r>
            <a:endParaRPr lang="en-US" sz="1700" b="1" u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7" name="Rectangle 52"/>
          <p:cNvSpPr>
            <a:spLocks noChangeArrowheads="1"/>
          </p:cNvSpPr>
          <p:nvPr/>
        </p:nvSpPr>
        <p:spPr bwMode="auto">
          <a:xfrm>
            <a:off x="4945380" y="1767840"/>
            <a:ext cx="6858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1700" b="1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ru-RU" sz="1700" b="1" u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0%</a:t>
            </a:r>
            <a:endParaRPr lang="en-US" sz="1700" b="1" u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Circular Arrow 137"/>
          <p:cNvSpPr/>
          <p:nvPr/>
        </p:nvSpPr>
        <p:spPr>
          <a:xfrm rot="17803924">
            <a:off x="2576174" y="3214776"/>
            <a:ext cx="1821046" cy="1959303"/>
          </a:xfrm>
          <a:prstGeom prst="circularArrow">
            <a:avLst>
              <a:gd name="adj1" fmla="val 10180"/>
              <a:gd name="adj2" fmla="val 1142319"/>
              <a:gd name="adj3" fmla="val 19932468"/>
              <a:gd name="adj4" fmla="val 15877051"/>
              <a:gd name="adj5" fmla="val 12500"/>
            </a:avLst>
          </a:prstGeom>
          <a:solidFill>
            <a:schemeClr val="accent6"/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9" name="Circular Arrow 138"/>
          <p:cNvSpPr/>
          <p:nvPr/>
        </p:nvSpPr>
        <p:spPr>
          <a:xfrm rot="17803924">
            <a:off x="3703934" y="2574696"/>
            <a:ext cx="1821046" cy="1959303"/>
          </a:xfrm>
          <a:prstGeom prst="circularArrow">
            <a:avLst>
              <a:gd name="adj1" fmla="val 10180"/>
              <a:gd name="adj2" fmla="val 1142319"/>
              <a:gd name="adj3" fmla="val 19932468"/>
              <a:gd name="adj4" fmla="val 15877051"/>
              <a:gd name="adj5" fmla="val 12500"/>
            </a:avLst>
          </a:prstGeom>
          <a:solidFill>
            <a:schemeClr val="accent6"/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Circular Arrow 139"/>
          <p:cNvSpPr/>
          <p:nvPr/>
        </p:nvSpPr>
        <p:spPr>
          <a:xfrm rot="17803924">
            <a:off x="4816454" y="1934615"/>
            <a:ext cx="1821046" cy="1959303"/>
          </a:xfrm>
          <a:prstGeom prst="circularArrow">
            <a:avLst>
              <a:gd name="adj1" fmla="val 10180"/>
              <a:gd name="adj2" fmla="val 1142319"/>
              <a:gd name="adj3" fmla="val 19932468"/>
              <a:gd name="adj4" fmla="val 15877051"/>
              <a:gd name="adj5" fmla="val 12500"/>
            </a:avLst>
          </a:prstGeom>
          <a:solidFill>
            <a:schemeClr val="accent6"/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Circular Arrow 140"/>
          <p:cNvSpPr/>
          <p:nvPr/>
        </p:nvSpPr>
        <p:spPr>
          <a:xfrm rot="17803924">
            <a:off x="5898493" y="1325015"/>
            <a:ext cx="1821046" cy="1959303"/>
          </a:xfrm>
          <a:prstGeom prst="circularArrow">
            <a:avLst>
              <a:gd name="adj1" fmla="val 10180"/>
              <a:gd name="adj2" fmla="val 1142319"/>
              <a:gd name="adj3" fmla="val 19932468"/>
              <a:gd name="adj4" fmla="val 15877051"/>
              <a:gd name="adj5" fmla="val 12500"/>
            </a:avLst>
          </a:prstGeom>
          <a:solidFill>
            <a:schemeClr val="accent6"/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42" name="Circular Arrow 141"/>
          <p:cNvSpPr/>
          <p:nvPr/>
        </p:nvSpPr>
        <p:spPr>
          <a:xfrm rot="17803924">
            <a:off x="1440794" y="3862476"/>
            <a:ext cx="1821046" cy="1959303"/>
          </a:xfrm>
          <a:prstGeom prst="circularArrow">
            <a:avLst>
              <a:gd name="adj1" fmla="val 10180"/>
              <a:gd name="adj2" fmla="val 1142319"/>
              <a:gd name="adj3" fmla="val 19932468"/>
              <a:gd name="adj4" fmla="val 15877051"/>
              <a:gd name="adj5" fmla="val 12500"/>
            </a:avLst>
          </a:prstGeom>
          <a:solidFill>
            <a:schemeClr val="accent6"/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84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145</Words>
  <Application>Microsoft Office PowerPoint</Application>
  <PresentationFormat>全屏显示(4:3)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Timelines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TZ-手动增减;KJ-平面;DH-静态;XJ-二级</cp:keywords>
  <dc:description>PPTfans.cn</dc:description>
  <cp:revision>31</cp:revision>
  <dcterms:created xsi:type="dcterms:W3CDTF">2009-08-18T06:53:28Z</dcterms:created>
  <dcterms:modified xsi:type="dcterms:W3CDTF">2012-07-18T18:48:26Z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