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F50E0-51BA-42C4-BFAD-1CF2A1DE26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886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431D580B-76C1-40EE-96C0-DAE190E2E1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750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762000" y="838200"/>
            <a:ext cx="7543800" cy="1023938"/>
            <a:chOff x="1143" y="3542"/>
            <a:chExt cx="3538" cy="480"/>
          </a:xfrm>
        </p:grpSpPr>
        <p:grpSp>
          <p:nvGrpSpPr>
            <p:cNvPr id="12319" name="Group 5"/>
            <p:cNvGrpSpPr>
              <a:grpSpLocks/>
            </p:cNvGrpSpPr>
            <p:nvPr/>
          </p:nvGrpSpPr>
          <p:grpSpPr bwMode="auto">
            <a:xfrm>
              <a:off x="1143" y="3542"/>
              <a:ext cx="3538" cy="480"/>
              <a:chOff x="1143" y="3542"/>
              <a:chExt cx="3538" cy="480"/>
            </a:xfrm>
          </p:grpSpPr>
          <p:sp>
            <p:nvSpPr>
              <p:cNvPr id="301062" name="Freeform 6"/>
              <p:cNvSpPr>
                <a:spLocks/>
              </p:cNvSpPr>
              <p:nvPr/>
            </p:nvSpPr>
            <p:spPr bwMode="auto">
              <a:xfrm>
                <a:off x="1143" y="3542"/>
                <a:ext cx="3538" cy="480"/>
              </a:xfrm>
              <a:custGeom>
                <a:avLst/>
                <a:gdLst/>
                <a:ahLst/>
                <a:cxnLst>
                  <a:cxn ang="0">
                    <a:pos x="1436" y="37"/>
                  </a:cxn>
                  <a:cxn ang="0">
                    <a:pos x="172" y="37"/>
                  </a:cxn>
                  <a:cxn ang="0">
                    <a:pos x="97" y="0"/>
                  </a:cxn>
                  <a:cxn ang="0">
                    <a:pos x="0" y="102"/>
                  </a:cxn>
                  <a:cxn ang="0">
                    <a:pos x="97" y="203"/>
                  </a:cxn>
                  <a:cxn ang="0">
                    <a:pos x="172" y="166"/>
                  </a:cxn>
                  <a:cxn ang="0">
                    <a:pos x="1436" y="166"/>
                  </a:cxn>
                  <a:cxn ang="0">
                    <a:pos x="1498" y="102"/>
                  </a:cxn>
                  <a:cxn ang="0">
                    <a:pos x="1436" y="37"/>
                  </a:cxn>
                </a:cxnLst>
                <a:rect l="0" t="0" r="r" b="b"/>
                <a:pathLst>
                  <a:path w="1498" h="203">
                    <a:moveTo>
                      <a:pt x="1436" y="37"/>
                    </a:moveTo>
                    <a:cubicBezTo>
                      <a:pt x="172" y="37"/>
                      <a:pt x="172" y="37"/>
                      <a:pt x="172" y="37"/>
                    </a:cubicBezTo>
                    <a:cubicBezTo>
                      <a:pt x="154" y="15"/>
                      <a:pt x="127" y="0"/>
                      <a:pt x="97" y="0"/>
                    </a:cubicBezTo>
                    <a:cubicBezTo>
                      <a:pt x="43" y="0"/>
                      <a:pt x="0" y="46"/>
                      <a:pt x="0" y="102"/>
                    </a:cubicBezTo>
                    <a:cubicBezTo>
                      <a:pt x="0" y="158"/>
                      <a:pt x="43" y="203"/>
                      <a:pt x="97" y="203"/>
                    </a:cubicBezTo>
                    <a:cubicBezTo>
                      <a:pt x="127" y="203"/>
                      <a:pt x="154" y="188"/>
                      <a:pt x="172" y="166"/>
                    </a:cubicBezTo>
                    <a:cubicBezTo>
                      <a:pt x="1436" y="166"/>
                      <a:pt x="1436" y="166"/>
                      <a:pt x="1436" y="166"/>
                    </a:cubicBezTo>
                    <a:cubicBezTo>
                      <a:pt x="1470" y="166"/>
                      <a:pt x="1498" y="137"/>
                      <a:pt x="1498" y="102"/>
                    </a:cubicBezTo>
                    <a:cubicBezTo>
                      <a:pt x="1498" y="66"/>
                      <a:pt x="1470" y="37"/>
                      <a:pt x="1436" y="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5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63" name="Freeform 7"/>
              <p:cNvSpPr>
                <a:spLocks/>
              </p:cNvSpPr>
              <p:nvPr/>
            </p:nvSpPr>
            <p:spPr bwMode="auto">
              <a:xfrm>
                <a:off x="1152" y="3552"/>
                <a:ext cx="3515" cy="447"/>
              </a:xfrm>
              <a:custGeom>
                <a:avLst/>
                <a:gdLst/>
                <a:ahLst/>
                <a:cxnLst>
                  <a:cxn ang="0">
                    <a:pos x="1427" y="34"/>
                  </a:cxn>
                  <a:cxn ang="0">
                    <a:pos x="170" y="34"/>
                  </a:cxn>
                  <a:cxn ang="0">
                    <a:pos x="96" y="0"/>
                  </a:cxn>
                  <a:cxn ang="0">
                    <a:pos x="0" y="95"/>
                  </a:cxn>
                  <a:cxn ang="0">
                    <a:pos x="96" y="189"/>
                  </a:cxn>
                  <a:cxn ang="0">
                    <a:pos x="170" y="155"/>
                  </a:cxn>
                  <a:cxn ang="0">
                    <a:pos x="1427" y="155"/>
                  </a:cxn>
                  <a:cxn ang="0">
                    <a:pos x="1488" y="95"/>
                  </a:cxn>
                  <a:cxn ang="0">
                    <a:pos x="1427" y="34"/>
                  </a:cxn>
                </a:cxnLst>
                <a:rect l="0" t="0" r="r" b="b"/>
                <a:pathLst>
                  <a:path w="1488" h="189">
                    <a:moveTo>
                      <a:pt x="1427" y="34"/>
                    </a:moveTo>
                    <a:cubicBezTo>
                      <a:pt x="170" y="34"/>
                      <a:pt x="170" y="34"/>
                      <a:pt x="170" y="34"/>
                    </a:cubicBezTo>
                    <a:cubicBezTo>
                      <a:pt x="152" y="13"/>
                      <a:pt x="126" y="0"/>
                      <a:pt x="96" y="0"/>
                    </a:cubicBezTo>
                    <a:cubicBezTo>
                      <a:pt x="43" y="0"/>
                      <a:pt x="0" y="42"/>
                      <a:pt x="0" y="95"/>
                    </a:cubicBezTo>
                    <a:cubicBezTo>
                      <a:pt x="0" y="147"/>
                      <a:pt x="43" y="189"/>
                      <a:pt x="96" y="189"/>
                    </a:cubicBezTo>
                    <a:cubicBezTo>
                      <a:pt x="126" y="189"/>
                      <a:pt x="152" y="176"/>
                      <a:pt x="170" y="155"/>
                    </a:cubicBezTo>
                    <a:cubicBezTo>
                      <a:pt x="1427" y="155"/>
                      <a:pt x="1427" y="155"/>
                      <a:pt x="1427" y="155"/>
                    </a:cubicBezTo>
                    <a:cubicBezTo>
                      <a:pt x="1461" y="155"/>
                      <a:pt x="1488" y="128"/>
                      <a:pt x="1488" y="95"/>
                    </a:cubicBezTo>
                    <a:cubicBezTo>
                      <a:pt x="1488" y="61"/>
                      <a:pt x="1461" y="34"/>
                      <a:pt x="1427" y="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2320" name="Group 8"/>
            <p:cNvGrpSpPr>
              <a:grpSpLocks/>
            </p:cNvGrpSpPr>
            <p:nvPr/>
          </p:nvGrpSpPr>
          <p:grpSpPr bwMode="auto">
            <a:xfrm>
              <a:off x="1164" y="3564"/>
              <a:ext cx="420" cy="420"/>
              <a:chOff x="1164" y="3564"/>
              <a:chExt cx="420" cy="420"/>
            </a:xfrm>
          </p:grpSpPr>
          <p:sp>
            <p:nvSpPr>
              <p:cNvPr id="301065" name="Oval 9"/>
              <p:cNvSpPr>
                <a:spLocks noChangeArrowheads="1"/>
              </p:cNvSpPr>
              <p:nvPr/>
            </p:nvSpPr>
            <p:spPr bwMode="auto">
              <a:xfrm>
                <a:off x="1164" y="3564"/>
                <a:ext cx="420" cy="42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shade val="82353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66" name="Oval 10"/>
              <p:cNvSpPr>
                <a:spLocks noChangeArrowheads="1"/>
              </p:cNvSpPr>
              <p:nvPr/>
            </p:nvSpPr>
            <p:spPr bwMode="auto">
              <a:xfrm>
                <a:off x="1197" y="3594"/>
                <a:ext cx="357" cy="357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69804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67" name="Oval 11"/>
              <p:cNvSpPr>
                <a:spLocks noChangeArrowheads="1"/>
              </p:cNvSpPr>
              <p:nvPr/>
            </p:nvSpPr>
            <p:spPr bwMode="auto">
              <a:xfrm>
                <a:off x="1261" y="3614"/>
                <a:ext cx="224" cy="13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76078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12291" name="Group 12"/>
          <p:cNvGrpSpPr>
            <a:grpSpLocks/>
          </p:cNvGrpSpPr>
          <p:nvPr/>
        </p:nvGrpSpPr>
        <p:grpSpPr bwMode="auto">
          <a:xfrm>
            <a:off x="762000" y="2328863"/>
            <a:ext cx="7543800" cy="1023937"/>
            <a:chOff x="1143" y="3542"/>
            <a:chExt cx="3538" cy="480"/>
          </a:xfrm>
        </p:grpSpPr>
        <p:grpSp>
          <p:nvGrpSpPr>
            <p:cNvPr id="12312" name="Group 13"/>
            <p:cNvGrpSpPr>
              <a:grpSpLocks/>
            </p:cNvGrpSpPr>
            <p:nvPr/>
          </p:nvGrpSpPr>
          <p:grpSpPr bwMode="auto">
            <a:xfrm>
              <a:off x="1143" y="3542"/>
              <a:ext cx="3538" cy="480"/>
              <a:chOff x="1143" y="3542"/>
              <a:chExt cx="3538" cy="480"/>
            </a:xfrm>
          </p:grpSpPr>
          <p:sp>
            <p:nvSpPr>
              <p:cNvPr id="301070" name="Freeform 14"/>
              <p:cNvSpPr>
                <a:spLocks/>
              </p:cNvSpPr>
              <p:nvPr/>
            </p:nvSpPr>
            <p:spPr bwMode="auto">
              <a:xfrm>
                <a:off x="1143" y="3542"/>
                <a:ext cx="3538" cy="480"/>
              </a:xfrm>
              <a:custGeom>
                <a:avLst/>
                <a:gdLst/>
                <a:ahLst/>
                <a:cxnLst>
                  <a:cxn ang="0">
                    <a:pos x="1436" y="37"/>
                  </a:cxn>
                  <a:cxn ang="0">
                    <a:pos x="172" y="37"/>
                  </a:cxn>
                  <a:cxn ang="0">
                    <a:pos x="97" y="0"/>
                  </a:cxn>
                  <a:cxn ang="0">
                    <a:pos x="0" y="102"/>
                  </a:cxn>
                  <a:cxn ang="0">
                    <a:pos x="97" y="203"/>
                  </a:cxn>
                  <a:cxn ang="0">
                    <a:pos x="172" y="166"/>
                  </a:cxn>
                  <a:cxn ang="0">
                    <a:pos x="1436" y="166"/>
                  </a:cxn>
                  <a:cxn ang="0">
                    <a:pos x="1498" y="102"/>
                  </a:cxn>
                  <a:cxn ang="0">
                    <a:pos x="1436" y="37"/>
                  </a:cxn>
                </a:cxnLst>
                <a:rect l="0" t="0" r="r" b="b"/>
                <a:pathLst>
                  <a:path w="1498" h="203">
                    <a:moveTo>
                      <a:pt x="1436" y="37"/>
                    </a:moveTo>
                    <a:cubicBezTo>
                      <a:pt x="172" y="37"/>
                      <a:pt x="172" y="37"/>
                      <a:pt x="172" y="37"/>
                    </a:cubicBezTo>
                    <a:cubicBezTo>
                      <a:pt x="154" y="15"/>
                      <a:pt x="127" y="0"/>
                      <a:pt x="97" y="0"/>
                    </a:cubicBezTo>
                    <a:cubicBezTo>
                      <a:pt x="43" y="0"/>
                      <a:pt x="0" y="46"/>
                      <a:pt x="0" y="102"/>
                    </a:cubicBezTo>
                    <a:cubicBezTo>
                      <a:pt x="0" y="158"/>
                      <a:pt x="43" y="203"/>
                      <a:pt x="97" y="203"/>
                    </a:cubicBezTo>
                    <a:cubicBezTo>
                      <a:pt x="127" y="203"/>
                      <a:pt x="154" y="188"/>
                      <a:pt x="172" y="166"/>
                    </a:cubicBezTo>
                    <a:cubicBezTo>
                      <a:pt x="1436" y="166"/>
                      <a:pt x="1436" y="166"/>
                      <a:pt x="1436" y="166"/>
                    </a:cubicBezTo>
                    <a:cubicBezTo>
                      <a:pt x="1470" y="166"/>
                      <a:pt x="1498" y="137"/>
                      <a:pt x="1498" y="102"/>
                    </a:cubicBezTo>
                    <a:cubicBezTo>
                      <a:pt x="1498" y="66"/>
                      <a:pt x="1470" y="37"/>
                      <a:pt x="1436" y="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5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71" name="Freeform 15"/>
              <p:cNvSpPr>
                <a:spLocks/>
              </p:cNvSpPr>
              <p:nvPr/>
            </p:nvSpPr>
            <p:spPr bwMode="auto">
              <a:xfrm>
                <a:off x="1152" y="3552"/>
                <a:ext cx="3515" cy="447"/>
              </a:xfrm>
              <a:custGeom>
                <a:avLst/>
                <a:gdLst/>
                <a:ahLst/>
                <a:cxnLst>
                  <a:cxn ang="0">
                    <a:pos x="1427" y="34"/>
                  </a:cxn>
                  <a:cxn ang="0">
                    <a:pos x="170" y="34"/>
                  </a:cxn>
                  <a:cxn ang="0">
                    <a:pos x="96" y="0"/>
                  </a:cxn>
                  <a:cxn ang="0">
                    <a:pos x="0" y="95"/>
                  </a:cxn>
                  <a:cxn ang="0">
                    <a:pos x="96" y="189"/>
                  </a:cxn>
                  <a:cxn ang="0">
                    <a:pos x="170" y="155"/>
                  </a:cxn>
                  <a:cxn ang="0">
                    <a:pos x="1427" y="155"/>
                  </a:cxn>
                  <a:cxn ang="0">
                    <a:pos x="1488" y="95"/>
                  </a:cxn>
                  <a:cxn ang="0">
                    <a:pos x="1427" y="34"/>
                  </a:cxn>
                </a:cxnLst>
                <a:rect l="0" t="0" r="r" b="b"/>
                <a:pathLst>
                  <a:path w="1488" h="189">
                    <a:moveTo>
                      <a:pt x="1427" y="34"/>
                    </a:moveTo>
                    <a:cubicBezTo>
                      <a:pt x="170" y="34"/>
                      <a:pt x="170" y="34"/>
                      <a:pt x="170" y="34"/>
                    </a:cubicBezTo>
                    <a:cubicBezTo>
                      <a:pt x="152" y="13"/>
                      <a:pt x="126" y="0"/>
                      <a:pt x="96" y="0"/>
                    </a:cubicBezTo>
                    <a:cubicBezTo>
                      <a:pt x="43" y="0"/>
                      <a:pt x="0" y="42"/>
                      <a:pt x="0" y="95"/>
                    </a:cubicBezTo>
                    <a:cubicBezTo>
                      <a:pt x="0" y="147"/>
                      <a:pt x="43" y="189"/>
                      <a:pt x="96" y="189"/>
                    </a:cubicBezTo>
                    <a:cubicBezTo>
                      <a:pt x="126" y="189"/>
                      <a:pt x="152" y="176"/>
                      <a:pt x="170" y="155"/>
                    </a:cubicBezTo>
                    <a:cubicBezTo>
                      <a:pt x="1427" y="155"/>
                      <a:pt x="1427" y="155"/>
                      <a:pt x="1427" y="155"/>
                    </a:cubicBezTo>
                    <a:cubicBezTo>
                      <a:pt x="1461" y="155"/>
                      <a:pt x="1488" y="128"/>
                      <a:pt x="1488" y="95"/>
                    </a:cubicBezTo>
                    <a:cubicBezTo>
                      <a:pt x="1488" y="61"/>
                      <a:pt x="1461" y="34"/>
                      <a:pt x="1427" y="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2313" name="Group 16"/>
            <p:cNvGrpSpPr>
              <a:grpSpLocks/>
            </p:cNvGrpSpPr>
            <p:nvPr/>
          </p:nvGrpSpPr>
          <p:grpSpPr bwMode="auto">
            <a:xfrm>
              <a:off x="1164" y="3564"/>
              <a:ext cx="420" cy="420"/>
              <a:chOff x="1164" y="3564"/>
              <a:chExt cx="420" cy="420"/>
            </a:xfrm>
          </p:grpSpPr>
          <p:sp>
            <p:nvSpPr>
              <p:cNvPr id="301073" name="Oval 17"/>
              <p:cNvSpPr>
                <a:spLocks noChangeArrowheads="1"/>
              </p:cNvSpPr>
              <p:nvPr/>
            </p:nvSpPr>
            <p:spPr bwMode="auto">
              <a:xfrm>
                <a:off x="1164" y="3564"/>
                <a:ext cx="420" cy="42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shade val="82353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74" name="Oval 18"/>
              <p:cNvSpPr>
                <a:spLocks noChangeArrowheads="1"/>
              </p:cNvSpPr>
              <p:nvPr/>
            </p:nvSpPr>
            <p:spPr bwMode="auto">
              <a:xfrm>
                <a:off x="1197" y="3594"/>
                <a:ext cx="357" cy="35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69804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75" name="Oval 19"/>
              <p:cNvSpPr>
                <a:spLocks noChangeArrowheads="1"/>
              </p:cNvSpPr>
              <p:nvPr/>
            </p:nvSpPr>
            <p:spPr bwMode="auto">
              <a:xfrm>
                <a:off x="1261" y="3614"/>
                <a:ext cx="224" cy="13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76078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12292" name="Group 20"/>
          <p:cNvGrpSpPr>
            <a:grpSpLocks/>
          </p:cNvGrpSpPr>
          <p:nvPr/>
        </p:nvGrpSpPr>
        <p:grpSpPr bwMode="auto">
          <a:xfrm>
            <a:off x="762000" y="3700463"/>
            <a:ext cx="7543800" cy="1023937"/>
            <a:chOff x="1143" y="3542"/>
            <a:chExt cx="3538" cy="480"/>
          </a:xfrm>
        </p:grpSpPr>
        <p:grpSp>
          <p:nvGrpSpPr>
            <p:cNvPr id="12305" name="Group 21"/>
            <p:cNvGrpSpPr>
              <a:grpSpLocks/>
            </p:cNvGrpSpPr>
            <p:nvPr/>
          </p:nvGrpSpPr>
          <p:grpSpPr bwMode="auto">
            <a:xfrm>
              <a:off x="1143" y="3542"/>
              <a:ext cx="3538" cy="480"/>
              <a:chOff x="1143" y="3542"/>
              <a:chExt cx="3538" cy="480"/>
            </a:xfrm>
          </p:grpSpPr>
          <p:sp>
            <p:nvSpPr>
              <p:cNvPr id="301078" name="Freeform 22"/>
              <p:cNvSpPr>
                <a:spLocks/>
              </p:cNvSpPr>
              <p:nvPr/>
            </p:nvSpPr>
            <p:spPr bwMode="auto">
              <a:xfrm>
                <a:off x="1143" y="3542"/>
                <a:ext cx="3538" cy="480"/>
              </a:xfrm>
              <a:custGeom>
                <a:avLst/>
                <a:gdLst/>
                <a:ahLst/>
                <a:cxnLst>
                  <a:cxn ang="0">
                    <a:pos x="1436" y="37"/>
                  </a:cxn>
                  <a:cxn ang="0">
                    <a:pos x="172" y="37"/>
                  </a:cxn>
                  <a:cxn ang="0">
                    <a:pos x="97" y="0"/>
                  </a:cxn>
                  <a:cxn ang="0">
                    <a:pos x="0" y="102"/>
                  </a:cxn>
                  <a:cxn ang="0">
                    <a:pos x="97" y="203"/>
                  </a:cxn>
                  <a:cxn ang="0">
                    <a:pos x="172" y="166"/>
                  </a:cxn>
                  <a:cxn ang="0">
                    <a:pos x="1436" y="166"/>
                  </a:cxn>
                  <a:cxn ang="0">
                    <a:pos x="1498" y="102"/>
                  </a:cxn>
                  <a:cxn ang="0">
                    <a:pos x="1436" y="37"/>
                  </a:cxn>
                </a:cxnLst>
                <a:rect l="0" t="0" r="r" b="b"/>
                <a:pathLst>
                  <a:path w="1498" h="203">
                    <a:moveTo>
                      <a:pt x="1436" y="37"/>
                    </a:moveTo>
                    <a:cubicBezTo>
                      <a:pt x="172" y="37"/>
                      <a:pt x="172" y="37"/>
                      <a:pt x="172" y="37"/>
                    </a:cubicBezTo>
                    <a:cubicBezTo>
                      <a:pt x="154" y="15"/>
                      <a:pt x="127" y="0"/>
                      <a:pt x="97" y="0"/>
                    </a:cubicBezTo>
                    <a:cubicBezTo>
                      <a:pt x="43" y="0"/>
                      <a:pt x="0" y="46"/>
                      <a:pt x="0" y="102"/>
                    </a:cubicBezTo>
                    <a:cubicBezTo>
                      <a:pt x="0" y="158"/>
                      <a:pt x="43" y="203"/>
                      <a:pt x="97" y="203"/>
                    </a:cubicBezTo>
                    <a:cubicBezTo>
                      <a:pt x="127" y="203"/>
                      <a:pt x="154" y="188"/>
                      <a:pt x="172" y="166"/>
                    </a:cubicBezTo>
                    <a:cubicBezTo>
                      <a:pt x="1436" y="166"/>
                      <a:pt x="1436" y="166"/>
                      <a:pt x="1436" y="166"/>
                    </a:cubicBezTo>
                    <a:cubicBezTo>
                      <a:pt x="1470" y="166"/>
                      <a:pt x="1498" y="137"/>
                      <a:pt x="1498" y="102"/>
                    </a:cubicBezTo>
                    <a:cubicBezTo>
                      <a:pt x="1498" y="66"/>
                      <a:pt x="1470" y="37"/>
                      <a:pt x="1436" y="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5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79" name="Freeform 23"/>
              <p:cNvSpPr>
                <a:spLocks/>
              </p:cNvSpPr>
              <p:nvPr/>
            </p:nvSpPr>
            <p:spPr bwMode="auto">
              <a:xfrm>
                <a:off x="1152" y="3552"/>
                <a:ext cx="3515" cy="447"/>
              </a:xfrm>
              <a:custGeom>
                <a:avLst/>
                <a:gdLst/>
                <a:ahLst/>
                <a:cxnLst>
                  <a:cxn ang="0">
                    <a:pos x="1427" y="34"/>
                  </a:cxn>
                  <a:cxn ang="0">
                    <a:pos x="170" y="34"/>
                  </a:cxn>
                  <a:cxn ang="0">
                    <a:pos x="96" y="0"/>
                  </a:cxn>
                  <a:cxn ang="0">
                    <a:pos x="0" y="95"/>
                  </a:cxn>
                  <a:cxn ang="0">
                    <a:pos x="96" y="189"/>
                  </a:cxn>
                  <a:cxn ang="0">
                    <a:pos x="170" y="155"/>
                  </a:cxn>
                  <a:cxn ang="0">
                    <a:pos x="1427" y="155"/>
                  </a:cxn>
                  <a:cxn ang="0">
                    <a:pos x="1488" y="95"/>
                  </a:cxn>
                  <a:cxn ang="0">
                    <a:pos x="1427" y="34"/>
                  </a:cxn>
                </a:cxnLst>
                <a:rect l="0" t="0" r="r" b="b"/>
                <a:pathLst>
                  <a:path w="1488" h="189">
                    <a:moveTo>
                      <a:pt x="1427" y="34"/>
                    </a:moveTo>
                    <a:cubicBezTo>
                      <a:pt x="170" y="34"/>
                      <a:pt x="170" y="34"/>
                      <a:pt x="170" y="34"/>
                    </a:cubicBezTo>
                    <a:cubicBezTo>
                      <a:pt x="152" y="13"/>
                      <a:pt x="126" y="0"/>
                      <a:pt x="96" y="0"/>
                    </a:cubicBezTo>
                    <a:cubicBezTo>
                      <a:pt x="43" y="0"/>
                      <a:pt x="0" y="42"/>
                      <a:pt x="0" y="95"/>
                    </a:cubicBezTo>
                    <a:cubicBezTo>
                      <a:pt x="0" y="147"/>
                      <a:pt x="43" y="189"/>
                      <a:pt x="96" y="189"/>
                    </a:cubicBezTo>
                    <a:cubicBezTo>
                      <a:pt x="126" y="189"/>
                      <a:pt x="152" y="176"/>
                      <a:pt x="170" y="155"/>
                    </a:cubicBezTo>
                    <a:cubicBezTo>
                      <a:pt x="1427" y="155"/>
                      <a:pt x="1427" y="155"/>
                      <a:pt x="1427" y="155"/>
                    </a:cubicBezTo>
                    <a:cubicBezTo>
                      <a:pt x="1461" y="155"/>
                      <a:pt x="1488" y="128"/>
                      <a:pt x="1488" y="95"/>
                    </a:cubicBezTo>
                    <a:cubicBezTo>
                      <a:pt x="1488" y="61"/>
                      <a:pt x="1461" y="34"/>
                      <a:pt x="1427" y="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2306" name="Group 24"/>
            <p:cNvGrpSpPr>
              <a:grpSpLocks/>
            </p:cNvGrpSpPr>
            <p:nvPr/>
          </p:nvGrpSpPr>
          <p:grpSpPr bwMode="auto">
            <a:xfrm>
              <a:off x="1164" y="3564"/>
              <a:ext cx="420" cy="420"/>
              <a:chOff x="1164" y="3564"/>
              <a:chExt cx="420" cy="420"/>
            </a:xfrm>
          </p:grpSpPr>
          <p:sp>
            <p:nvSpPr>
              <p:cNvPr id="301081" name="Oval 25"/>
              <p:cNvSpPr>
                <a:spLocks noChangeArrowheads="1"/>
              </p:cNvSpPr>
              <p:nvPr/>
            </p:nvSpPr>
            <p:spPr bwMode="auto">
              <a:xfrm>
                <a:off x="1164" y="3564"/>
                <a:ext cx="420" cy="42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shade val="82353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82" name="Oval 26"/>
              <p:cNvSpPr>
                <a:spLocks noChangeArrowheads="1"/>
              </p:cNvSpPr>
              <p:nvPr/>
            </p:nvSpPr>
            <p:spPr bwMode="auto">
              <a:xfrm>
                <a:off x="1197" y="3594"/>
                <a:ext cx="357" cy="35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6980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83" name="Oval 27"/>
              <p:cNvSpPr>
                <a:spLocks noChangeArrowheads="1"/>
              </p:cNvSpPr>
              <p:nvPr/>
            </p:nvSpPr>
            <p:spPr bwMode="auto">
              <a:xfrm>
                <a:off x="1261" y="3614"/>
                <a:ext cx="224" cy="13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76078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12293" name="Group 28"/>
          <p:cNvGrpSpPr>
            <a:grpSpLocks/>
          </p:cNvGrpSpPr>
          <p:nvPr/>
        </p:nvGrpSpPr>
        <p:grpSpPr bwMode="auto">
          <a:xfrm>
            <a:off x="762000" y="5148263"/>
            <a:ext cx="7543800" cy="1023937"/>
            <a:chOff x="1143" y="3542"/>
            <a:chExt cx="3538" cy="480"/>
          </a:xfrm>
        </p:grpSpPr>
        <p:grpSp>
          <p:nvGrpSpPr>
            <p:cNvPr id="12298" name="Group 29"/>
            <p:cNvGrpSpPr>
              <a:grpSpLocks/>
            </p:cNvGrpSpPr>
            <p:nvPr/>
          </p:nvGrpSpPr>
          <p:grpSpPr bwMode="auto">
            <a:xfrm>
              <a:off x="1143" y="3542"/>
              <a:ext cx="3538" cy="480"/>
              <a:chOff x="1143" y="3542"/>
              <a:chExt cx="3538" cy="480"/>
            </a:xfrm>
          </p:grpSpPr>
          <p:sp>
            <p:nvSpPr>
              <p:cNvPr id="301086" name="Freeform 30"/>
              <p:cNvSpPr>
                <a:spLocks/>
              </p:cNvSpPr>
              <p:nvPr/>
            </p:nvSpPr>
            <p:spPr bwMode="auto">
              <a:xfrm>
                <a:off x="1143" y="3542"/>
                <a:ext cx="3538" cy="480"/>
              </a:xfrm>
              <a:custGeom>
                <a:avLst/>
                <a:gdLst/>
                <a:ahLst/>
                <a:cxnLst>
                  <a:cxn ang="0">
                    <a:pos x="1436" y="37"/>
                  </a:cxn>
                  <a:cxn ang="0">
                    <a:pos x="172" y="37"/>
                  </a:cxn>
                  <a:cxn ang="0">
                    <a:pos x="97" y="0"/>
                  </a:cxn>
                  <a:cxn ang="0">
                    <a:pos x="0" y="102"/>
                  </a:cxn>
                  <a:cxn ang="0">
                    <a:pos x="97" y="203"/>
                  </a:cxn>
                  <a:cxn ang="0">
                    <a:pos x="172" y="166"/>
                  </a:cxn>
                  <a:cxn ang="0">
                    <a:pos x="1436" y="166"/>
                  </a:cxn>
                  <a:cxn ang="0">
                    <a:pos x="1498" y="102"/>
                  </a:cxn>
                  <a:cxn ang="0">
                    <a:pos x="1436" y="37"/>
                  </a:cxn>
                </a:cxnLst>
                <a:rect l="0" t="0" r="r" b="b"/>
                <a:pathLst>
                  <a:path w="1498" h="203">
                    <a:moveTo>
                      <a:pt x="1436" y="37"/>
                    </a:moveTo>
                    <a:cubicBezTo>
                      <a:pt x="172" y="37"/>
                      <a:pt x="172" y="37"/>
                      <a:pt x="172" y="37"/>
                    </a:cubicBezTo>
                    <a:cubicBezTo>
                      <a:pt x="154" y="15"/>
                      <a:pt x="127" y="0"/>
                      <a:pt x="97" y="0"/>
                    </a:cubicBezTo>
                    <a:cubicBezTo>
                      <a:pt x="43" y="0"/>
                      <a:pt x="0" y="46"/>
                      <a:pt x="0" y="102"/>
                    </a:cubicBezTo>
                    <a:cubicBezTo>
                      <a:pt x="0" y="158"/>
                      <a:pt x="43" y="203"/>
                      <a:pt x="97" y="203"/>
                    </a:cubicBezTo>
                    <a:cubicBezTo>
                      <a:pt x="127" y="203"/>
                      <a:pt x="154" y="188"/>
                      <a:pt x="172" y="166"/>
                    </a:cubicBezTo>
                    <a:cubicBezTo>
                      <a:pt x="1436" y="166"/>
                      <a:pt x="1436" y="166"/>
                      <a:pt x="1436" y="166"/>
                    </a:cubicBezTo>
                    <a:cubicBezTo>
                      <a:pt x="1470" y="166"/>
                      <a:pt x="1498" y="137"/>
                      <a:pt x="1498" y="102"/>
                    </a:cubicBezTo>
                    <a:cubicBezTo>
                      <a:pt x="1498" y="66"/>
                      <a:pt x="1470" y="37"/>
                      <a:pt x="1436" y="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5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87" name="Freeform 31"/>
              <p:cNvSpPr>
                <a:spLocks/>
              </p:cNvSpPr>
              <p:nvPr/>
            </p:nvSpPr>
            <p:spPr bwMode="auto">
              <a:xfrm>
                <a:off x="1152" y="3552"/>
                <a:ext cx="3515" cy="447"/>
              </a:xfrm>
              <a:custGeom>
                <a:avLst/>
                <a:gdLst/>
                <a:ahLst/>
                <a:cxnLst>
                  <a:cxn ang="0">
                    <a:pos x="1427" y="34"/>
                  </a:cxn>
                  <a:cxn ang="0">
                    <a:pos x="170" y="34"/>
                  </a:cxn>
                  <a:cxn ang="0">
                    <a:pos x="96" y="0"/>
                  </a:cxn>
                  <a:cxn ang="0">
                    <a:pos x="0" y="95"/>
                  </a:cxn>
                  <a:cxn ang="0">
                    <a:pos x="96" y="189"/>
                  </a:cxn>
                  <a:cxn ang="0">
                    <a:pos x="170" y="155"/>
                  </a:cxn>
                  <a:cxn ang="0">
                    <a:pos x="1427" y="155"/>
                  </a:cxn>
                  <a:cxn ang="0">
                    <a:pos x="1488" y="95"/>
                  </a:cxn>
                  <a:cxn ang="0">
                    <a:pos x="1427" y="34"/>
                  </a:cxn>
                </a:cxnLst>
                <a:rect l="0" t="0" r="r" b="b"/>
                <a:pathLst>
                  <a:path w="1488" h="189">
                    <a:moveTo>
                      <a:pt x="1427" y="34"/>
                    </a:moveTo>
                    <a:cubicBezTo>
                      <a:pt x="170" y="34"/>
                      <a:pt x="170" y="34"/>
                      <a:pt x="170" y="34"/>
                    </a:cubicBezTo>
                    <a:cubicBezTo>
                      <a:pt x="152" y="13"/>
                      <a:pt x="126" y="0"/>
                      <a:pt x="96" y="0"/>
                    </a:cubicBezTo>
                    <a:cubicBezTo>
                      <a:pt x="43" y="0"/>
                      <a:pt x="0" y="42"/>
                      <a:pt x="0" y="95"/>
                    </a:cubicBezTo>
                    <a:cubicBezTo>
                      <a:pt x="0" y="147"/>
                      <a:pt x="43" y="189"/>
                      <a:pt x="96" y="189"/>
                    </a:cubicBezTo>
                    <a:cubicBezTo>
                      <a:pt x="126" y="189"/>
                      <a:pt x="152" y="176"/>
                      <a:pt x="170" y="155"/>
                    </a:cubicBezTo>
                    <a:cubicBezTo>
                      <a:pt x="1427" y="155"/>
                      <a:pt x="1427" y="155"/>
                      <a:pt x="1427" y="155"/>
                    </a:cubicBezTo>
                    <a:cubicBezTo>
                      <a:pt x="1461" y="155"/>
                      <a:pt x="1488" y="128"/>
                      <a:pt x="1488" y="95"/>
                    </a:cubicBezTo>
                    <a:cubicBezTo>
                      <a:pt x="1488" y="61"/>
                      <a:pt x="1461" y="34"/>
                      <a:pt x="1427" y="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2299" name="Group 32"/>
            <p:cNvGrpSpPr>
              <a:grpSpLocks/>
            </p:cNvGrpSpPr>
            <p:nvPr/>
          </p:nvGrpSpPr>
          <p:grpSpPr bwMode="auto">
            <a:xfrm>
              <a:off x="1164" y="3564"/>
              <a:ext cx="420" cy="420"/>
              <a:chOff x="1164" y="3564"/>
              <a:chExt cx="420" cy="420"/>
            </a:xfrm>
          </p:grpSpPr>
          <p:sp>
            <p:nvSpPr>
              <p:cNvPr id="301089" name="Oval 33"/>
              <p:cNvSpPr>
                <a:spLocks noChangeArrowheads="1"/>
              </p:cNvSpPr>
              <p:nvPr/>
            </p:nvSpPr>
            <p:spPr bwMode="auto">
              <a:xfrm>
                <a:off x="1164" y="3564"/>
                <a:ext cx="420" cy="42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shade val="82353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90" name="Oval 34"/>
              <p:cNvSpPr>
                <a:spLocks noChangeArrowheads="1"/>
              </p:cNvSpPr>
              <p:nvPr/>
            </p:nvSpPr>
            <p:spPr bwMode="auto">
              <a:xfrm>
                <a:off x="1197" y="3594"/>
                <a:ext cx="357" cy="357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69804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01091" name="Oval 35"/>
              <p:cNvSpPr>
                <a:spLocks noChangeArrowheads="1"/>
              </p:cNvSpPr>
              <p:nvPr/>
            </p:nvSpPr>
            <p:spPr bwMode="auto">
              <a:xfrm>
                <a:off x="1261" y="3614"/>
                <a:ext cx="224" cy="13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76078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sp>
        <p:nvSpPr>
          <p:cNvPr id="12294" name="Text Box 36"/>
          <p:cNvSpPr txBox="1">
            <a:spLocks noChangeArrowheads="1"/>
          </p:cNvSpPr>
          <p:nvPr/>
        </p:nvSpPr>
        <p:spPr bwMode="auto">
          <a:xfrm rot="-5400000">
            <a:off x="4337050" y="-1441450"/>
            <a:ext cx="48895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000">
                <a:ea typeface="굴림" charset="-127"/>
              </a:rPr>
              <a:t>Add title text</a:t>
            </a:r>
            <a:r>
              <a:rPr lang="uk-UA" altLang="ko-KR" sz="2000"/>
              <a:t> </a:t>
            </a:r>
            <a:r>
              <a:rPr lang="en-US" altLang="ko-KR" sz="2000">
                <a:ea typeface="굴림" charset="-127"/>
              </a:rPr>
              <a:t>Add title text</a:t>
            </a:r>
            <a:r>
              <a:rPr lang="uk-UA" altLang="ko-KR" sz="2000"/>
              <a:t> </a:t>
            </a:r>
            <a:endParaRPr lang="en-US" altLang="ko-KR" sz="2000">
              <a:ea typeface="굴림" charset="-127"/>
            </a:endParaRPr>
          </a:p>
        </p:txBody>
      </p:sp>
      <p:sp>
        <p:nvSpPr>
          <p:cNvPr id="12295" name="Text Box 37"/>
          <p:cNvSpPr txBox="1">
            <a:spLocks noChangeArrowheads="1"/>
          </p:cNvSpPr>
          <p:nvPr/>
        </p:nvSpPr>
        <p:spPr bwMode="auto">
          <a:xfrm rot="-5400000">
            <a:off x="4337050" y="82550"/>
            <a:ext cx="48895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000">
                <a:ea typeface="굴림" charset="-127"/>
              </a:rPr>
              <a:t>Add title text</a:t>
            </a:r>
            <a:r>
              <a:rPr lang="uk-UA" altLang="ko-KR" sz="2000"/>
              <a:t> </a:t>
            </a:r>
            <a:r>
              <a:rPr lang="en-US" altLang="ko-KR" sz="2000">
                <a:ea typeface="굴림" charset="-127"/>
              </a:rPr>
              <a:t>Add title text</a:t>
            </a:r>
            <a:r>
              <a:rPr lang="uk-UA" altLang="ko-KR" sz="2000"/>
              <a:t> </a:t>
            </a:r>
            <a:endParaRPr lang="en-US" altLang="ko-KR" sz="2000">
              <a:ea typeface="굴림" charset="-127"/>
            </a:endParaRPr>
          </a:p>
        </p:txBody>
      </p:sp>
      <p:sp>
        <p:nvSpPr>
          <p:cNvPr id="12296" name="Text Box 38"/>
          <p:cNvSpPr txBox="1">
            <a:spLocks noChangeArrowheads="1"/>
          </p:cNvSpPr>
          <p:nvPr/>
        </p:nvSpPr>
        <p:spPr bwMode="auto">
          <a:xfrm rot="-5400000">
            <a:off x="4337050" y="1454150"/>
            <a:ext cx="48895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000">
                <a:ea typeface="굴림" charset="-127"/>
              </a:rPr>
              <a:t>Add title text</a:t>
            </a:r>
            <a:r>
              <a:rPr lang="uk-UA" altLang="ko-KR" sz="2000"/>
              <a:t> </a:t>
            </a:r>
            <a:r>
              <a:rPr lang="en-US" altLang="ko-KR" sz="2000">
                <a:ea typeface="굴림" charset="-127"/>
              </a:rPr>
              <a:t>Add title text</a:t>
            </a:r>
            <a:r>
              <a:rPr lang="uk-UA" altLang="ko-KR" sz="2000"/>
              <a:t> </a:t>
            </a:r>
            <a:endParaRPr lang="en-US" altLang="ko-KR" sz="2000">
              <a:ea typeface="굴림" charset="-127"/>
            </a:endParaRPr>
          </a:p>
        </p:txBody>
      </p:sp>
      <p:sp>
        <p:nvSpPr>
          <p:cNvPr id="12297" name="Text Box 39"/>
          <p:cNvSpPr txBox="1">
            <a:spLocks noChangeArrowheads="1"/>
          </p:cNvSpPr>
          <p:nvPr/>
        </p:nvSpPr>
        <p:spPr bwMode="auto">
          <a:xfrm rot="-5400000">
            <a:off x="4337050" y="2901950"/>
            <a:ext cx="48895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000">
                <a:ea typeface="굴림" charset="-127"/>
              </a:rPr>
              <a:t>Add title text</a:t>
            </a:r>
            <a:r>
              <a:rPr lang="uk-UA" altLang="ko-KR" sz="2000"/>
              <a:t> </a:t>
            </a:r>
            <a:r>
              <a:rPr lang="en-US" altLang="ko-KR" sz="2000">
                <a:ea typeface="굴림" charset="-127"/>
              </a:rPr>
              <a:t>Add title text</a:t>
            </a:r>
            <a:r>
              <a:rPr lang="uk-UA" altLang="ko-KR" sz="2000"/>
              <a:t> </a:t>
            </a:r>
            <a:endParaRPr lang="en-US" altLang="ko-KR" sz="200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45973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24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56</cp:revision>
  <dcterms:created xsi:type="dcterms:W3CDTF">2009-08-17T12:38:25Z</dcterms:created>
  <dcterms:modified xsi:type="dcterms:W3CDTF">2012-07-18T18:28:46Z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