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3FDDC5-41FF-4D4B-BEA8-546CFDB81ECD}" type="datetimeFigureOut">
              <a:rPr lang="zh-CN" altLang="en-US" smtClean="0"/>
              <a:t>2014/5/29 Thursday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6A4F2B-903C-401E-B61B-8CFD46C7F03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558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E8187E-83D7-4235-AD87-F626648CDFF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67FE-A70C-4DA9-BA12-0E2A01B110B1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7B63E-0773-47E4-B169-C2F44BFFBE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367FE-A70C-4DA9-BA12-0E2A01B110B1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7B63E-0773-47E4-B169-C2F44BFFBE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23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55"/>
          <p:cNvSpPr/>
          <p:nvPr/>
        </p:nvSpPr>
        <p:spPr>
          <a:xfrm flipV="1"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tx1">
                  <a:lumMod val="85000"/>
                  <a:lumOff val="15000"/>
                </a:schemeClr>
              </a:gs>
              <a:gs pos="46000">
                <a:schemeClr val="bg1">
                  <a:lumMod val="5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91" name="Прямоугольник 26"/>
          <p:cNvSpPr/>
          <p:nvPr/>
        </p:nvSpPr>
        <p:spPr>
          <a:xfrm flipV="1">
            <a:off x="0" y="0"/>
            <a:ext cx="9144000" cy="642918"/>
          </a:xfrm>
          <a:prstGeom prst="rect">
            <a:avLst/>
          </a:prstGeom>
          <a:gradFill flip="none" rotWithShape="0">
            <a:gsLst>
              <a:gs pos="100000">
                <a:schemeClr val="bg1">
                  <a:lumMod val="85000"/>
                </a:schemeClr>
              </a:gs>
              <a:gs pos="0">
                <a:schemeClr val="bg1"/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4"/>
          <p:cNvSpPr txBox="1">
            <a:spLocks noChangeArrowheads="1"/>
          </p:cNvSpPr>
          <p:nvPr/>
        </p:nvSpPr>
        <p:spPr bwMode="auto">
          <a:xfrm>
            <a:off x="242590" y="173399"/>
            <a:ext cx="34007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/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COLORED TEXT BOXES</a:t>
            </a:r>
            <a:endParaRPr lang="ru-RU" sz="16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23860" y="4004032"/>
            <a:ext cx="3500462" cy="1857388"/>
          </a:xfrm>
          <a:prstGeom prst="roundRect">
            <a:avLst>
              <a:gd name="adj" fmla="val 13077"/>
            </a:avLst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571472" y="3957994"/>
            <a:ext cx="1084288" cy="1092232"/>
            <a:chOff x="1713406" y="1280068"/>
            <a:chExt cx="2687144" cy="2706830"/>
          </a:xfrm>
        </p:grpSpPr>
        <p:sp>
          <p:nvSpPr>
            <p:cNvPr id="27" name="Freeform 6"/>
            <p:cNvSpPr>
              <a:spLocks/>
            </p:cNvSpPr>
            <p:nvPr/>
          </p:nvSpPr>
          <p:spPr bwMode="auto">
            <a:xfrm>
              <a:off x="3983324" y="1286682"/>
              <a:ext cx="417226" cy="109792"/>
            </a:xfrm>
            <a:custGeom>
              <a:avLst/>
              <a:gdLst/>
              <a:ahLst/>
              <a:cxnLst>
                <a:cxn ang="0">
                  <a:pos x="2270" y="597"/>
                </a:cxn>
                <a:cxn ang="0">
                  <a:pos x="0" y="597"/>
                </a:cxn>
                <a:cxn ang="0">
                  <a:pos x="1248" y="24"/>
                </a:cxn>
                <a:cxn ang="0">
                  <a:pos x="2270" y="597"/>
                </a:cxn>
              </a:cxnLst>
              <a:rect l="0" t="0" r="r" b="b"/>
              <a:pathLst>
                <a:path w="2270" h="597">
                  <a:moveTo>
                    <a:pt x="2270" y="597"/>
                  </a:moveTo>
                  <a:cubicBezTo>
                    <a:pt x="0" y="597"/>
                    <a:pt x="0" y="597"/>
                    <a:pt x="0" y="597"/>
                  </a:cubicBezTo>
                  <a:cubicBezTo>
                    <a:pt x="0" y="597"/>
                    <a:pt x="416" y="0"/>
                    <a:pt x="1248" y="24"/>
                  </a:cubicBezTo>
                  <a:cubicBezTo>
                    <a:pt x="1248" y="24"/>
                    <a:pt x="1997" y="36"/>
                    <a:pt x="2270" y="59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1713406" y="3560958"/>
              <a:ext cx="109247" cy="425940"/>
            </a:xfrm>
            <a:custGeom>
              <a:avLst/>
              <a:gdLst/>
              <a:ahLst/>
              <a:cxnLst>
                <a:cxn ang="0">
                  <a:pos x="594" y="0"/>
                </a:cxn>
                <a:cxn ang="0">
                  <a:pos x="594" y="2317"/>
                </a:cxn>
                <a:cxn ang="0">
                  <a:pos x="23" y="1003"/>
                </a:cxn>
                <a:cxn ang="0">
                  <a:pos x="594" y="0"/>
                </a:cxn>
              </a:cxnLst>
              <a:rect l="0" t="0" r="r" b="b"/>
              <a:pathLst>
                <a:path w="594" h="2317">
                  <a:moveTo>
                    <a:pt x="594" y="0"/>
                  </a:moveTo>
                  <a:cubicBezTo>
                    <a:pt x="594" y="2317"/>
                    <a:pt x="594" y="2317"/>
                    <a:pt x="594" y="2317"/>
                  </a:cubicBezTo>
                  <a:cubicBezTo>
                    <a:pt x="594" y="2317"/>
                    <a:pt x="0" y="2018"/>
                    <a:pt x="23" y="1003"/>
                  </a:cubicBezTo>
                  <a:cubicBezTo>
                    <a:pt x="23" y="1003"/>
                    <a:pt x="83" y="430"/>
                    <a:pt x="594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8"/>
            <p:cNvSpPr>
              <a:spLocks/>
            </p:cNvSpPr>
            <p:nvPr/>
          </p:nvSpPr>
          <p:spPr bwMode="auto">
            <a:xfrm>
              <a:off x="1719864" y="1280068"/>
              <a:ext cx="2492849" cy="2491525"/>
            </a:xfrm>
            <a:custGeom>
              <a:avLst/>
              <a:gdLst/>
              <a:ahLst/>
              <a:cxnLst>
                <a:cxn ang="0">
                  <a:pos x="8213" y="514"/>
                </a:cxn>
                <a:cxn ang="0">
                  <a:pos x="404" y="8360"/>
                </a:cxn>
                <a:cxn ang="0">
                  <a:pos x="0" y="9065"/>
                </a:cxn>
                <a:cxn ang="0">
                  <a:pos x="0" y="13555"/>
                </a:cxn>
                <a:cxn ang="0">
                  <a:pos x="618" y="12337"/>
                </a:cxn>
                <a:cxn ang="0">
                  <a:pos x="7120" y="5816"/>
                </a:cxn>
                <a:cxn ang="0">
                  <a:pos x="12362" y="561"/>
                </a:cxn>
                <a:cxn ang="0">
                  <a:pos x="13301" y="72"/>
                </a:cxn>
                <a:cxn ang="0">
                  <a:pos x="13562" y="60"/>
                </a:cxn>
                <a:cxn ang="0">
                  <a:pos x="9022" y="60"/>
                </a:cxn>
                <a:cxn ang="0">
                  <a:pos x="8439" y="287"/>
                </a:cxn>
                <a:cxn ang="0">
                  <a:pos x="8213" y="514"/>
                </a:cxn>
              </a:cxnLst>
              <a:rect l="0" t="0" r="r" b="b"/>
              <a:pathLst>
                <a:path w="13562" h="13555">
                  <a:moveTo>
                    <a:pt x="8213" y="514"/>
                  </a:moveTo>
                  <a:cubicBezTo>
                    <a:pt x="404" y="8360"/>
                    <a:pt x="404" y="8360"/>
                    <a:pt x="404" y="8360"/>
                  </a:cubicBezTo>
                  <a:cubicBezTo>
                    <a:pt x="404" y="8360"/>
                    <a:pt x="0" y="8742"/>
                    <a:pt x="0" y="9065"/>
                  </a:cubicBezTo>
                  <a:cubicBezTo>
                    <a:pt x="0" y="13555"/>
                    <a:pt x="0" y="13555"/>
                    <a:pt x="0" y="13555"/>
                  </a:cubicBezTo>
                  <a:cubicBezTo>
                    <a:pt x="0" y="13555"/>
                    <a:pt x="12" y="12934"/>
                    <a:pt x="618" y="12337"/>
                  </a:cubicBezTo>
                  <a:cubicBezTo>
                    <a:pt x="7120" y="5816"/>
                    <a:pt x="7120" y="5816"/>
                    <a:pt x="7120" y="5816"/>
                  </a:cubicBezTo>
                  <a:cubicBezTo>
                    <a:pt x="12362" y="561"/>
                    <a:pt x="12362" y="561"/>
                    <a:pt x="12362" y="561"/>
                  </a:cubicBezTo>
                  <a:cubicBezTo>
                    <a:pt x="12362" y="561"/>
                    <a:pt x="12778" y="107"/>
                    <a:pt x="13301" y="72"/>
                  </a:cubicBezTo>
                  <a:cubicBezTo>
                    <a:pt x="13301" y="72"/>
                    <a:pt x="13372" y="36"/>
                    <a:pt x="13562" y="60"/>
                  </a:cubicBezTo>
                  <a:cubicBezTo>
                    <a:pt x="9022" y="60"/>
                    <a:pt x="9022" y="60"/>
                    <a:pt x="9022" y="60"/>
                  </a:cubicBezTo>
                  <a:cubicBezTo>
                    <a:pt x="9022" y="60"/>
                    <a:pt x="8701" y="0"/>
                    <a:pt x="8439" y="287"/>
                  </a:cubicBezTo>
                  <a:lnTo>
                    <a:pt x="8213" y="514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31" name="Picture 4" descr="E:\09----------------Diagrams September\22\Png\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22843" y="5075602"/>
            <a:ext cx="1740386" cy="1139480"/>
          </a:xfrm>
          <a:prstGeom prst="rect">
            <a:avLst/>
          </a:prstGeom>
          <a:noFill/>
        </p:spPr>
      </p:pic>
      <p:sp>
        <p:nvSpPr>
          <p:cNvPr id="32" name="Rounded Rectangle 31"/>
          <p:cNvSpPr/>
          <p:nvPr/>
        </p:nvSpPr>
        <p:spPr>
          <a:xfrm>
            <a:off x="4910140" y="4004032"/>
            <a:ext cx="3500462" cy="1857388"/>
          </a:xfrm>
          <a:prstGeom prst="roundRect">
            <a:avLst>
              <a:gd name="adj" fmla="val 13077"/>
            </a:avLst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4857753" y="3957992"/>
            <a:ext cx="1084290" cy="1092229"/>
            <a:chOff x="1713406" y="1280068"/>
            <a:chExt cx="2687144" cy="2706830"/>
          </a:xfrm>
        </p:grpSpPr>
        <p:sp>
          <p:nvSpPr>
            <p:cNvPr id="34" name="Freeform 6"/>
            <p:cNvSpPr>
              <a:spLocks/>
            </p:cNvSpPr>
            <p:nvPr/>
          </p:nvSpPr>
          <p:spPr bwMode="auto">
            <a:xfrm>
              <a:off x="3983324" y="1286682"/>
              <a:ext cx="417226" cy="109792"/>
            </a:xfrm>
            <a:custGeom>
              <a:avLst/>
              <a:gdLst/>
              <a:ahLst/>
              <a:cxnLst>
                <a:cxn ang="0">
                  <a:pos x="2270" y="597"/>
                </a:cxn>
                <a:cxn ang="0">
                  <a:pos x="0" y="597"/>
                </a:cxn>
                <a:cxn ang="0">
                  <a:pos x="1248" y="24"/>
                </a:cxn>
                <a:cxn ang="0">
                  <a:pos x="2270" y="597"/>
                </a:cxn>
              </a:cxnLst>
              <a:rect l="0" t="0" r="r" b="b"/>
              <a:pathLst>
                <a:path w="2270" h="597">
                  <a:moveTo>
                    <a:pt x="2270" y="597"/>
                  </a:moveTo>
                  <a:cubicBezTo>
                    <a:pt x="0" y="597"/>
                    <a:pt x="0" y="597"/>
                    <a:pt x="0" y="597"/>
                  </a:cubicBezTo>
                  <a:cubicBezTo>
                    <a:pt x="0" y="597"/>
                    <a:pt x="416" y="0"/>
                    <a:pt x="1248" y="24"/>
                  </a:cubicBezTo>
                  <a:cubicBezTo>
                    <a:pt x="1248" y="24"/>
                    <a:pt x="1997" y="36"/>
                    <a:pt x="2270" y="597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7"/>
            <p:cNvSpPr>
              <a:spLocks/>
            </p:cNvSpPr>
            <p:nvPr/>
          </p:nvSpPr>
          <p:spPr bwMode="auto">
            <a:xfrm>
              <a:off x="1713406" y="3560958"/>
              <a:ext cx="109247" cy="425940"/>
            </a:xfrm>
            <a:custGeom>
              <a:avLst/>
              <a:gdLst/>
              <a:ahLst/>
              <a:cxnLst>
                <a:cxn ang="0">
                  <a:pos x="594" y="0"/>
                </a:cxn>
                <a:cxn ang="0">
                  <a:pos x="594" y="2317"/>
                </a:cxn>
                <a:cxn ang="0">
                  <a:pos x="23" y="1003"/>
                </a:cxn>
                <a:cxn ang="0">
                  <a:pos x="594" y="0"/>
                </a:cxn>
              </a:cxnLst>
              <a:rect l="0" t="0" r="r" b="b"/>
              <a:pathLst>
                <a:path w="594" h="2317">
                  <a:moveTo>
                    <a:pt x="594" y="0"/>
                  </a:moveTo>
                  <a:cubicBezTo>
                    <a:pt x="594" y="2317"/>
                    <a:pt x="594" y="2317"/>
                    <a:pt x="594" y="2317"/>
                  </a:cubicBezTo>
                  <a:cubicBezTo>
                    <a:pt x="594" y="2317"/>
                    <a:pt x="0" y="2018"/>
                    <a:pt x="23" y="1003"/>
                  </a:cubicBezTo>
                  <a:cubicBezTo>
                    <a:pt x="23" y="1003"/>
                    <a:pt x="83" y="430"/>
                    <a:pt x="594" y="0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8"/>
            <p:cNvSpPr>
              <a:spLocks/>
            </p:cNvSpPr>
            <p:nvPr/>
          </p:nvSpPr>
          <p:spPr bwMode="auto">
            <a:xfrm>
              <a:off x="1719864" y="1280068"/>
              <a:ext cx="2492849" cy="2491525"/>
            </a:xfrm>
            <a:custGeom>
              <a:avLst/>
              <a:gdLst/>
              <a:ahLst/>
              <a:cxnLst>
                <a:cxn ang="0">
                  <a:pos x="8213" y="514"/>
                </a:cxn>
                <a:cxn ang="0">
                  <a:pos x="404" y="8360"/>
                </a:cxn>
                <a:cxn ang="0">
                  <a:pos x="0" y="9065"/>
                </a:cxn>
                <a:cxn ang="0">
                  <a:pos x="0" y="13555"/>
                </a:cxn>
                <a:cxn ang="0">
                  <a:pos x="618" y="12337"/>
                </a:cxn>
                <a:cxn ang="0">
                  <a:pos x="7120" y="5816"/>
                </a:cxn>
                <a:cxn ang="0">
                  <a:pos x="12362" y="561"/>
                </a:cxn>
                <a:cxn ang="0">
                  <a:pos x="13301" y="72"/>
                </a:cxn>
                <a:cxn ang="0">
                  <a:pos x="13562" y="60"/>
                </a:cxn>
                <a:cxn ang="0">
                  <a:pos x="9022" y="60"/>
                </a:cxn>
                <a:cxn ang="0">
                  <a:pos x="8439" y="287"/>
                </a:cxn>
                <a:cxn ang="0">
                  <a:pos x="8213" y="514"/>
                </a:cxn>
              </a:cxnLst>
              <a:rect l="0" t="0" r="r" b="b"/>
              <a:pathLst>
                <a:path w="13562" h="13555">
                  <a:moveTo>
                    <a:pt x="8213" y="514"/>
                  </a:moveTo>
                  <a:cubicBezTo>
                    <a:pt x="404" y="8360"/>
                    <a:pt x="404" y="8360"/>
                    <a:pt x="404" y="8360"/>
                  </a:cubicBezTo>
                  <a:cubicBezTo>
                    <a:pt x="404" y="8360"/>
                    <a:pt x="0" y="8742"/>
                    <a:pt x="0" y="9065"/>
                  </a:cubicBezTo>
                  <a:cubicBezTo>
                    <a:pt x="0" y="13555"/>
                    <a:pt x="0" y="13555"/>
                    <a:pt x="0" y="13555"/>
                  </a:cubicBezTo>
                  <a:cubicBezTo>
                    <a:pt x="0" y="13555"/>
                    <a:pt x="12" y="12934"/>
                    <a:pt x="618" y="12337"/>
                  </a:cubicBezTo>
                  <a:cubicBezTo>
                    <a:pt x="7120" y="5816"/>
                    <a:pt x="7120" y="5816"/>
                    <a:pt x="7120" y="5816"/>
                  </a:cubicBezTo>
                  <a:cubicBezTo>
                    <a:pt x="12362" y="561"/>
                    <a:pt x="12362" y="561"/>
                    <a:pt x="12362" y="561"/>
                  </a:cubicBezTo>
                  <a:cubicBezTo>
                    <a:pt x="12362" y="561"/>
                    <a:pt x="12778" y="107"/>
                    <a:pt x="13301" y="72"/>
                  </a:cubicBezTo>
                  <a:cubicBezTo>
                    <a:pt x="13301" y="72"/>
                    <a:pt x="13372" y="36"/>
                    <a:pt x="13562" y="60"/>
                  </a:cubicBezTo>
                  <a:cubicBezTo>
                    <a:pt x="9022" y="60"/>
                    <a:pt x="9022" y="60"/>
                    <a:pt x="9022" y="60"/>
                  </a:cubicBezTo>
                  <a:cubicBezTo>
                    <a:pt x="9022" y="60"/>
                    <a:pt x="8701" y="0"/>
                    <a:pt x="8439" y="287"/>
                  </a:cubicBezTo>
                  <a:lnTo>
                    <a:pt x="8213" y="514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37" name="Picture 5" descr="E:\09----------------Diagrams September\22\Png\4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38988" y="5019167"/>
            <a:ext cx="1719292" cy="1164800"/>
          </a:xfrm>
          <a:prstGeom prst="rect">
            <a:avLst/>
          </a:prstGeom>
          <a:noFill/>
        </p:spPr>
      </p:pic>
      <p:sp>
        <p:nvSpPr>
          <p:cNvPr id="38" name="Rounded Rectangle 37"/>
          <p:cNvSpPr/>
          <p:nvPr/>
        </p:nvSpPr>
        <p:spPr>
          <a:xfrm>
            <a:off x="2776520" y="1412861"/>
            <a:ext cx="3500462" cy="1857388"/>
          </a:xfrm>
          <a:prstGeom prst="roundRect">
            <a:avLst>
              <a:gd name="adj" fmla="val 13077"/>
            </a:avLst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2724133" y="1366821"/>
            <a:ext cx="1084290" cy="1092229"/>
            <a:chOff x="1713406" y="1280068"/>
            <a:chExt cx="2687144" cy="2706830"/>
          </a:xfrm>
        </p:grpSpPr>
        <p:sp>
          <p:nvSpPr>
            <p:cNvPr id="40" name="Freeform 6"/>
            <p:cNvSpPr>
              <a:spLocks/>
            </p:cNvSpPr>
            <p:nvPr/>
          </p:nvSpPr>
          <p:spPr bwMode="auto">
            <a:xfrm>
              <a:off x="3983324" y="1286682"/>
              <a:ext cx="417226" cy="109792"/>
            </a:xfrm>
            <a:custGeom>
              <a:avLst/>
              <a:gdLst/>
              <a:ahLst/>
              <a:cxnLst>
                <a:cxn ang="0">
                  <a:pos x="2270" y="597"/>
                </a:cxn>
                <a:cxn ang="0">
                  <a:pos x="0" y="597"/>
                </a:cxn>
                <a:cxn ang="0">
                  <a:pos x="1248" y="24"/>
                </a:cxn>
                <a:cxn ang="0">
                  <a:pos x="2270" y="597"/>
                </a:cxn>
              </a:cxnLst>
              <a:rect l="0" t="0" r="r" b="b"/>
              <a:pathLst>
                <a:path w="2270" h="597">
                  <a:moveTo>
                    <a:pt x="2270" y="597"/>
                  </a:moveTo>
                  <a:cubicBezTo>
                    <a:pt x="0" y="597"/>
                    <a:pt x="0" y="597"/>
                    <a:pt x="0" y="597"/>
                  </a:cubicBezTo>
                  <a:cubicBezTo>
                    <a:pt x="0" y="597"/>
                    <a:pt x="416" y="0"/>
                    <a:pt x="1248" y="24"/>
                  </a:cubicBezTo>
                  <a:cubicBezTo>
                    <a:pt x="1248" y="24"/>
                    <a:pt x="1997" y="36"/>
                    <a:pt x="2270" y="597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7"/>
            <p:cNvSpPr>
              <a:spLocks/>
            </p:cNvSpPr>
            <p:nvPr/>
          </p:nvSpPr>
          <p:spPr bwMode="auto">
            <a:xfrm>
              <a:off x="1713406" y="3560958"/>
              <a:ext cx="109247" cy="425940"/>
            </a:xfrm>
            <a:custGeom>
              <a:avLst/>
              <a:gdLst/>
              <a:ahLst/>
              <a:cxnLst>
                <a:cxn ang="0">
                  <a:pos x="594" y="0"/>
                </a:cxn>
                <a:cxn ang="0">
                  <a:pos x="594" y="2317"/>
                </a:cxn>
                <a:cxn ang="0">
                  <a:pos x="23" y="1003"/>
                </a:cxn>
                <a:cxn ang="0">
                  <a:pos x="594" y="0"/>
                </a:cxn>
              </a:cxnLst>
              <a:rect l="0" t="0" r="r" b="b"/>
              <a:pathLst>
                <a:path w="594" h="2317">
                  <a:moveTo>
                    <a:pt x="594" y="0"/>
                  </a:moveTo>
                  <a:cubicBezTo>
                    <a:pt x="594" y="2317"/>
                    <a:pt x="594" y="2317"/>
                    <a:pt x="594" y="2317"/>
                  </a:cubicBezTo>
                  <a:cubicBezTo>
                    <a:pt x="594" y="2317"/>
                    <a:pt x="0" y="2018"/>
                    <a:pt x="23" y="1003"/>
                  </a:cubicBezTo>
                  <a:cubicBezTo>
                    <a:pt x="23" y="1003"/>
                    <a:pt x="83" y="430"/>
                    <a:pt x="594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8"/>
            <p:cNvSpPr>
              <a:spLocks/>
            </p:cNvSpPr>
            <p:nvPr/>
          </p:nvSpPr>
          <p:spPr bwMode="auto">
            <a:xfrm>
              <a:off x="1719864" y="1280068"/>
              <a:ext cx="2492849" cy="2491525"/>
            </a:xfrm>
            <a:custGeom>
              <a:avLst/>
              <a:gdLst/>
              <a:ahLst/>
              <a:cxnLst>
                <a:cxn ang="0">
                  <a:pos x="8213" y="514"/>
                </a:cxn>
                <a:cxn ang="0">
                  <a:pos x="404" y="8360"/>
                </a:cxn>
                <a:cxn ang="0">
                  <a:pos x="0" y="9065"/>
                </a:cxn>
                <a:cxn ang="0">
                  <a:pos x="0" y="13555"/>
                </a:cxn>
                <a:cxn ang="0">
                  <a:pos x="618" y="12337"/>
                </a:cxn>
                <a:cxn ang="0">
                  <a:pos x="7120" y="5816"/>
                </a:cxn>
                <a:cxn ang="0">
                  <a:pos x="12362" y="561"/>
                </a:cxn>
                <a:cxn ang="0">
                  <a:pos x="13301" y="72"/>
                </a:cxn>
                <a:cxn ang="0">
                  <a:pos x="13562" y="60"/>
                </a:cxn>
                <a:cxn ang="0">
                  <a:pos x="9022" y="60"/>
                </a:cxn>
                <a:cxn ang="0">
                  <a:pos x="8439" y="287"/>
                </a:cxn>
                <a:cxn ang="0">
                  <a:pos x="8213" y="514"/>
                </a:cxn>
              </a:cxnLst>
              <a:rect l="0" t="0" r="r" b="b"/>
              <a:pathLst>
                <a:path w="13562" h="13555">
                  <a:moveTo>
                    <a:pt x="8213" y="514"/>
                  </a:moveTo>
                  <a:cubicBezTo>
                    <a:pt x="404" y="8360"/>
                    <a:pt x="404" y="8360"/>
                    <a:pt x="404" y="8360"/>
                  </a:cubicBezTo>
                  <a:cubicBezTo>
                    <a:pt x="404" y="8360"/>
                    <a:pt x="0" y="8742"/>
                    <a:pt x="0" y="9065"/>
                  </a:cubicBezTo>
                  <a:cubicBezTo>
                    <a:pt x="0" y="13555"/>
                    <a:pt x="0" y="13555"/>
                    <a:pt x="0" y="13555"/>
                  </a:cubicBezTo>
                  <a:cubicBezTo>
                    <a:pt x="0" y="13555"/>
                    <a:pt x="12" y="12934"/>
                    <a:pt x="618" y="12337"/>
                  </a:cubicBezTo>
                  <a:cubicBezTo>
                    <a:pt x="7120" y="5816"/>
                    <a:pt x="7120" y="5816"/>
                    <a:pt x="7120" y="5816"/>
                  </a:cubicBezTo>
                  <a:cubicBezTo>
                    <a:pt x="12362" y="561"/>
                    <a:pt x="12362" y="561"/>
                    <a:pt x="12362" y="561"/>
                  </a:cubicBezTo>
                  <a:cubicBezTo>
                    <a:pt x="12362" y="561"/>
                    <a:pt x="12778" y="107"/>
                    <a:pt x="13301" y="72"/>
                  </a:cubicBezTo>
                  <a:cubicBezTo>
                    <a:pt x="13301" y="72"/>
                    <a:pt x="13372" y="36"/>
                    <a:pt x="13562" y="60"/>
                  </a:cubicBezTo>
                  <a:cubicBezTo>
                    <a:pt x="9022" y="60"/>
                    <a:pt x="9022" y="60"/>
                    <a:pt x="9022" y="60"/>
                  </a:cubicBezTo>
                  <a:cubicBezTo>
                    <a:pt x="9022" y="60"/>
                    <a:pt x="8701" y="0"/>
                    <a:pt x="8439" y="287"/>
                  </a:cubicBezTo>
                  <a:lnTo>
                    <a:pt x="8213" y="514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43" name="Picture 6" descr="E:\09----------------Diagrams September\22\Png\5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40852" y="2219717"/>
            <a:ext cx="1945726" cy="1361684"/>
          </a:xfrm>
          <a:prstGeom prst="rect">
            <a:avLst/>
          </a:prstGeom>
          <a:noFill/>
        </p:spPr>
      </p:pic>
      <p:sp>
        <p:nvSpPr>
          <p:cNvPr id="44" name="Прямоугольник 121"/>
          <p:cNvSpPr/>
          <p:nvPr/>
        </p:nvSpPr>
        <p:spPr>
          <a:xfrm>
            <a:off x="3295660" y="1602560"/>
            <a:ext cx="2667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Example text.</a:t>
            </a:r>
          </a:p>
        </p:txBody>
      </p:sp>
      <p:sp>
        <p:nvSpPr>
          <p:cNvPr id="45" name="Прямоугольник 121"/>
          <p:cNvSpPr/>
          <p:nvPr/>
        </p:nvSpPr>
        <p:spPr>
          <a:xfrm>
            <a:off x="3071802" y="2181461"/>
            <a:ext cx="214314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This is an example text.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Go ahead and replace it with your own text. Go ahead and replace it with your own text. This is an example text. This is an example text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Прямоугольник 121"/>
          <p:cNvSpPr/>
          <p:nvPr/>
        </p:nvSpPr>
        <p:spPr>
          <a:xfrm>
            <a:off x="1171583" y="4221946"/>
            <a:ext cx="2667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Example text.</a:t>
            </a:r>
          </a:p>
        </p:txBody>
      </p:sp>
      <p:sp>
        <p:nvSpPr>
          <p:cNvPr id="47" name="Прямоугольник 121"/>
          <p:cNvSpPr/>
          <p:nvPr/>
        </p:nvSpPr>
        <p:spPr>
          <a:xfrm>
            <a:off x="947725" y="4800847"/>
            <a:ext cx="214314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This is an example text.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Go ahead and replace it with your own text. Go ahead and replace it with your own text. This is an example text. This is an example text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121"/>
          <p:cNvSpPr/>
          <p:nvPr/>
        </p:nvSpPr>
        <p:spPr>
          <a:xfrm>
            <a:off x="5553096" y="4221946"/>
            <a:ext cx="2667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Example text.</a:t>
            </a:r>
          </a:p>
        </p:txBody>
      </p:sp>
      <p:sp>
        <p:nvSpPr>
          <p:cNvPr id="49" name="Прямоугольник 121"/>
          <p:cNvSpPr/>
          <p:nvPr/>
        </p:nvSpPr>
        <p:spPr>
          <a:xfrm>
            <a:off x="5329238" y="4800847"/>
            <a:ext cx="214314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This is an example text.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Go ahead and replace it with your own text. Go ahead and replace it with your own text. This is an example text. This is an example text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42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ycolors">
      <a:dk1>
        <a:sysClr val="windowText" lastClr="000000"/>
      </a:dk1>
      <a:lt1>
        <a:sysClr val="window" lastClr="FFFFFF"/>
      </a:lt1>
      <a:dk2>
        <a:srgbClr val="0070C0"/>
      </a:dk2>
      <a:lt2>
        <a:srgbClr val="4EE7FC"/>
      </a:lt2>
      <a:accent1>
        <a:srgbClr val="A00000"/>
      </a:accent1>
      <a:accent2>
        <a:srgbClr val="FF0000"/>
      </a:accent2>
      <a:accent3>
        <a:srgbClr val="127D12"/>
      </a:accent3>
      <a:accent4>
        <a:srgbClr val="28D728"/>
      </a:accent4>
      <a:accent5>
        <a:srgbClr val="FF9900"/>
      </a:accent5>
      <a:accent6>
        <a:srgbClr val="FFFF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124</Words>
  <Application>Microsoft Office PowerPoint</Application>
  <PresentationFormat>全屏显示(4:3)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Theme</vt:lpstr>
      <vt:lpstr>PowerPoint 演示文稿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PPTfans网素材pptfans.cn</dc:title>
  <dc:creator>pptfans.cn</dc:creator>
  <dc:description/>
  <cp:lastModifiedBy>k</cp:lastModifiedBy>
  <cp:revision>32</cp:revision>
  <dcterms:created xsi:type="dcterms:W3CDTF">2010-11-26T09:48:13Z</dcterms:created>
  <dcterms:modified xsi:type="dcterms:W3CDTF">2014-05-29T06:16:02Z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PPTfans网素材pptfans.cn</vt:lpwstr>
  </property>
  <property fmtid="{D5CDD505-2E9C-101B-9397-08002B2CF9AE}" pid="3" name="SlideDescription">
    <vt:lpwstr/>
  </property>
</Properties>
</file>