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FDDC5-41FF-4D4B-BEA8-546CFDB81ECD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A4F2B-903C-401E-B61B-8CFD46C7F0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5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2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91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COLORED TEXT BOXES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23860" y="4004032"/>
            <a:ext cx="3500462" cy="1857388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71472" y="3957994"/>
            <a:ext cx="1084288" cy="1092232"/>
            <a:chOff x="1713406" y="1280068"/>
            <a:chExt cx="2687144" cy="2706830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1" name="Picture 4" descr="E:\09----------------Diagrams September\22\Png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2843" y="5075602"/>
            <a:ext cx="1740386" cy="1139480"/>
          </a:xfrm>
          <a:prstGeom prst="rect">
            <a:avLst/>
          </a:prstGeom>
          <a:noFill/>
        </p:spPr>
      </p:pic>
      <p:sp>
        <p:nvSpPr>
          <p:cNvPr id="32" name="Rounded Rectangle 31"/>
          <p:cNvSpPr/>
          <p:nvPr/>
        </p:nvSpPr>
        <p:spPr>
          <a:xfrm>
            <a:off x="4910140" y="4004032"/>
            <a:ext cx="3500462" cy="1857388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857753" y="3957992"/>
            <a:ext cx="1084290" cy="1092229"/>
            <a:chOff x="1713406" y="1280068"/>
            <a:chExt cx="2687144" cy="2706830"/>
          </a:xfrm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7" name="Picture 5" descr="E:\09----------------Diagrams September\22\Png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8988" y="5019167"/>
            <a:ext cx="1719292" cy="1164800"/>
          </a:xfrm>
          <a:prstGeom prst="rect">
            <a:avLst/>
          </a:prstGeom>
          <a:noFill/>
        </p:spPr>
      </p:pic>
      <p:sp>
        <p:nvSpPr>
          <p:cNvPr id="38" name="Rounded Rectangle 37"/>
          <p:cNvSpPr/>
          <p:nvPr/>
        </p:nvSpPr>
        <p:spPr>
          <a:xfrm>
            <a:off x="2776520" y="1412861"/>
            <a:ext cx="3500462" cy="1857388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2724133" y="1366821"/>
            <a:ext cx="1084290" cy="1092229"/>
            <a:chOff x="1713406" y="1280068"/>
            <a:chExt cx="2687144" cy="2706830"/>
          </a:xfrm>
        </p:grpSpPr>
        <p:sp>
          <p:nvSpPr>
            <p:cNvPr id="40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3" name="Picture 6" descr="E:\09----------------Diagrams September\22\Png\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0852" y="2219717"/>
            <a:ext cx="1945726" cy="1361684"/>
          </a:xfrm>
          <a:prstGeom prst="rect">
            <a:avLst/>
          </a:prstGeom>
          <a:noFill/>
        </p:spPr>
      </p:pic>
      <p:sp>
        <p:nvSpPr>
          <p:cNvPr id="44" name="Прямоугольник 121"/>
          <p:cNvSpPr/>
          <p:nvPr/>
        </p:nvSpPr>
        <p:spPr>
          <a:xfrm>
            <a:off x="3295660" y="160256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45" name="Прямоугольник 121"/>
          <p:cNvSpPr/>
          <p:nvPr/>
        </p:nvSpPr>
        <p:spPr>
          <a:xfrm>
            <a:off x="3071802" y="2181461"/>
            <a:ext cx="21431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121"/>
          <p:cNvSpPr/>
          <p:nvPr/>
        </p:nvSpPr>
        <p:spPr>
          <a:xfrm>
            <a:off x="1171583" y="4221946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47" name="Прямоугольник 121"/>
          <p:cNvSpPr/>
          <p:nvPr/>
        </p:nvSpPr>
        <p:spPr>
          <a:xfrm>
            <a:off x="947725" y="4800847"/>
            <a:ext cx="21431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121"/>
          <p:cNvSpPr/>
          <p:nvPr/>
        </p:nvSpPr>
        <p:spPr>
          <a:xfrm>
            <a:off x="5553096" y="4221946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49" name="Прямоугольник 121"/>
          <p:cNvSpPr/>
          <p:nvPr/>
        </p:nvSpPr>
        <p:spPr>
          <a:xfrm>
            <a:off x="5329238" y="4800847"/>
            <a:ext cx="21431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124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