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6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1290688"/>
            <a:ext cx="9144000" cy="12954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191000" y="3424288"/>
            <a:ext cx="615351" cy="577800"/>
          </a:xfrm>
          <a:prstGeom prst="rightArrow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85800" y="1877968"/>
            <a:ext cx="3603720" cy="3603720"/>
            <a:chOff x="724440" y="1410240"/>
            <a:chExt cx="3603720" cy="3603720"/>
          </a:xfrm>
        </p:grpSpPr>
        <p:sp>
          <p:nvSpPr>
            <p:cNvPr id="6" name="Oval 5"/>
            <p:cNvSpPr/>
            <p:nvPr/>
          </p:nvSpPr>
          <p:spPr>
            <a:xfrm>
              <a:off x="724440" y="1410240"/>
              <a:ext cx="3603720" cy="360372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074420" y="1760220"/>
              <a:ext cx="2903760" cy="290376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455420" y="2141220"/>
              <a:ext cx="2141760" cy="2141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828800" y="2514600"/>
              <a:ext cx="1395000" cy="1395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Curved Up Arrow 13"/>
          <p:cNvSpPr/>
          <p:nvPr/>
        </p:nvSpPr>
        <p:spPr>
          <a:xfrm rot="20919271" flipH="1">
            <a:off x="2520887" y="4846199"/>
            <a:ext cx="5430551" cy="1569171"/>
          </a:xfrm>
          <a:prstGeom prst="curvedUpArrow">
            <a:avLst/>
          </a:prstGeom>
          <a:gradFill flip="none" rotWithShape="1">
            <a:gsLst>
              <a:gs pos="0">
                <a:schemeClr val="tx1">
                  <a:lumMod val="50000"/>
                </a:schemeClr>
              </a:gs>
              <a:gs pos="71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6156960" y="3424288"/>
            <a:ext cx="615351" cy="577800"/>
          </a:xfrm>
          <a:prstGeom prst="rightArrow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64"/>
          <p:cNvSpPr>
            <a:spLocks noChangeArrowheads="1"/>
          </p:cNvSpPr>
          <p:nvPr/>
        </p:nvSpPr>
        <p:spPr bwMode="gray">
          <a:xfrm>
            <a:off x="457200" y="228600"/>
            <a:ext cx="5181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LIFE CYCLE ASSESSMENT</a:t>
            </a:r>
          </a:p>
        </p:txBody>
      </p:sp>
      <p:sp>
        <p:nvSpPr>
          <p:cNvPr id="4" name="Oval 3"/>
          <p:cNvSpPr/>
          <p:nvPr/>
        </p:nvSpPr>
        <p:spPr>
          <a:xfrm>
            <a:off x="6844526" y="3029816"/>
            <a:ext cx="1385074" cy="1385072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gradFill>
              <a:gsLst>
                <a:gs pos="0">
                  <a:schemeClr val="bg1">
                    <a:lumMod val="50000"/>
                  </a:schemeClr>
                </a:gs>
                <a:gs pos="100000">
                  <a:schemeClr val="tx1">
                    <a:lumMod val="50000"/>
                  </a:schemeClr>
                </a:gs>
              </a:gsLst>
              <a:lin ang="5400000" scaled="0"/>
            </a:gra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" name="Oval 4"/>
          <p:cNvSpPr/>
          <p:nvPr/>
        </p:nvSpPr>
        <p:spPr>
          <a:xfrm>
            <a:off x="4876800" y="3029816"/>
            <a:ext cx="1385074" cy="1385072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gradFill>
              <a:gsLst>
                <a:gs pos="0">
                  <a:schemeClr val="bg1">
                    <a:lumMod val="50000"/>
                  </a:schemeClr>
                </a:gs>
                <a:gs pos="100000">
                  <a:schemeClr val="tx1">
                    <a:lumMod val="50000"/>
                  </a:schemeClr>
                </a:gs>
              </a:gsLst>
              <a:lin ang="5400000" scaled="0"/>
            </a:gra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" name="Rectangle 14"/>
          <p:cNvSpPr/>
          <p:nvPr/>
        </p:nvSpPr>
        <p:spPr>
          <a:xfrm>
            <a:off x="5029200" y="3449113"/>
            <a:ext cx="99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</a:p>
          <a:p>
            <a:pPr algn="ctr"/>
            <a:r>
              <a:rPr lang="en-US" sz="16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48500" y="3449113"/>
            <a:ext cx="99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</a:p>
          <a:p>
            <a:pPr algn="ctr"/>
            <a:r>
              <a:rPr lang="en-US" sz="16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81200" y="3424288"/>
            <a:ext cx="99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</a:p>
          <a:p>
            <a:pPr algn="ctr"/>
            <a:r>
              <a:rPr lang="en-US" sz="16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" name="WordArt 2"/>
          <p:cNvSpPr>
            <a:spLocks noChangeArrowheads="1" noChangeShapeType="1" noTextEdit="1"/>
          </p:cNvSpPr>
          <p:nvPr/>
        </p:nvSpPr>
        <p:spPr bwMode="auto">
          <a:xfrm>
            <a:off x="1310640" y="2095892"/>
            <a:ext cx="2362200" cy="1328396"/>
          </a:xfrm>
          <a:prstGeom prst="rect">
            <a:avLst/>
          </a:prstGeom>
        </p:spPr>
        <p:txBody>
          <a:bodyPr vert="horz" wrap="square" fromWordArt="1" anchor="t" anchorCtr="0">
            <a:prstTxWarp prst="textArchUp">
              <a:avLst>
                <a:gd name="adj" fmla="val 12810153"/>
              </a:avLst>
            </a:prstTxWarp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YOUR TEXT HERE</a:t>
            </a:r>
            <a:endParaRPr lang="en-US" sz="11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4" name="WordArt 2"/>
          <p:cNvSpPr>
            <a:spLocks noChangeArrowheads="1" noChangeShapeType="1" noTextEdit="1"/>
          </p:cNvSpPr>
          <p:nvPr/>
        </p:nvSpPr>
        <p:spPr bwMode="auto">
          <a:xfrm>
            <a:off x="1524000" y="2476892"/>
            <a:ext cx="1981200" cy="1328396"/>
          </a:xfrm>
          <a:prstGeom prst="rect">
            <a:avLst/>
          </a:prstGeom>
        </p:spPr>
        <p:txBody>
          <a:bodyPr vert="horz" wrap="square" fromWordArt="1" anchor="t" anchorCtr="0">
            <a:prstTxWarp prst="textArchUp">
              <a:avLst>
                <a:gd name="adj" fmla="val 12531083"/>
              </a:avLst>
            </a:prstTxWarp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YOUR TEXT HERE</a:t>
            </a:r>
            <a:endParaRPr lang="en-US" sz="11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5" name="WordArt 2"/>
          <p:cNvSpPr>
            <a:spLocks noChangeArrowheads="1" noChangeShapeType="1" noTextEdit="1"/>
          </p:cNvSpPr>
          <p:nvPr/>
        </p:nvSpPr>
        <p:spPr bwMode="auto">
          <a:xfrm>
            <a:off x="1752600" y="2857892"/>
            <a:ext cx="1524000" cy="1328396"/>
          </a:xfrm>
          <a:prstGeom prst="rect">
            <a:avLst/>
          </a:prstGeom>
        </p:spPr>
        <p:txBody>
          <a:bodyPr vert="horz" wrap="square" fromWordArt="1" anchor="t" anchorCtr="0">
            <a:prstTxWarp prst="textArchUp">
              <a:avLst>
                <a:gd name="adj" fmla="val 12807355"/>
              </a:avLst>
            </a:prstTxWarp>
          </a:bodyPr>
          <a:lstStyle/>
          <a:p>
            <a:pPr algn="ctr"/>
            <a:r>
              <a:rPr lang="en-US" sz="11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11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76800" y="1792069"/>
            <a:ext cx="350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81800" y="1371600"/>
            <a:ext cx="152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</a:t>
            </a:r>
            <a:endParaRPr lang="en-US" sz="16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98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4558352</TotalTime>
  <Words>47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DG-循环</dc:subject>
  <dc:creator>PPTfans.cn</dc:creator>
  <cp:keywords>TZ-手动增减;KJ-平面;DH-静态;XJ-二级</cp:keywords>
  <dc:description>PPTfans.cn</dc:description>
  <cp:revision>1537</cp:revision>
  <dcterms:created xsi:type="dcterms:W3CDTF">2010-07-23T09:33:49Z</dcterms:created>
  <dcterms:modified xsi:type="dcterms:W3CDTF">2012-07-18T18:33:40Z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