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2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SEO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Six Steps 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9" name="Circular Arrow 48"/>
          <p:cNvSpPr/>
          <p:nvPr/>
        </p:nvSpPr>
        <p:spPr>
          <a:xfrm rot="14862589">
            <a:off x="1929283" y="1024408"/>
            <a:ext cx="5311912" cy="5311913"/>
          </a:xfrm>
          <a:prstGeom prst="circularArrow">
            <a:avLst>
              <a:gd name="adj1" fmla="val 8790"/>
              <a:gd name="adj2" fmla="val 506087"/>
              <a:gd name="adj3" fmla="val 20747285"/>
              <a:gd name="adj4" fmla="val 1352405"/>
              <a:gd name="adj5" fmla="val 10427"/>
            </a:avLst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6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626" y="939757"/>
            <a:ext cx="1608388" cy="1608388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733800" y="4953000"/>
            <a:ext cx="1608388" cy="1608388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590674" y="3987228"/>
            <a:ext cx="1608388" cy="1608388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1590674" y="2124885"/>
            <a:ext cx="1608388" cy="1608388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5992578" y="3987228"/>
            <a:ext cx="1608388" cy="1608388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950252" y="2124885"/>
            <a:ext cx="1608388" cy="1608388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19474" y="3146698"/>
            <a:ext cx="2370256" cy="1196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Effective SEO</a:t>
            </a:r>
            <a:endParaRPr lang="en-US" sz="3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810000" y="1295400"/>
            <a:ext cx="1523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Selecting the right keywords for the business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867400" y="2358324"/>
            <a:ext cx="1788274" cy="129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Submission to the right search engines, blogs, directories, and many more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907926" y="4579792"/>
            <a:ext cx="1788274" cy="34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Patience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855116" y="5410200"/>
            <a:ext cx="1544898" cy="581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A Commitment to link building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611838" y="4325836"/>
            <a:ext cx="1544898" cy="105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Marking the right technical changes to the Website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11838" y="2463493"/>
            <a:ext cx="1544898" cy="820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Tracking, reporting and adjustments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4559627</TotalTime>
  <Words>46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DG-循环</dc:subject>
  <dc:creator>PPTfans.cn</dc:creator>
  <cp:keywords>TZ-手动增减;XG-高光;KJ-平面;DH-静态;XJ-二级</cp:keywords>
  <dc:description>PPT设计教程网</dc:description>
  <dcterms:created xsi:type="dcterms:W3CDTF">2010-07-23T09:33:49Z</dcterms:created>
  <dcterms:modified xsi:type="dcterms:W3CDTF">2012-07-18T18:42:34Z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