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0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LIFE CYCLE ASSESSMENT–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LCA phases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 rot="5400000">
            <a:off x="4086481" y="2667413"/>
            <a:ext cx="3940730" cy="2111107"/>
          </a:xfrm>
          <a:prstGeom prst="round2SameRect">
            <a:avLst>
              <a:gd name="adj1" fmla="val 12887"/>
              <a:gd name="adj2" fmla="val 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 rot="16200000">
            <a:off x="2763302" y="894304"/>
            <a:ext cx="1217903" cy="2934497"/>
          </a:xfrm>
          <a:prstGeom prst="round1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5003" y="3096838"/>
            <a:ext cx="2934494" cy="11569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 rot="10800000">
            <a:off x="1905001" y="4420019"/>
            <a:ext cx="2934494" cy="1273312"/>
          </a:xfrm>
          <a:prstGeom prst="round1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>
            <a:solidFill>
              <a:schemeClr val="bg1">
                <a:lumMod val="50000"/>
              </a:schemeClr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att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1" y="3283804"/>
            <a:ext cx="167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INTER-PRETATION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1905001"/>
            <a:ext cx="151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+mn-lt"/>
              </a:rPr>
              <a:t>Goal and Scope Definition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0800" y="3352801"/>
            <a:ext cx="151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+mn-lt"/>
              </a:rPr>
              <a:t>Investory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Analysis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4648201"/>
            <a:ext cx="151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+mn-lt"/>
              </a:rPr>
              <a:t>Impact Assessment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530601" y="2203201"/>
            <a:ext cx="7620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530601" y="3521401"/>
            <a:ext cx="7620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4530601" y="4847401"/>
            <a:ext cx="7620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 rot="16200000">
            <a:off x="1828228" y="4170575"/>
            <a:ext cx="7620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 rot="16200000">
            <a:off x="1828228" y="2896175"/>
            <a:ext cx="762000" cy="303654"/>
          </a:xfrm>
          <a:prstGeom prst="left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4558352</TotalTime>
  <Words>15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1537</cp:revision>
  <dcterms:created xsi:type="dcterms:W3CDTF">2010-07-23T09:33:49Z</dcterms:created>
  <dcterms:modified xsi:type="dcterms:W3CDTF">2012-07-18T18:33:39Z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