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5FD5ED-170B-4C69-8064-061FB97F798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9637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bg1"/>
            </a:gs>
            <a:gs pos="100000">
              <a:schemeClr val="bg1">
                <a:lumMod val="8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ea typeface="宋体" charset="-122"/>
              </a:defRPr>
            </a:lvl1pPr>
          </a:lstStyle>
          <a:p>
            <a:fld id="{B69A51FD-9888-4C79-AA70-77DD340398C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54654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533400" y="3759200"/>
            <a:ext cx="4819650" cy="2244725"/>
            <a:chOff x="276" y="1120"/>
            <a:chExt cx="5124" cy="2386"/>
          </a:xfrm>
        </p:grpSpPr>
        <p:sp>
          <p:nvSpPr>
            <p:cNvPr id="226307" name="Freeform 3"/>
            <p:cNvSpPr>
              <a:spLocks/>
            </p:cNvSpPr>
            <p:nvPr/>
          </p:nvSpPr>
          <p:spPr bwMode="auto">
            <a:xfrm>
              <a:off x="2988" y="1174"/>
              <a:ext cx="24" cy="4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22" y="0"/>
                </a:cxn>
                <a:cxn ang="0">
                  <a:pos x="14" y="40"/>
                </a:cxn>
                <a:cxn ang="0">
                  <a:pos x="0" y="40"/>
                </a:cxn>
                <a:cxn ang="0">
                  <a:pos x="10" y="0"/>
                </a:cxn>
              </a:cxnLst>
              <a:rect l="0" t="0" r="r" b="b"/>
              <a:pathLst>
                <a:path w="22" h="40">
                  <a:moveTo>
                    <a:pt x="10" y="0"/>
                  </a:moveTo>
                  <a:lnTo>
                    <a:pt x="22" y="0"/>
                  </a:lnTo>
                  <a:lnTo>
                    <a:pt x="14" y="40"/>
                  </a:lnTo>
                  <a:lnTo>
                    <a:pt x="0" y="40"/>
                  </a:lnTo>
                  <a:lnTo>
                    <a:pt x="1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08" name="Freeform 4"/>
            <p:cNvSpPr>
              <a:spLocks/>
            </p:cNvSpPr>
            <p:nvPr/>
          </p:nvSpPr>
          <p:spPr bwMode="auto">
            <a:xfrm>
              <a:off x="2797" y="1166"/>
              <a:ext cx="37" cy="51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8" y="51"/>
                </a:cxn>
                <a:cxn ang="0">
                  <a:pos x="2" y="51"/>
                </a:cxn>
                <a:cxn ang="0">
                  <a:pos x="0" y="0"/>
                </a:cxn>
                <a:cxn ang="0">
                  <a:pos x="36" y="0"/>
                </a:cxn>
              </a:cxnLst>
              <a:rect l="0" t="0" r="r" b="b"/>
              <a:pathLst>
                <a:path w="38" h="51">
                  <a:moveTo>
                    <a:pt x="36" y="0"/>
                  </a:moveTo>
                  <a:lnTo>
                    <a:pt x="38" y="51"/>
                  </a:lnTo>
                  <a:lnTo>
                    <a:pt x="2" y="51"/>
                  </a:lnTo>
                  <a:lnTo>
                    <a:pt x="0" y="0"/>
                  </a:lnTo>
                  <a:lnTo>
                    <a:pt x="3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09" name="Freeform 5"/>
            <p:cNvSpPr>
              <a:spLocks/>
            </p:cNvSpPr>
            <p:nvPr/>
          </p:nvSpPr>
          <p:spPr bwMode="auto">
            <a:xfrm>
              <a:off x="3164" y="1184"/>
              <a:ext cx="32" cy="40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32" y="0"/>
                </a:cxn>
                <a:cxn ang="0">
                  <a:pos x="14" y="41"/>
                </a:cxn>
                <a:cxn ang="0">
                  <a:pos x="0" y="39"/>
                </a:cxn>
                <a:cxn ang="0">
                  <a:pos x="18" y="0"/>
                </a:cxn>
              </a:cxnLst>
              <a:rect l="0" t="0" r="r" b="b"/>
              <a:pathLst>
                <a:path w="32" h="41">
                  <a:moveTo>
                    <a:pt x="18" y="0"/>
                  </a:moveTo>
                  <a:lnTo>
                    <a:pt x="32" y="0"/>
                  </a:lnTo>
                  <a:lnTo>
                    <a:pt x="14" y="41"/>
                  </a:lnTo>
                  <a:lnTo>
                    <a:pt x="0" y="39"/>
                  </a:lnTo>
                  <a:lnTo>
                    <a:pt x="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10" name="Freeform 6"/>
            <p:cNvSpPr>
              <a:spLocks/>
            </p:cNvSpPr>
            <p:nvPr/>
          </p:nvSpPr>
          <p:spPr bwMode="auto">
            <a:xfrm>
              <a:off x="2440" y="1182"/>
              <a:ext cx="32" cy="40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32" y="39"/>
                </a:cxn>
                <a:cxn ang="0">
                  <a:pos x="18" y="41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32" h="41">
                  <a:moveTo>
                    <a:pt x="12" y="0"/>
                  </a:moveTo>
                  <a:lnTo>
                    <a:pt x="32" y="39"/>
                  </a:lnTo>
                  <a:lnTo>
                    <a:pt x="18" y="41"/>
                  </a:lnTo>
                  <a:lnTo>
                    <a:pt x="0" y="0"/>
                  </a:lnTo>
                  <a:lnTo>
                    <a:pt x="12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11" name="Freeform 7"/>
            <p:cNvSpPr>
              <a:spLocks/>
            </p:cNvSpPr>
            <p:nvPr/>
          </p:nvSpPr>
          <p:spPr bwMode="auto">
            <a:xfrm>
              <a:off x="3343" y="1199"/>
              <a:ext cx="39" cy="42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40" y="2"/>
                </a:cxn>
                <a:cxn ang="0">
                  <a:pos x="14" y="41"/>
                </a:cxn>
                <a:cxn ang="0">
                  <a:pos x="0" y="41"/>
                </a:cxn>
                <a:cxn ang="0">
                  <a:pos x="28" y="0"/>
                </a:cxn>
              </a:cxnLst>
              <a:rect l="0" t="0" r="r" b="b"/>
              <a:pathLst>
                <a:path w="40" h="41">
                  <a:moveTo>
                    <a:pt x="28" y="0"/>
                  </a:moveTo>
                  <a:lnTo>
                    <a:pt x="40" y="2"/>
                  </a:lnTo>
                  <a:lnTo>
                    <a:pt x="14" y="41"/>
                  </a:lnTo>
                  <a:lnTo>
                    <a:pt x="0" y="41"/>
                  </a:lnTo>
                  <a:lnTo>
                    <a:pt x="2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12" name="Freeform 8"/>
            <p:cNvSpPr>
              <a:spLocks/>
            </p:cNvSpPr>
            <p:nvPr/>
          </p:nvSpPr>
          <p:spPr bwMode="auto">
            <a:xfrm>
              <a:off x="3515" y="1226"/>
              <a:ext cx="49" cy="39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50" y="2"/>
                </a:cxn>
                <a:cxn ang="0">
                  <a:pos x="14" y="38"/>
                </a:cxn>
                <a:cxn ang="0">
                  <a:pos x="0" y="36"/>
                </a:cxn>
                <a:cxn ang="0">
                  <a:pos x="36" y="0"/>
                </a:cxn>
              </a:cxnLst>
              <a:rect l="0" t="0" r="r" b="b"/>
              <a:pathLst>
                <a:path w="50" h="38">
                  <a:moveTo>
                    <a:pt x="36" y="0"/>
                  </a:moveTo>
                  <a:lnTo>
                    <a:pt x="50" y="2"/>
                  </a:lnTo>
                  <a:lnTo>
                    <a:pt x="14" y="38"/>
                  </a:lnTo>
                  <a:lnTo>
                    <a:pt x="0" y="36"/>
                  </a:lnTo>
                  <a:lnTo>
                    <a:pt x="3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13" name="Freeform 9"/>
            <p:cNvSpPr>
              <a:spLocks/>
            </p:cNvSpPr>
            <p:nvPr/>
          </p:nvSpPr>
          <p:spPr bwMode="auto">
            <a:xfrm>
              <a:off x="3662" y="1253"/>
              <a:ext cx="95" cy="52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94" y="6"/>
                </a:cxn>
                <a:cxn ang="0">
                  <a:pos x="36" y="52"/>
                </a:cxn>
                <a:cxn ang="0">
                  <a:pos x="0" y="46"/>
                </a:cxn>
                <a:cxn ang="0">
                  <a:pos x="60" y="0"/>
                </a:cxn>
              </a:cxnLst>
              <a:rect l="0" t="0" r="r" b="b"/>
              <a:pathLst>
                <a:path w="94" h="52">
                  <a:moveTo>
                    <a:pt x="60" y="0"/>
                  </a:moveTo>
                  <a:lnTo>
                    <a:pt x="94" y="6"/>
                  </a:lnTo>
                  <a:lnTo>
                    <a:pt x="36" y="52"/>
                  </a:lnTo>
                  <a:lnTo>
                    <a:pt x="0" y="46"/>
                  </a:lnTo>
                  <a:lnTo>
                    <a:pt x="6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14" name="Freeform 10"/>
            <p:cNvSpPr>
              <a:spLocks/>
            </p:cNvSpPr>
            <p:nvPr/>
          </p:nvSpPr>
          <p:spPr bwMode="auto">
            <a:xfrm>
              <a:off x="3841" y="1295"/>
              <a:ext cx="68" cy="37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68" y="4"/>
                </a:cxn>
                <a:cxn ang="0">
                  <a:pos x="14" y="38"/>
                </a:cxn>
                <a:cxn ang="0">
                  <a:pos x="0" y="34"/>
                </a:cxn>
                <a:cxn ang="0">
                  <a:pos x="56" y="0"/>
                </a:cxn>
              </a:cxnLst>
              <a:rect l="0" t="0" r="r" b="b"/>
              <a:pathLst>
                <a:path w="68" h="38">
                  <a:moveTo>
                    <a:pt x="56" y="0"/>
                  </a:moveTo>
                  <a:lnTo>
                    <a:pt x="68" y="4"/>
                  </a:lnTo>
                  <a:lnTo>
                    <a:pt x="14" y="38"/>
                  </a:lnTo>
                  <a:lnTo>
                    <a:pt x="0" y="34"/>
                  </a:lnTo>
                  <a:lnTo>
                    <a:pt x="5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15" name="Freeform 11"/>
            <p:cNvSpPr>
              <a:spLocks/>
            </p:cNvSpPr>
            <p:nvPr/>
          </p:nvSpPr>
          <p:spPr bwMode="auto">
            <a:xfrm>
              <a:off x="2840" y="1233"/>
              <a:ext cx="189" cy="110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63" y="1"/>
                </a:cxn>
                <a:cxn ang="0">
                  <a:pos x="77" y="5"/>
                </a:cxn>
                <a:cxn ang="0">
                  <a:pos x="85" y="10"/>
                </a:cxn>
                <a:cxn ang="0">
                  <a:pos x="88" y="15"/>
                </a:cxn>
                <a:cxn ang="0">
                  <a:pos x="85" y="22"/>
                </a:cxn>
                <a:cxn ang="0">
                  <a:pos x="76" y="29"/>
                </a:cxn>
                <a:cxn ang="0">
                  <a:pos x="60" y="36"/>
                </a:cxn>
                <a:cxn ang="0">
                  <a:pos x="40" y="44"/>
                </a:cxn>
                <a:cxn ang="0">
                  <a:pos x="28" y="48"/>
                </a:cxn>
                <a:cxn ang="0">
                  <a:pos x="28" y="48"/>
                </a:cxn>
                <a:cxn ang="0">
                  <a:pos x="94" y="48"/>
                </a:cxn>
                <a:cxn ang="0">
                  <a:pos x="95" y="55"/>
                </a:cxn>
                <a:cxn ang="0">
                  <a:pos x="0" y="54"/>
                </a:cxn>
                <a:cxn ang="0">
                  <a:pos x="0" y="50"/>
                </a:cxn>
                <a:cxn ang="0">
                  <a:pos x="16" y="44"/>
                </a:cxn>
                <a:cxn ang="0">
                  <a:pos x="40" y="35"/>
                </a:cxn>
                <a:cxn ang="0">
                  <a:pos x="56" y="28"/>
                </a:cxn>
                <a:cxn ang="0">
                  <a:pos x="66" y="22"/>
                </a:cxn>
                <a:cxn ang="0">
                  <a:pos x="69" y="16"/>
                </a:cxn>
                <a:cxn ang="0">
                  <a:pos x="67" y="12"/>
                </a:cxn>
                <a:cxn ang="0">
                  <a:pos x="62" y="9"/>
                </a:cxn>
                <a:cxn ang="0">
                  <a:pos x="53" y="7"/>
                </a:cxn>
                <a:cxn ang="0">
                  <a:pos x="39" y="6"/>
                </a:cxn>
                <a:cxn ang="0">
                  <a:pos x="30" y="6"/>
                </a:cxn>
                <a:cxn ang="0">
                  <a:pos x="22" y="7"/>
                </a:cxn>
                <a:cxn ang="0">
                  <a:pos x="15" y="9"/>
                </a:cxn>
                <a:cxn ang="0">
                  <a:pos x="9" y="10"/>
                </a:cxn>
                <a:cxn ang="0">
                  <a:pos x="3" y="5"/>
                </a:cxn>
                <a:cxn ang="0">
                  <a:pos x="11" y="3"/>
                </a:cxn>
                <a:cxn ang="0">
                  <a:pos x="20" y="2"/>
                </a:cxn>
                <a:cxn ang="0">
                  <a:pos x="31" y="0"/>
                </a:cxn>
                <a:cxn ang="0">
                  <a:pos x="43" y="0"/>
                </a:cxn>
              </a:cxnLst>
              <a:rect l="0" t="0" r="r" b="b"/>
              <a:pathLst>
                <a:path w="95" h="55">
                  <a:moveTo>
                    <a:pt x="43" y="0"/>
                  </a:moveTo>
                  <a:cubicBezTo>
                    <a:pt x="51" y="0"/>
                    <a:pt x="57" y="1"/>
                    <a:pt x="63" y="1"/>
                  </a:cubicBezTo>
                  <a:cubicBezTo>
                    <a:pt x="69" y="2"/>
                    <a:pt x="73" y="3"/>
                    <a:pt x="77" y="5"/>
                  </a:cubicBezTo>
                  <a:cubicBezTo>
                    <a:pt x="80" y="6"/>
                    <a:pt x="83" y="8"/>
                    <a:pt x="85" y="10"/>
                  </a:cubicBezTo>
                  <a:cubicBezTo>
                    <a:pt x="87" y="12"/>
                    <a:pt x="88" y="13"/>
                    <a:pt x="88" y="15"/>
                  </a:cubicBezTo>
                  <a:cubicBezTo>
                    <a:pt x="88" y="18"/>
                    <a:pt x="87" y="20"/>
                    <a:pt x="85" y="22"/>
                  </a:cubicBezTo>
                  <a:cubicBezTo>
                    <a:pt x="83" y="25"/>
                    <a:pt x="80" y="27"/>
                    <a:pt x="76" y="29"/>
                  </a:cubicBezTo>
                  <a:cubicBezTo>
                    <a:pt x="71" y="32"/>
                    <a:pt x="66" y="34"/>
                    <a:pt x="60" y="36"/>
                  </a:cubicBezTo>
                  <a:cubicBezTo>
                    <a:pt x="54" y="39"/>
                    <a:pt x="47" y="41"/>
                    <a:pt x="40" y="44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94" y="48"/>
                    <a:pt x="94" y="48"/>
                    <a:pt x="94" y="48"/>
                  </a:cubicBezTo>
                  <a:cubicBezTo>
                    <a:pt x="95" y="55"/>
                    <a:pt x="95" y="55"/>
                    <a:pt x="95" y="55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16" y="44"/>
                    <a:pt x="16" y="44"/>
                    <a:pt x="16" y="44"/>
                  </a:cubicBezTo>
                  <a:cubicBezTo>
                    <a:pt x="25" y="41"/>
                    <a:pt x="33" y="38"/>
                    <a:pt x="40" y="35"/>
                  </a:cubicBezTo>
                  <a:cubicBezTo>
                    <a:pt x="46" y="33"/>
                    <a:pt x="52" y="30"/>
                    <a:pt x="56" y="28"/>
                  </a:cubicBezTo>
                  <a:cubicBezTo>
                    <a:pt x="60" y="26"/>
                    <a:pt x="64" y="24"/>
                    <a:pt x="66" y="22"/>
                  </a:cubicBezTo>
                  <a:cubicBezTo>
                    <a:pt x="68" y="20"/>
                    <a:pt x="69" y="18"/>
                    <a:pt x="69" y="16"/>
                  </a:cubicBezTo>
                  <a:cubicBezTo>
                    <a:pt x="68" y="15"/>
                    <a:pt x="68" y="14"/>
                    <a:pt x="67" y="12"/>
                  </a:cubicBezTo>
                  <a:cubicBezTo>
                    <a:pt x="66" y="11"/>
                    <a:pt x="64" y="10"/>
                    <a:pt x="62" y="9"/>
                  </a:cubicBezTo>
                  <a:cubicBezTo>
                    <a:pt x="59" y="8"/>
                    <a:pt x="57" y="7"/>
                    <a:pt x="53" y="7"/>
                  </a:cubicBezTo>
                  <a:cubicBezTo>
                    <a:pt x="49" y="6"/>
                    <a:pt x="45" y="6"/>
                    <a:pt x="39" y="6"/>
                  </a:cubicBezTo>
                  <a:cubicBezTo>
                    <a:pt x="36" y="6"/>
                    <a:pt x="33" y="6"/>
                    <a:pt x="30" y="6"/>
                  </a:cubicBezTo>
                  <a:cubicBezTo>
                    <a:pt x="27" y="7"/>
                    <a:pt x="24" y="7"/>
                    <a:pt x="22" y="7"/>
                  </a:cubicBezTo>
                  <a:cubicBezTo>
                    <a:pt x="19" y="8"/>
                    <a:pt x="17" y="8"/>
                    <a:pt x="15" y="9"/>
                  </a:cubicBezTo>
                  <a:cubicBezTo>
                    <a:pt x="12" y="9"/>
                    <a:pt x="11" y="10"/>
                    <a:pt x="9" y="10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5" y="5"/>
                    <a:pt x="8" y="4"/>
                    <a:pt x="11" y="3"/>
                  </a:cubicBezTo>
                  <a:cubicBezTo>
                    <a:pt x="14" y="3"/>
                    <a:pt x="17" y="2"/>
                    <a:pt x="20" y="2"/>
                  </a:cubicBezTo>
                  <a:cubicBezTo>
                    <a:pt x="24" y="1"/>
                    <a:pt x="27" y="1"/>
                    <a:pt x="31" y="0"/>
                  </a:cubicBezTo>
                  <a:cubicBezTo>
                    <a:pt x="35" y="0"/>
                    <a:pt x="39" y="0"/>
                    <a:pt x="43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16" name="Freeform 12"/>
            <p:cNvSpPr>
              <a:spLocks/>
            </p:cNvSpPr>
            <p:nvPr/>
          </p:nvSpPr>
          <p:spPr bwMode="auto">
            <a:xfrm>
              <a:off x="3999" y="1339"/>
              <a:ext cx="79" cy="3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78" y="4"/>
                </a:cxn>
                <a:cxn ang="0">
                  <a:pos x="12" y="36"/>
                </a:cxn>
                <a:cxn ang="0">
                  <a:pos x="0" y="32"/>
                </a:cxn>
                <a:cxn ang="0">
                  <a:pos x="66" y="0"/>
                </a:cxn>
              </a:cxnLst>
              <a:rect l="0" t="0" r="r" b="b"/>
              <a:pathLst>
                <a:path w="78" h="36">
                  <a:moveTo>
                    <a:pt x="66" y="0"/>
                  </a:moveTo>
                  <a:lnTo>
                    <a:pt x="78" y="4"/>
                  </a:lnTo>
                  <a:lnTo>
                    <a:pt x="12" y="36"/>
                  </a:lnTo>
                  <a:lnTo>
                    <a:pt x="0" y="32"/>
                  </a:lnTo>
                  <a:lnTo>
                    <a:pt x="6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17" name="Freeform 13"/>
            <p:cNvSpPr>
              <a:spLocks/>
            </p:cNvSpPr>
            <p:nvPr/>
          </p:nvSpPr>
          <p:spPr bwMode="auto">
            <a:xfrm>
              <a:off x="4158" y="1393"/>
              <a:ext cx="84" cy="35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86" y="4"/>
                </a:cxn>
                <a:cxn ang="0">
                  <a:pos x="12" y="35"/>
                </a:cxn>
                <a:cxn ang="0">
                  <a:pos x="0" y="31"/>
                </a:cxn>
                <a:cxn ang="0">
                  <a:pos x="76" y="0"/>
                </a:cxn>
              </a:cxnLst>
              <a:rect l="0" t="0" r="r" b="b"/>
              <a:pathLst>
                <a:path w="86" h="35">
                  <a:moveTo>
                    <a:pt x="76" y="0"/>
                  </a:moveTo>
                  <a:lnTo>
                    <a:pt x="86" y="4"/>
                  </a:lnTo>
                  <a:lnTo>
                    <a:pt x="12" y="35"/>
                  </a:lnTo>
                  <a:lnTo>
                    <a:pt x="0" y="31"/>
                  </a:lnTo>
                  <a:lnTo>
                    <a:pt x="7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18" name="Freeform 14"/>
            <p:cNvSpPr>
              <a:spLocks/>
            </p:cNvSpPr>
            <p:nvPr/>
          </p:nvSpPr>
          <p:spPr bwMode="auto">
            <a:xfrm>
              <a:off x="3496" y="1311"/>
              <a:ext cx="123" cy="113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24" y="113"/>
                </a:cxn>
                <a:cxn ang="0">
                  <a:pos x="86" y="113"/>
                </a:cxn>
                <a:cxn ang="0">
                  <a:pos x="60" y="14"/>
                </a:cxn>
                <a:cxn ang="0">
                  <a:pos x="60" y="14"/>
                </a:cxn>
                <a:cxn ang="0">
                  <a:pos x="10" y="24"/>
                </a:cxn>
                <a:cxn ang="0">
                  <a:pos x="0" y="14"/>
                </a:cxn>
                <a:cxn ang="0">
                  <a:pos x="62" y="0"/>
                </a:cxn>
                <a:cxn ang="0">
                  <a:pos x="94" y="0"/>
                </a:cxn>
              </a:cxnLst>
              <a:rect l="0" t="0" r="r" b="b"/>
              <a:pathLst>
                <a:path w="124" h="113">
                  <a:moveTo>
                    <a:pt x="94" y="0"/>
                  </a:moveTo>
                  <a:lnTo>
                    <a:pt x="124" y="113"/>
                  </a:lnTo>
                  <a:lnTo>
                    <a:pt x="86" y="113"/>
                  </a:lnTo>
                  <a:lnTo>
                    <a:pt x="60" y="14"/>
                  </a:lnTo>
                  <a:lnTo>
                    <a:pt x="60" y="14"/>
                  </a:lnTo>
                  <a:lnTo>
                    <a:pt x="10" y="24"/>
                  </a:lnTo>
                  <a:lnTo>
                    <a:pt x="0" y="14"/>
                  </a:lnTo>
                  <a:lnTo>
                    <a:pt x="62" y="0"/>
                  </a:lnTo>
                  <a:lnTo>
                    <a:pt x="9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19" name="Freeform 15"/>
            <p:cNvSpPr>
              <a:spLocks/>
            </p:cNvSpPr>
            <p:nvPr/>
          </p:nvSpPr>
          <p:spPr bwMode="auto">
            <a:xfrm>
              <a:off x="2114" y="1311"/>
              <a:ext cx="101" cy="113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82" y="113"/>
                </a:cxn>
                <a:cxn ang="0">
                  <a:pos x="42" y="113"/>
                </a:cxn>
                <a:cxn ang="0">
                  <a:pos x="60" y="14"/>
                </a:cxn>
                <a:cxn ang="0">
                  <a:pos x="60" y="14"/>
                </a:cxn>
                <a:cxn ang="0">
                  <a:pos x="6" y="24"/>
                </a:cxn>
                <a:cxn ang="0">
                  <a:pos x="0" y="12"/>
                </a:cxn>
                <a:cxn ang="0">
                  <a:pos x="68" y="0"/>
                </a:cxn>
                <a:cxn ang="0">
                  <a:pos x="102" y="0"/>
                </a:cxn>
              </a:cxnLst>
              <a:rect l="0" t="0" r="r" b="b"/>
              <a:pathLst>
                <a:path w="102" h="113">
                  <a:moveTo>
                    <a:pt x="102" y="0"/>
                  </a:moveTo>
                  <a:lnTo>
                    <a:pt x="82" y="113"/>
                  </a:lnTo>
                  <a:lnTo>
                    <a:pt x="42" y="113"/>
                  </a:lnTo>
                  <a:lnTo>
                    <a:pt x="60" y="14"/>
                  </a:lnTo>
                  <a:lnTo>
                    <a:pt x="60" y="14"/>
                  </a:lnTo>
                  <a:lnTo>
                    <a:pt x="6" y="24"/>
                  </a:lnTo>
                  <a:lnTo>
                    <a:pt x="0" y="12"/>
                  </a:lnTo>
                  <a:lnTo>
                    <a:pt x="68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20" name="Freeform 16"/>
            <p:cNvSpPr>
              <a:spLocks/>
            </p:cNvSpPr>
            <p:nvPr/>
          </p:nvSpPr>
          <p:spPr bwMode="auto">
            <a:xfrm>
              <a:off x="1879" y="1311"/>
              <a:ext cx="103" cy="113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74" y="113"/>
                </a:cxn>
                <a:cxn ang="0">
                  <a:pos x="34" y="113"/>
                </a:cxn>
                <a:cxn ang="0">
                  <a:pos x="60" y="14"/>
                </a:cxn>
                <a:cxn ang="0">
                  <a:pos x="60" y="14"/>
                </a:cxn>
                <a:cxn ang="0">
                  <a:pos x="4" y="24"/>
                </a:cxn>
                <a:cxn ang="0">
                  <a:pos x="0" y="12"/>
                </a:cxn>
                <a:cxn ang="0">
                  <a:pos x="68" y="0"/>
                </a:cxn>
                <a:cxn ang="0">
                  <a:pos x="102" y="0"/>
                </a:cxn>
              </a:cxnLst>
              <a:rect l="0" t="0" r="r" b="b"/>
              <a:pathLst>
                <a:path w="102" h="113">
                  <a:moveTo>
                    <a:pt x="102" y="0"/>
                  </a:moveTo>
                  <a:lnTo>
                    <a:pt x="74" y="113"/>
                  </a:lnTo>
                  <a:lnTo>
                    <a:pt x="34" y="113"/>
                  </a:lnTo>
                  <a:lnTo>
                    <a:pt x="60" y="14"/>
                  </a:lnTo>
                  <a:lnTo>
                    <a:pt x="60" y="14"/>
                  </a:lnTo>
                  <a:lnTo>
                    <a:pt x="4" y="24"/>
                  </a:lnTo>
                  <a:lnTo>
                    <a:pt x="0" y="12"/>
                  </a:lnTo>
                  <a:lnTo>
                    <a:pt x="68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21" name="Freeform 17"/>
            <p:cNvSpPr>
              <a:spLocks/>
            </p:cNvSpPr>
            <p:nvPr/>
          </p:nvSpPr>
          <p:spPr bwMode="auto">
            <a:xfrm>
              <a:off x="1392" y="1392"/>
              <a:ext cx="88" cy="34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88" y="31"/>
                </a:cxn>
                <a:cxn ang="0">
                  <a:pos x="76" y="35"/>
                </a:cxn>
                <a:cxn ang="0">
                  <a:pos x="0" y="4"/>
                </a:cxn>
                <a:cxn ang="0">
                  <a:pos x="12" y="0"/>
                </a:cxn>
              </a:cxnLst>
              <a:rect l="0" t="0" r="r" b="b"/>
              <a:pathLst>
                <a:path w="88" h="35">
                  <a:moveTo>
                    <a:pt x="12" y="0"/>
                  </a:moveTo>
                  <a:lnTo>
                    <a:pt x="88" y="31"/>
                  </a:lnTo>
                  <a:lnTo>
                    <a:pt x="76" y="35"/>
                  </a:lnTo>
                  <a:lnTo>
                    <a:pt x="0" y="4"/>
                  </a:lnTo>
                  <a:lnTo>
                    <a:pt x="12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22" name="Freeform 18"/>
            <p:cNvSpPr>
              <a:spLocks/>
            </p:cNvSpPr>
            <p:nvPr/>
          </p:nvSpPr>
          <p:spPr bwMode="auto">
            <a:xfrm>
              <a:off x="4303" y="1454"/>
              <a:ext cx="96" cy="32"/>
            </a:xfrm>
            <a:custGeom>
              <a:avLst/>
              <a:gdLst/>
              <a:ahLst/>
              <a:cxnLst>
                <a:cxn ang="0">
                  <a:pos x="84" y="0"/>
                </a:cxn>
                <a:cxn ang="0">
                  <a:pos x="96" y="4"/>
                </a:cxn>
                <a:cxn ang="0">
                  <a:pos x="10" y="32"/>
                </a:cxn>
                <a:cxn ang="0">
                  <a:pos x="0" y="28"/>
                </a:cxn>
                <a:cxn ang="0">
                  <a:pos x="84" y="0"/>
                </a:cxn>
              </a:cxnLst>
              <a:rect l="0" t="0" r="r" b="b"/>
              <a:pathLst>
                <a:path w="96" h="32">
                  <a:moveTo>
                    <a:pt x="84" y="0"/>
                  </a:moveTo>
                  <a:lnTo>
                    <a:pt x="96" y="4"/>
                  </a:lnTo>
                  <a:lnTo>
                    <a:pt x="10" y="32"/>
                  </a:lnTo>
                  <a:lnTo>
                    <a:pt x="0" y="28"/>
                  </a:lnTo>
                  <a:lnTo>
                    <a:pt x="8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23" name="Freeform 19"/>
            <p:cNvSpPr>
              <a:spLocks/>
            </p:cNvSpPr>
            <p:nvPr/>
          </p:nvSpPr>
          <p:spPr bwMode="auto">
            <a:xfrm>
              <a:off x="4413" y="1513"/>
              <a:ext cx="150" cy="47"/>
            </a:xfrm>
            <a:custGeom>
              <a:avLst/>
              <a:gdLst/>
              <a:ahLst/>
              <a:cxnLst>
                <a:cxn ang="0">
                  <a:pos x="122" y="0"/>
                </a:cxn>
                <a:cxn ang="0">
                  <a:pos x="150" y="14"/>
                </a:cxn>
                <a:cxn ang="0">
                  <a:pos x="26" y="46"/>
                </a:cxn>
                <a:cxn ang="0">
                  <a:pos x="0" y="32"/>
                </a:cxn>
                <a:cxn ang="0">
                  <a:pos x="122" y="0"/>
                </a:cxn>
              </a:cxnLst>
              <a:rect l="0" t="0" r="r" b="b"/>
              <a:pathLst>
                <a:path w="150" h="46">
                  <a:moveTo>
                    <a:pt x="122" y="0"/>
                  </a:moveTo>
                  <a:lnTo>
                    <a:pt x="150" y="14"/>
                  </a:lnTo>
                  <a:lnTo>
                    <a:pt x="26" y="46"/>
                  </a:lnTo>
                  <a:lnTo>
                    <a:pt x="0" y="32"/>
                  </a:lnTo>
                  <a:lnTo>
                    <a:pt x="122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24" name="Freeform 20"/>
            <p:cNvSpPr>
              <a:spLocks/>
            </p:cNvSpPr>
            <p:nvPr/>
          </p:nvSpPr>
          <p:spPr bwMode="auto">
            <a:xfrm>
              <a:off x="4561" y="1596"/>
              <a:ext cx="113" cy="29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114" y="6"/>
                </a:cxn>
                <a:cxn ang="0">
                  <a:pos x="10" y="29"/>
                </a:cxn>
                <a:cxn ang="0">
                  <a:pos x="0" y="23"/>
                </a:cxn>
                <a:cxn ang="0">
                  <a:pos x="104" y="0"/>
                </a:cxn>
              </a:cxnLst>
              <a:rect l="0" t="0" r="r" b="b"/>
              <a:pathLst>
                <a:path w="114" h="29">
                  <a:moveTo>
                    <a:pt x="104" y="0"/>
                  </a:moveTo>
                  <a:lnTo>
                    <a:pt x="114" y="6"/>
                  </a:lnTo>
                  <a:lnTo>
                    <a:pt x="10" y="29"/>
                  </a:lnTo>
                  <a:lnTo>
                    <a:pt x="0" y="23"/>
                  </a:lnTo>
                  <a:lnTo>
                    <a:pt x="10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25" name="Freeform 21"/>
            <p:cNvSpPr>
              <a:spLocks/>
            </p:cNvSpPr>
            <p:nvPr/>
          </p:nvSpPr>
          <p:spPr bwMode="auto">
            <a:xfrm>
              <a:off x="953" y="1592"/>
              <a:ext cx="115" cy="27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14" y="23"/>
                </a:cxn>
                <a:cxn ang="0">
                  <a:pos x="106" y="27"/>
                </a:cxn>
                <a:cxn ang="0">
                  <a:pos x="0" y="6"/>
                </a:cxn>
                <a:cxn ang="0">
                  <a:pos x="8" y="0"/>
                </a:cxn>
              </a:cxnLst>
              <a:rect l="0" t="0" r="r" b="b"/>
              <a:pathLst>
                <a:path w="114" h="27">
                  <a:moveTo>
                    <a:pt x="8" y="0"/>
                  </a:moveTo>
                  <a:lnTo>
                    <a:pt x="114" y="23"/>
                  </a:lnTo>
                  <a:lnTo>
                    <a:pt x="106" y="27"/>
                  </a:lnTo>
                  <a:lnTo>
                    <a:pt x="0" y="6"/>
                  </a:lnTo>
                  <a:lnTo>
                    <a:pt x="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26" name="Freeform 22"/>
            <p:cNvSpPr>
              <a:spLocks/>
            </p:cNvSpPr>
            <p:nvPr/>
          </p:nvSpPr>
          <p:spPr bwMode="auto">
            <a:xfrm>
              <a:off x="4117" y="1518"/>
              <a:ext cx="246" cy="133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64" y="2"/>
                </a:cxn>
                <a:cxn ang="0">
                  <a:pos x="80" y="6"/>
                </a:cxn>
                <a:cxn ang="0">
                  <a:pos x="92" y="12"/>
                </a:cxn>
                <a:cxn ang="0">
                  <a:pos x="97" y="18"/>
                </a:cxn>
                <a:cxn ang="0">
                  <a:pos x="97" y="27"/>
                </a:cxn>
                <a:cxn ang="0">
                  <a:pos x="90" y="35"/>
                </a:cxn>
                <a:cxn ang="0">
                  <a:pos x="77" y="44"/>
                </a:cxn>
                <a:cxn ang="0">
                  <a:pos x="58" y="53"/>
                </a:cxn>
                <a:cxn ang="0">
                  <a:pos x="47" y="58"/>
                </a:cxn>
                <a:cxn ang="0">
                  <a:pos x="47" y="58"/>
                </a:cxn>
                <a:cxn ang="0">
                  <a:pos x="120" y="58"/>
                </a:cxn>
                <a:cxn ang="0">
                  <a:pos x="123" y="66"/>
                </a:cxn>
                <a:cxn ang="0">
                  <a:pos x="20" y="65"/>
                </a:cxn>
                <a:cxn ang="0">
                  <a:pos x="17" y="60"/>
                </a:cxn>
                <a:cxn ang="0">
                  <a:pos x="32" y="53"/>
                </a:cxn>
                <a:cxn ang="0">
                  <a:pos x="54" y="42"/>
                </a:cxn>
                <a:cxn ang="0">
                  <a:pos x="69" y="34"/>
                </a:cxn>
                <a:cxn ang="0">
                  <a:pos x="76" y="26"/>
                </a:cxn>
                <a:cxn ang="0">
                  <a:pos x="77" y="19"/>
                </a:cxn>
                <a:cxn ang="0">
                  <a:pos x="73" y="15"/>
                </a:cxn>
                <a:cxn ang="0">
                  <a:pos x="66" y="11"/>
                </a:cxn>
                <a:cxn ang="0">
                  <a:pos x="55" y="8"/>
                </a:cxn>
                <a:cxn ang="0">
                  <a:pos x="40" y="7"/>
                </a:cxn>
                <a:cxn ang="0">
                  <a:pos x="30" y="8"/>
                </a:cxn>
                <a:cxn ang="0">
                  <a:pos x="21" y="9"/>
                </a:cxn>
                <a:cxn ang="0">
                  <a:pos x="14" y="11"/>
                </a:cxn>
                <a:cxn ang="0">
                  <a:pos x="9" y="12"/>
                </a:cxn>
                <a:cxn ang="0">
                  <a:pos x="0" y="6"/>
                </a:cxn>
                <a:cxn ang="0">
                  <a:pos x="7" y="4"/>
                </a:cxn>
                <a:cxn ang="0">
                  <a:pos x="17" y="2"/>
                </a:cxn>
                <a:cxn ang="0">
                  <a:pos x="28" y="1"/>
                </a:cxn>
                <a:cxn ang="0">
                  <a:pos x="41" y="0"/>
                </a:cxn>
              </a:cxnLst>
              <a:rect l="0" t="0" r="r" b="b"/>
              <a:pathLst>
                <a:path w="123" h="66">
                  <a:moveTo>
                    <a:pt x="41" y="0"/>
                  </a:moveTo>
                  <a:cubicBezTo>
                    <a:pt x="50" y="0"/>
                    <a:pt x="57" y="1"/>
                    <a:pt x="64" y="2"/>
                  </a:cubicBezTo>
                  <a:cubicBezTo>
                    <a:pt x="70" y="3"/>
                    <a:pt x="76" y="4"/>
                    <a:pt x="80" y="6"/>
                  </a:cubicBezTo>
                  <a:cubicBezTo>
                    <a:pt x="85" y="8"/>
                    <a:pt x="89" y="10"/>
                    <a:pt x="92" y="12"/>
                  </a:cubicBezTo>
                  <a:cubicBezTo>
                    <a:pt x="94" y="14"/>
                    <a:pt x="96" y="16"/>
                    <a:pt x="97" y="18"/>
                  </a:cubicBezTo>
                  <a:cubicBezTo>
                    <a:pt x="99" y="21"/>
                    <a:pt x="99" y="24"/>
                    <a:pt x="97" y="27"/>
                  </a:cubicBezTo>
                  <a:cubicBezTo>
                    <a:pt x="96" y="30"/>
                    <a:pt x="94" y="32"/>
                    <a:pt x="90" y="35"/>
                  </a:cubicBezTo>
                  <a:cubicBezTo>
                    <a:pt x="87" y="38"/>
                    <a:pt x="82" y="41"/>
                    <a:pt x="77" y="44"/>
                  </a:cubicBezTo>
                  <a:cubicBezTo>
                    <a:pt x="71" y="46"/>
                    <a:pt x="65" y="50"/>
                    <a:pt x="58" y="53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120" y="58"/>
                    <a:pt x="120" y="58"/>
                    <a:pt x="120" y="58"/>
                  </a:cubicBezTo>
                  <a:cubicBezTo>
                    <a:pt x="123" y="66"/>
                    <a:pt x="123" y="66"/>
                    <a:pt x="123" y="66"/>
                  </a:cubicBezTo>
                  <a:cubicBezTo>
                    <a:pt x="20" y="65"/>
                    <a:pt x="20" y="65"/>
                    <a:pt x="20" y="65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32" y="53"/>
                    <a:pt x="32" y="53"/>
                    <a:pt x="32" y="53"/>
                  </a:cubicBezTo>
                  <a:cubicBezTo>
                    <a:pt x="40" y="49"/>
                    <a:pt x="48" y="46"/>
                    <a:pt x="54" y="42"/>
                  </a:cubicBezTo>
                  <a:cubicBezTo>
                    <a:pt x="60" y="39"/>
                    <a:pt x="65" y="36"/>
                    <a:pt x="69" y="34"/>
                  </a:cubicBezTo>
                  <a:cubicBezTo>
                    <a:pt x="72" y="31"/>
                    <a:pt x="75" y="29"/>
                    <a:pt x="76" y="26"/>
                  </a:cubicBezTo>
                  <a:cubicBezTo>
                    <a:pt x="77" y="24"/>
                    <a:pt x="78" y="22"/>
                    <a:pt x="77" y="19"/>
                  </a:cubicBezTo>
                  <a:cubicBezTo>
                    <a:pt x="76" y="18"/>
                    <a:pt x="75" y="16"/>
                    <a:pt x="73" y="15"/>
                  </a:cubicBezTo>
                  <a:cubicBezTo>
                    <a:pt x="71" y="13"/>
                    <a:pt x="69" y="12"/>
                    <a:pt x="66" y="11"/>
                  </a:cubicBezTo>
                  <a:cubicBezTo>
                    <a:pt x="63" y="10"/>
                    <a:pt x="59" y="9"/>
                    <a:pt x="55" y="8"/>
                  </a:cubicBezTo>
                  <a:cubicBezTo>
                    <a:pt x="51" y="8"/>
                    <a:pt x="46" y="7"/>
                    <a:pt x="40" y="7"/>
                  </a:cubicBezTo>
                  <a:cubicBezTo>
                    <a:pt x="36" y="7"/>
                    <a:pt x="33" y="7"/>
                    <a:pt x="30" y="8"/>
                  </a:cubicBezTo>
                  <a:cubicBezTo>
                    <a:pt x="27" y="8"/>
                    <a:pt x="24" y="8"/>
                    <a:pt x="21" y="9"/>
                  </a:cubicBezTo>
                  <a:cubicBezTo>
                    <a:pt x="19" y="9"/>
                    <a:pt x="16" y="10"/>
                    <a:pt x="14" y="11"/>
                  </a:cubicBezTo>
                  <a:cubicBezTo>
                    <a:pt x="12" y="11"/>
                    <a:pt x="10" y="12"/>
                    <a:pt x="9" y="1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6"/>
                    <a:pt x="5" y="5"/>
                    <a:pt x="7" y="4"/>
                  </a:cubicBezTo>
                  <a:cubicBezTo>
                    <a:pt x="10" y="3"/>
                    <a:pt x="14" y="3"/>
                    <a:pt x="17" y="2"/>
                  </a:cubicBezTo>
                  <a:cubicBezTo>
                    <a:pt x="21" y="1"/>
                    <a:pt x="24" y="1"/>
                    <a:pt x="28" y="1"/>
                  </a:cubicBezTo>
                  <a:cubicBezTo>
                    <a:pt x="32" y="0"/>
                    <a:pt x="37" y="0"/>
                    <a:pt x="41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27" name="Freeform 23"/>
            <p:cNvSpPr>
              <a:spLocks/>
            </p:cNvSpPr>
            <p:nvPr/>
          </p:nvSpPr>
          <p:spPr bwMode="auto">
            <a:xfrm>
              <a:off x="1226" y="1520"/>
              <a:ext cx="113" cy="132"/>
            </a:xfrm>
            <a:custGeom>
              <a:avLst/>
              <a:gdLst/>
              <a:ahLst/>
              <a:cxnLst>
                <a:cxn ang="0">
                  <a:pos x="112" y="0"/>
                </a:cxn>
                <a:cxn ang="0">
                  <a:pos x="58" y="131"/>
                </a:cxn>
                <a:cxn ang="0">
                  <a:pos x="14" y="131"/>
                </a:cxn>
                <a:cxn ang="0">
                  <a:pos x="64" y="16"/>
                </a:cxn>
                <a:cxn ang="0">
                  <a:pos x="64" y="16"/>
                </a:cxn>
                <a:cxn ang="0">
                  <a:pos x="4" y="28"/>
                </a:cxn>
                <a:cxn ang="0">
                  <a:pos x="0" y="16"/>
                </a:cxn>
                <a:cxn ang="0">
                  <a:pos x="76" y="0"/>
                </a:cxn>
                <a:cxn ang="0">
                  <a:pos x="112" y="0"/>
                </a:cxn>
              </a:cxnLst>
              <a:rect l="0" t="0" r="r" b="b"/>
              <a:pathLst>
                <a:path w="112" h="131">
                  <a:moveTo>
                    <a:pt x="112" y="0"/>
                  </a:moveTo>
                  <a:lnTo>
                    <a:pt x="58" y="131"/>
                  </a:lnTo>
                  <a:lnTo>
                    <a:pt x="14" y="131"/>
                  </a:lnTo>
                  <a:lnTo>
                    <a:pt x="64" y="16"/>
                  </a:lnTo>
                  <a:lnTo>
                    <a:pt x="64" y="16"/>
                  </a:lnTo>
                  <a:lnTo>
                    <a:pt x="4" y="28"/>
                  </a:lnTo>
                  <a:lnTo>
                    <a:pt x="0" y="16"/>
                  </a:lnTo>
                  <a:lnTo>
                    <a:pt x="76" y="0"/>
                  </a:lnTo>
                  <a:lnTo>
                    <a:pt x="112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28" name="Freeform 24"/>
            <p:cNvSpPr>
              <a:spLocks noEditPoints="1"/>
            </p:cNvSpPr>
            <p:nvPr/>
          </p:nvSpPr>
          <p:spPr bwMode="auto">
            <a:xfrm>
              <a:off x="1420" y="1520"/>
              <a:ext cx="228" cy="133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1" y="2"/>
                </a:cxn>
                <a:cxn ang="0">
                  <a:pos x="106" y="8"/>
                </a:cxn>
                <a:cxn ang="0">
                  <a:pos x="112" y="18"/>
                </a:cxn>
                <a:cxn ang="0">
                  <a:pos x="111" y="32"/>
                </a:cxn>
                <a:cxn ang="0">
                  <a:pos x="103" y="46"/>
                </a:cxn>
                <a:cxn ang="0">
                  <a:pos x="88" y="57"/>
                </a:cxn>
                <a:cxn ang="0">
                  <a:pos x="68" y="64"/>
                </a:cxn>
                <a:cxn ang="0">
                  <a:pos x="43" y="66"/>
                </a:cxn>
                <a:cxn ang="0">
                  <a:pos x="22" y="64"/>
                </a:cxn>
                <a:cxn ang="0">
                  <a:pos x="7" y="57"/>
                </a:cxn>
                <a:cxn ang="0">
                  <a:pos x="1" y="47"/>
                </a:cxn>
                <a:cxn ang="0">
                  <a:pos x="2" y="32"/>
                </a:cxn>
                <a:cxn ang="0">
                  <a:pos x="12" y="18"/>
                </a:cxn>
                <a:cxn ang="0">
                  <a:pos x="27" y="8"/>
                </a:cxn>
                <a:cxn ang="0">
                  <a:pos x="47" y="2"/>
                </a:cxn>
                <a:cxn ang="0">
                  <a:pos x="70" y="0"/>
                </a:cxn>
                <a:cxn ang="0">
                  <a:pos x="47" y="59"/>
                </a:cxn>
                <a:cxn ang="0">
                  <a:pos x="62" y="57"/>
                </a:cxn>
                <a:cxn ang="0">
                  <a:pos x="74" y="52"/>
                </a:cxn>
                <a:cxn ang="0">
                  <a:pos x="84" y="43"/>
                </a:cxn>
                <a:cxn ang="0">
                  <a:pos x="90" y="32"/>
                </a:cxn>
                <a:cxn ang="0">
                  <a:pos x="91" y="21"/>
                </a:cxn>
                <a:cxn ang="0">
                  <a:pos x="88" y="13"/>
                </a:cxn>
                <a:cxn ang="0">
                  <a:pos x="80" y="8"/>
                </a:cxn>
                <a:cxn ang="0">
                  <a:pos x="66" y="6"/>
                </a:cxn>
                <a:cxn ang="0">
                  <a:pos x="53" y="8"/>
                </a:cxn>
                <a:cxn ang="0">
                  <a:pos x="41" y="13"/>
                </a:cxn>
                <a:cxn ang="0">
                  <a:pos x="31" y="21"/>
                </a:cxn>
                <a:cxn ang="0">
                  <a:pos x="24" y="33"/>
                </a:cxn>
                <a:cxn ang="0">
                  <a:pos x="22" y="44"/>
                </a:cxn>
                <a:cxn ang="0">
                  <a:pos x="25" y="52"/>
                </a:cxn>
                <a:cxn ang="0">
                  <a:pos x="34" y="57"/>
                </a:cxn>
                <a:cxn ang="0">
                  <a:pos x="47" y="59"/>
                </a:cxn>
              </a:cxnLst>
              <a:rect l="0" t="0" r="r" b="b"/>
              <a:pathLst>
                <a:path w="113" h="66">
                  <a:moveTo>
                    <a:pt x="70" y="0"/>
                  </a:moveTo>
                  <a:cubicBezTo>
                    <a:pt x="78" y="0"/>
                    <a:pt x="86" y="0"/>
                    <a:pt x="91" y="2"/>
                  </a:cubicBezTo>
                  <a:cubicBezTo>
                    <a:pt x="97" y="3"/>
                    <a:pt x="102" y="5"/>
                    <a:pt x="106" y="8"/>
                  </a:cubicBezTo>
                  <a:cubicBezTo>
                    <a:pt x="109" y="11"/>
                    <a:pt x="112" y="14"/>
                    <a:pt x="112" y="18"/>
                  </a:cubicBezTo>
                  <a:cubicBezTo>
                    <a:pt x="113" y="22"/>
                    <a:pt x="113" y="27"/>
                    <a:pt x="111" y="32"/>
                  </a:cubicBezTo>
                  <a:cubicBezTo>
                    <a:pt x="110" y="37"/>
                    <a:pt x="107" y="42"/>
                    <a:pt x="103" y="46"/>
                  </a:cubicBezTo>
                  <a:cubicBezTo>
                    <a:pt x="99" y="51"/>
                    <a:pt x="94" y="54"/>
                    <a:pt x="88" y="57"/>
                  </a:cubicBezTo>
                  <a:cubicBezTo>
                    <a:pt x="82" y="60"/>
                    <a:pt x="75" y="62"/>
                    <a:pt x="68" y="64"/>
                  </a:cubicBezTo>
                  <a:cubicBezTo>
                    <a:pt x="60" y="66"/>
                    <a:pt x="52" y="66"/>
                    <a:pt x="43" y="66"/>
                  </a:cubicBezTo>
                  <a:cubicBezTo>
                    <a:pt x="35" y="66"/>
                    <a:pt x="28" y="65"/>
                    <a:pt x="22" y="64"/>
                  </a:cubicBezTo>
                  <a:cubicBezTo>
                    <a:pt x="16" y="62"/>
                    <a:pt x="11" y="60"/>
                    <a:pt x="7" y="57"/>
                  </a:cubicBezTo>
                  <a:cubicBezTo>
                    <a:pt x="4" y="54"/>
                    <a:pt x="1" y="51"/>
                    <a:pt x="1" y="47"/>
                  </a:cubicBezTo>
                  <a:cubicBezTo>
                    <a:pt x="0" y="43"/>
                    <a:pt x="0" y="38"/>
                    <a:pt x="2" y="32"/>
                  </a:cubicBezTo>
                  <a:cubicBezTo>
                    <a:pt x="4" y="27"/>
                    <a:pt x="8" y="22"/>
                    <a:pt x="12" y="18"/>
                  </a:cubicBezTo>
                  <a:cubicBezTo>
                    <a:pt x="16" y="14"/>
                    <a:pt x="21" y="11"/>
                    <a:pt x="27" y="8"/>
                  </a:cubicBezTo>
                  <a:cubicBezTo>
                    <a:pt x="33" y="5"/>
                    <a:pt x="40" y="3"/>
                    <a:pt x="47" y="2"/>
                  </a:cubicBezTo>
                  <a:cubicBezTo>
                    <a:pt x="54" y="0"/>
                    <a:pt x="62" y="0"/>
                    <a:pt x="70" y="0"/>
                  </a:cubicBezTo>
                  <a:close/>
                  <a:moveTo>
                    <a:pt x="47" y="59"/>
                  </a:moveTo>
                  <a:cubicBezTo>
                    <a:pt x="52" y="59"/>
                    <a:pt x="57" y="59"/>
                    <a:pt x="62" y="57"/>
                  </a:cubicBezTo>
                  <a:cubicBezTo>
                    <a:pt x="67" y="56"/>
                    <a:pt x="71" y="54"/>
                    <a:pt x="74" y="52"/>
                  </a:cubicBezTo>
                  <a:cubicBezTo>
                    <a:pt x="78" y="49"/>
                    <a:pt x="81" y="47"/>
                    <a:pt x="84" y="43"/>
                  </a:cubicBezTo>
                  <a:cubicBezTo>
                    <a:pt x="86" y="40"/>
                    <a:pt x="88" y="36"/>
                    <a:pt x="90" y="32"/>
                  </a:cubicBezTo>
                  <a:cubicBezTo>
                    <a:pt x="91" y="28"/>
                    <a:pt x="92" y="24"/>
                    <a:pt x="91" y="21"/>
                  </a:cubicBezTo>
                  <a:cubicBezTo>
                    <a:pt x="91" y="18"/>
                    <a:pt x="90" y="15"/>
                    <a:pt x="88" y="13"/>
                  </a:cubicBezTo>
                  <a:cubicBezTo>
                    <a:pt x="86" y="11"/>
                    <a:pt x="84" y="9"/>
                    <a:pt x="80" y="8"/>
                  </a:cubicBezTo>
                  <a:cubicBezTo>
                    <a:pt x="77" y="7"/>
                    <a:pt x="72" y="6"/>
                    <a:pt x="66" y="6"/>
                  </a:cubicBezTo>
                  <a:cubicBezTo>
                    <a:pt x="62" y="6"/>
                    <a:pt x="57" y="7"/>
                    <a:pt x="53" y="8"/>
                  </a:cubicBezTo>
                  <a:cubicBezTo>
                    <a:pt x="49" y="9"/>
                    <a:pt x="44" y="11"/>
                    <a:pt x="41" y="13"/>
                  </a:cubicBezTo>
                  <a:cubicBezTo>
                    <a:pt x="37" y="15"/>
                    <a:pt x="34" y="18"/>
                    <a:pt x="31" y="21"/>
                  </a:cubicBezTo>
                  <a:cubicBezTo>
                    <a:pt x="28" y="24"/>
                    <a:pt x="26" y="28"/>
                    <a:pt x="24" y="33"/>
                  </a:cubicBezTo>
                  <a:cubicBezTo>
                    <a:pt x="22" y="37"/>
                    <a:pt x="22" y="40"/>
                    <a:pt x="22" y="44"/>
                  </a:cubicBezTo>
                  <a:cubicBezTo>
                    <a:pt x="22" y="47"/>
                    <a:pt x="23" y="50"/>
                    <a:pt x="25" y="52"/>
                  </a:cubicBezTo>
                  <a:cubicBezTo>
                    <a:pt x="27" y="55"/>
                    <a:pt x="30" y="56"/>
                    <a:pt x="34" y="57"/>
                  </a:cubicBezTo>
                  <a:cubicBezTo>
                    <a:pt x="37" y="59"/>
                    <a:pt x="42" y="59"/>
                    <a:pt x="47" y="59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29" name="Freeform 25"/>
            <p:cNvSpPr>
              <a:spLocks/>
            </p:cNvSpPr>
            <p:nvPr/>
          </p:nvSpPr>
          <p:spPr bwMode="auto">
            <a:xfrm>
              <a:off x="4679" y="1679"/>
              <a:ext cx="122" cy="22"/>
            </a:xfrm>
            <a:custGeom>
              <a:avLst/>
              <a:gdLst/>
              <a:ahLst/>
              <a:cxnLst>
                <a:cxn ang="0">
                  <a:pos x="112" y="0"/>
                </a:cxn>
                <a:cxn ang="0">
                  <a:pos x="122" y="6"/>
                </a:cxn>
                <a:cxn ang="0">
                  <a:pos x="8" y="22"/>
                </a:cxn>
                <a:cxn ang="0">
                  <a:pos x="0" y="16"/>
                </a:cxn>
                <a:cxn ang="0">
                  <a:pos x="112" y="0"/>
                </a:cxn>
              </a:cxnLst>
              <a:rect l="0" t="0" r="r" b="b"/>
              <a:pathLst>
                <a:path w="122" h="22">
                  <a:moveTo>
                    <a:pt x="112" y="0"/>
                  </a:moveTo>
                  <a:lnTo>
                    <a:pt x="122" y="6"/>
                  </a:lnTo>
                  <a:lnTo>
                    <a:pt x="8" y="22"/>
                  </a:lnTo>
                  <a:lnTo>
                    <a:pt x="0" y="16"/>
                  </a:lnTo>
                  <a:lnTo>
                    <a:pt x="112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30" name="Freeform 26"/>
            <p:cNvSpPr>
              <a:spLocks/>
            </p:cNvSpPr>
            <p:nvPr/>
          </p:nvSpPr>
          <p:spPr bwMode="auto">
            <a:xfrm>
              <a:off x="830" y="1675"/>
              <a:ext cx="123" cy="2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24" y="16"/>
                </a:cxn>
                <a:cxn ang="0">
                  <a:pos x="116" y="22"/>
                </a:cxn>
                <a:cxn ang="0">
                  <a:pos x="0" y="6"/>
                </a:cxn>
                <a:cxn ang="0">
                  <a:pos x="8" y="0"/>
                </a:cxn>
              </a:cxnLst>
              <a:rect l="0" t="0" r="r" b="b"/>
              <a:pathLst>
                <a:path w="124" h="22">
                  <a:moveTo>
                    <a:pt x="8" y="0"/>
                  </a:moveTo>
                  <a:lnTo>
                    <a:pt x="124" y="16"/>
                  </a:lnTo>
                  <a:lnTo>
                    <a:pt x="116" y="22"/>
                  </a:lnTo>
                  <a:lnTo>
                    <a:pt x="0" y="6"/>
                  </a:lnTo>
                  <a:lnTo>
                    <a:pt x="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31" name="Freeform 27"/>
            <p:cNvSpPr>
              <a:spLocks/>
            </p:cNvSpPr>
            <p:nvPr/>
          </p:nvSpPr>
          <p:spPr bwMode="auto">
            <a:xfrm>
              <a:off x="4781" y="1770"/>
              <a:ext cx="130" cy="17"/>
            </a:xfrm>
            <a:custGeom>
              <a:avLst/>
              <a:gdLst/>
              <a:ahLst/>
              <a:cxnLst>
                <a:cxn ang="0">
                  <a:pos x="122" y="0"/>
                </a:cxn>
                <a:cxn ang="0">
                  <a:pos x="130" y="6"/>
                </a:cxn>
                <a:cxn ang="0">
                  <a:pos x="8" y="18"/>
                </a:cxn>
                <a:cxn ang="0">
                  <a:pos x="0" y="12"/>
                </a:cxn>
                <a:cxn ang="0">
                  <a:pos x="122" y="0"/>
                </a:cxn>
              </a:cxnLst>
              <a:rect l="0" t="0" r="r" b="b"/>
              <a:pathLst>
                <a:path w="130" h="18">
                  <a:moveTo>
                    <a:pt x="122" y="0"/>
                  </a:moveTo>
                  <a:lnTo>
                    <a:pt x="130" y="6"/>
                  </a:lnTo>
                  <a:lnTo>
                    <a:pt x="8" y="18"/>
                  </a:lnTo>
                  <a:lnTo>
                    <a:pt x="0" y="12"/>
                  </a:lnTo>
                  <a:lnTo>
                    <a:pt x="122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32" name="Freeform 28"/>
            <p:cNvSpPr>
              <a:spLocks/>
            </p:cNvSpPr>
            <p:nvPr/>
          </p:nvSpPr>
          <p:spPr bwMode="auto">
            <a:xfrm>
              <a:off x="4865" y="1866"/>
              <a:ext cx="138" cy="12"/>
            </a:xfrm>
            <a:custGeom>
              <a:avLst/>
              <a:gdLst/>
              <a:ahLst/>
              <a:cxnLst>
                <a:cxn ang="0">
                  <a:pos x="133" y="0"/>
                </a:cxn>
                <a:cxn ang="0">
                  <a:pos x="139" y="6"/>
                </a:cxn>
                <a:cxn ang="0">
                  <a:pos x="6" y="12"/>
                </a:cxn>
                <a:cxn ang="0">
                  <a:pos x="0" y="6"/>
                </a:cxn>
                <a:cxn ang="0">
                  <a:pos x="133" y="0"/>
                </a:cxn>
              </a:cxnLst>
              <a:rect l="0" t="0" r="r" b="b"/>
              <a:pathLst>
                <a:path w="139" h="12">
                  <a:moveTo>
                    <a:pt x="133" y="0"/>
                  </a:moveTo>
                  <a:lnTo>
                    <a:pt x="139" y="6"/>
                  </a:lnTo>
                  <a:lnTo>
                    <a:pt x="6" y="12"/>
                  </a:lnTo>
                  <a:lnTo>
                    <a:pt x="0" y="6"/>
                  </a:lnTo>
                  <a:lnTo>
                    <a:pt x="13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33" name="Freeform 29"/>
            <p:cNvSpPr>
              <a:spLocks/>
            </p:cNvSpPr>
            <p:nvPr/>
          </p:nvSpPr>
          <p:spPr bwMode="auto">
            <a:xfrm>
              <a:off x="632" y="1862"/>
              <a:ext cx="140" cy="13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41" y="6"/>
                </a:cxn>
                <a:cxn ang="0">
                  <a:pos x="135" y="14"/>
                </a:cxn>
                <a:cxn ang="0">
                  <a:pos x="0" y="8"/>
                </a:cxn>
                <a:cxn ang="0">
                  <a:pos x="6" y="0"/>
                </a:cxn>
              </a:cxnLst>
              <a:rect l="0" t="0" r="r" b="b"/>
              <a:pathLst>
                <a:path w="141" h="14">
                  <a:moveTo>
                    <a:pt x="6" y="0"/>
                  </a:moveTo>
                  <a:lnTo>
                    <a:pt x="141" y="6"/>
                  </a:lnTo>
                  <a:lnTo>
                    <a:pt x="135" y="14"/>
                  </a:lnTo>
                  <a:lnTo>
                    <a:pt x="0" y="8"/>
                  </a:lnTo>
                  <a:lnTo>
                    <a:pt x="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34" name="Freeform 30"/>
            <p:cNvSpPr>
              <a:spLocks/>
            </p:cNvSpPr>
            <p:nvPr/>
          </p:nvSpPr>
          <p:spPr bwMode="auto">
            <a:xfrm>
              <a:off x="4900" y="1962"/>
              <a:ext cx="196" cy="20"/>
            </a:xfrm>
            <a:custGeom>
              <a:avLst/>
              <a:gdLst/>
              <a:ahLst/>
              <a:cxnLst>
                <a:cxn ang="0">
                  <a:pos x="183" y="0"/>
                </a:cxn>
                <a:cxn ang="0">
                  <a:pos x="195" y="20"/>
                </a:cxn>
                <a:cxn ang="0">
                  <a:pos x="12" y="20"/>
                </a:cxn>
                <a:cxn ang="0">
                  <a:pos x="0" y="0"/>
                </a:cxn>
                <a:cxn ang="0">
                  <a:pos x="183" y="0"/>
                </a:cxn>
              </a:cxnLst>
              <a:rect l="0" t="0" r="r" b="b"/>
              <a:pathLst>
                <a:path w="195" h="20">
                  <a:moveTo>
                    <a:pt x="183" y="0"/>
                  </a:moveTo>
                  <a:lnTo>
                    <a:pt x="195" y="20"/>
                  </a:lnTo>
                  <a:lnTo>
                    <a:pt x="12" y="20"/>
                  </a:lnTo>
                  <a:lnTo>
                    <a:pt x="0" y="0"/>
                  </a:lnTo>
                  <a:lnTo>
                    <a:pt x="18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35" name="Freeform 31"/>
            <p:cNvSpPr>
              <a:spLocks/>
            </p:cNvSpPr>
            <p:nvPr/>
          </p:nvSpPr>
          <p:spPr bwMode="auto">
            <a:xfrm>
              <a:off x="543" y="1955"/>
              <a:ext cx="196" cy="2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86" y="22"/>
                </a:cxn>
                <a:cxn ang="0">
                  <a:pos x="0" y="20"/>
                </a:cxn>
                <a:cxn ang="0">
                  <a:pos x="12" y="0"/>
                </a:cxn>
                <a:cxn ang="0">
                  <a:pos x="197" y="0"/>
                </a:cxn>
              </a:cxnLst>
              <a:rect l="0" t="0" r="r" b="b"/>
              <a:pathLst>
                <a:path w="197" h="22">
                  <a:moveTo>
                    <a:pt x="197" y="0"/>
                  </a:moveTo>
                  <a:lnTo>
                    <a:pt x="186" y="22"/>
                  </a:lnTo>
                  <a:lnTo>
                    <a:pt x="0" y="20"/>
                  </a:lnTo>
                  <a:lnTo>
                    <a:pt x="12" y="0"/>
                  </a:lnTo>
                  <a:lnTo>
                    <a:pt x="19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36" name="Freeform 32"/>
            <p:cNvSpPr>
              <a:spLocks/>
            </p:cNvSpPr>
            <p:nvPr/>
          </p:nvSpPr>
          <p:spPr bwMode="auto">
            <a:xfrm>
              <a:off x="1397" y="1950"/>
              <a:ext cx="1322" cy="44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660" y="0"/>
                </a:cxn>
                <a:cxn ang="0">
                  <a:pos x="657" y="3"/>
                </a:cxn>
                <a:cxn ang="0">
                  <a:pos x="655" y="6"/>
                </a:cxn>
                <a:cxn ang="0">
                  <a:pos x="654" y="8"/>
                </a:cxn>
                <a:cxn ang="0">
                  <a:pos x="654" y="11"/>
                </a:cxn>
                <a:cxn ang="0">
                  <a:pos x="654" y="14"/>
                </a:cxn>
                <a:cxn ang="0">
                  <a:pos x="655" y="17"/>
                </a:cxn>
                <a:cxn ang="0">
                  <a:pos x="656" y="20"/>
                </a:cxn>
                <a:cxn ang="0">
                  <a:pos x="659" y="22"/>
                </a:cxn>
                <a:cxn ang="0">
                  <a:pos x="0" y="11"/>
                </a:cxn>
              </a:cxnLst>
              <a:rect l="0" t="0" r="r" b="b"/>
              <a:pathLst>
                <a:path w="660" h="22">
                  <a:moveTo>
                    <a:pt x="0" y="11"/>
                  </a:moveTo>
                  <a:cubicBezTo>
                    <a:pt x="660" y="0"/>
                    <a:pt x="660" y="0"/>
                    <a:pt x="660" y="0"/>
                  </a:cubicBezTo>
                  <a:cubicBezTo>
                    <a:pt x="659" y="1"/>
                    <a:pt x="658" y="2"/>
                    <a:pt x="657" y="3"/>
                  </a:cubicBezTo>
                  <a:cubicBezTo>
                    <a:pt x="656" y="4"/>
                    <a:pt x="656" y="5"/>
                    <a:pt x="655" y="6"/>
                  </a:cubicBezTo>
                  <a:cubicBezTo>
                    <a:pt x="655" y="7"/>
                    <a:pt x="654" y="7"/>
                    <a:pt x="654" y="8"/>
                  </a:cubicBezTo>
                  <a:cubicBezTo>
                    <a:pt x="654" y="9"/>
                    <a:pt x="654" y="10"/>
                    <a:pt x="654" y="11"/>
                  </a:cubicBezTo>
                  <a:cubicBezTo>
                    <a:pt x="654" y="12"/>
                    <a:pt x="654" y="13"/>
                    <a:pt x="654" y="14"/>
                  </a:cubicBezTo>
                  <a:cubicBezTo>
                    <a:pt x="654" y="15"/>
                    <a:pt x="655" y="16"/>
                    <a:pt x="655" y="17"/>
                  </a:cubicBezTo>
                  <a:cubicBezTo>
                    <a:pt x="655" y="18"/>
                    <a:pt x="656" y="19"/>
                    <a:pt x="656" y="20"/>
                  </a:cubicBezTo>
                  <a:cubicBezTo>
                    <a:pt x="657" y="20"/>
                    <a:pt x="658" y="21"/>
                    <a:pt x="659" y="22"/>
                  </a:cubicBezTo>
                  <a:lnTo>
                    <a:pt x="0" y="1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37" name="Freeform 33"/>
            <p:cNvSpPr>
              <a:spLocks/>
            </p:cNvSpPr>
            <p:nvPr/>
          </p:nvSpPr>
          <p:spPr bwMode="auto">
            <a:xfrm>
              <a:off x="2706" y="1920"/>
              <a:ext cx="238" cy="110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67" y="0"/>
                </a:cxn>
                <a:cxn ang="0">
                  <a:pos x="75" y="1"/>
                </a:cxn>
                <a:cxn ang="0">
                  <a:pos x="82" y="2"/>
                </a:cxn>
                <a:cxn ang="0">
                  <a:pos x="89" y="4"/>
                </a:cxn>
                <a:cxn ang="0">
                  <a:pos x="96" y="6"/>
                </a:cxn>
                <a:cxn ang="0">
                  <a:pos x="101" y="8"/>
                </a:cxn>
                <a:cxn ang="0">
                  <a:pos x="106" y="11"/>
                </a:cxn>
                <a:cxn ang="0">
                  <a:pos x="111" y="14"/>
                </a:cxn>
                <a:cxn ang="0">
                  <a:pos x="114" y="16"/>
                </a:cxn>
                <a:cxn ang="0">
                  <a:pos x="117" y="20"/>
                </a:cxn>
                <a:cxn ang="0">
                  <a:pos x="118" y="23"/>
                </a:cxn>
                <a:cxn ang="0">
                  <a:pos x="119" y="27"/>
                </a:cxn>
                <a:cxn ang="0">
                  <a:pos x="119" y="30"/>
                </a:cxn>
                <a:cxn ang="0">
                  <a:pos x="118" y="33"/>
                </a:cxn>
                <a:cxn ang="0">
                  <a:pos x="116" y="36"/>
                </a:cxn>
                <a:cxn ang="0">
                  <a:pos x="113" y="39"/>
                </a:cxn>
                <a:cxn ang="0">
                  <a:pos x="109" y="42"/>
                </a:cxn>
                <a:cxn ang="0">
                  <a:pos x="105" y="45"/>
                </a:cxn>
                <a:cxn ang="0">
                  <a:pos x="100" y="47"/>
                </a:cxn>
                <a:cxn ang="0">
                  <a:pos x="94" y="49"/>
                </a:cxn>
                <a:cxn ang="0">
                  <a:pos x="86" y="51"/>
                </a:cxn>
                <a:cxn ang="0">
                  <a:pos x="78" y="52"/>
                </a:cxn>
                <a:cxn ang="0">
                  <a:pos x="69" y="53"/>
                </a:cxn>
                <a:cxn ang="0">
                  <a:pos x="60" y="54"/>
                </a:cxn>
                <a:cxn ang="0">
                  <a:pos x="52" y="53"/>
                </a:cxn>
                <a:cxn ang="0">
                  <a:pos x="44" y="53"/>
                </a:cxn>
                <a:cxn ang="0">
                  <a:pos x="36" y="51"/>
                </a:cxn>
                <a:cxn ang="0">
                  <a:pos x="29" y="50"/>
                </a:cxn>
                <a:cxn ang="0">
                  <a:pos x="21" y="47"/>
                </a:cxn>
                <a:cxn ang="0">
                  <a:pos x="15" y="44"/>
                </a:cxn>
                <a:cxn ang="0">
                  <a:pos x="9" y="41"/>
                </a:cxn>
                <a:cxn ang="0">
                  <a:pos x="5" y="37"/>
                </a:cxn>
                <a:cxn ang="0">
                  <a:pos x="2" y="35"/>
                </a:cxn>
                <a:cxn ang="0">
                  <a:pos x="1" y="32"/>
                </a:cxn>
                <a:cxn ang="0">
                  <a:pos x="0" y="29"/>
                </a:cxn>
                <a:cxn ang="0">
                  <a:pos x="0" y="26"/>
                </a:cxn>
                <a:cxn ang="0">
                  <a:pos x="0" y="23"/>
                </a:cxn>
                <a:cxn ang="0">
                  <a:pos x="1" y="21"/>
                </a:cxn>
                <a:cxn ang="0">
                  <a:pos x="3" y="18"/>
                </a:cxn>
                <a:cxn ang="0">
                  <a:pos x="6" y="15"/>
                </a:cxn>
                <a:cxn ang="0">
                  <a:pos x="11" y="11"/>
                </a:cxn>
                <a:cxn ang="0">
                  <a:pos x="17" y="8"/>
                </a:cxn>
                <a:cxn ang="0">
                  <a:pos x="24" y="5"/>
                </a:cxn>
                <a:cxn ang="0">
                  <a:pos x="32" y="3"/>
                </a:cxn>
                <a:cxn ang="0">
                  <a:pos x="39" y="2"/>
                </a:cxn>
                <a:cxn ang="0">
                  <a:pos x="45" y="1"/>
                </a:cxn>
                <a:cxn ang="0">
                  <a:pos x="52" y="0"/>
                </a:cxn>
                <a:cxn ang="0">
                  <a:pos x="59" y="0"/>
                </a:cxn>
              </a:cxnLst>
              <a:rect l="0" t="0" r="r" b="b"/>
              <a:pathLst>
                <a:path w="119" h="54">
                  <a:moveTo>
                    <a:pt x="59" y="0"/>
                  </a:moveTo>
                  <a:cubicBezTo>
                    <a:pt x="62" y="0"/>
                    <a:pt x="64" y="0"/>
                    <a:pt x="67" y="0"/>
                  </a:cubicBezTo>
                  <a:cubicBezTo>
                    <a:pt x="70" y="1"/>
                    <a:pt x="72" y="1"/>
                    <a:pt x="75" y="1"/>
                  </a:cubicBezTo>
                  <a:cubicBezTo>
                    <a:pt x="77" y="1"/>
                    <a:pt x="80" y="2"/>
                    <a:pt x="82" y="2"/>
                  </a:cubicBezTo>
                  <a:cubicBezTo>
                    <a:pt x="85" y="3"/>
                    <a:pt x="87" y="3"/>
                    <a:pt x="89" y="4"/>
                  </a:cubicBezTo>
                  <a:cubicBezTo>
                    <a:pt x="91" y="4"/>
                    <a:pt x="93" y="5"/>
                    <a:pt x="96" y="6"/>
                  </a:cubicBezTo>
                  <a:cubicBezTo>
                    <a:pt x="98" y="6"/>
                    <a:pt x="99" y="7"/>
                    <a:pt x="101" y="8"/>
                  </a:cubicBezTo>
                  <a:cubicBezTo>
                    <a:pt x="103" y="9"/>
                    <a:pt x="105" y="10"/>
                    <a:pt x="106" y="11"/>
                  </a:cubicBezTo>
                  <a:cubicBezTo>
                    <a:pt x="108" y="12"/>
                    <a:pt x="109" y="13"/>
                    <a:pt x="111" y="14"/>
                  </a:cubicBezTo>
                  <a:cubicBezTo>
                    <a:pt x="112" y="14"/>
                    <a:pt x="113" y="15"/>
                    <a:pt x="114" y="16"/>
                  </a:cubicBezTo>
                  <a:cubicBezTo>
                    <a:pt x="115" y="18"/>
                    <a:pt x="116" y="19"/>
                    <a:pt x="117" y="20"/>
                  </a:cubicBezTo>
                  <a:cubicBezTo>
                    <a:pt x="117" y="21"/>
                    <a:pt x="118" y="22"/>
                    <a:pt x="118" y="23"/>
                  </a:cubicBezTo>
                  <a:cubicBezTo>
                    <a:pt x="119" y="24"/>
                    <a:pt x="119" y="25"/>
                    <a:pt x="119" y="27"/>
                  </a:cubicBezTo>
                  <a:cubicBezTo>
                    <a:pt x="119" y="28"/>
                    <a:pt x="119" y="29"/>
                    <a:pt x="119" y="30"/>
                  </a:cubicBezTo>
                  <a:cubicBezTo>
                    <a:pt x="118" y="31"/>
                    <a:pt x="118" y="32"/>
                    <a:pt x="118" y="33"/>
                  </a:cubicBezTo>
                  <a:cubicBezTo>
                    <a:pt x="117" y="34"/>
                    <a:pt x="116" y="35"/>
                    <a:pt x="116" y="36"/>
                  </a:cubicBezTo>
                  <a:cubicBezTo>
                    <a:pt x="115" y="37"/>
                    <a:pt x="114" y="38"/>
                    <a:pt x="113" y="39"/>
                  </a:cubicBezTo>
                  <a:cubicBezTo>
                    <a:pt x="112" y="40"/>
                    <a:pt x="110" y="41"/>
                    <a:pt x="109" y="42"/>
                  </a:cubicBezTo>
                  <a:cubicBezTo>
                    <a:pt x="108" y="43"/>
                    <a:pt x="106" y="44"/>
                    <a:pt x="105" y="45"/>
                  </a:cubicBezTo>
                  <a:cubicBezTo>
                    <a:pt x="103" y="45"/>
                    <a:pt x="101" y="46"/>
                    <a:pt x="100" y="47"/>
                  </a:cubicBezTo>
                  <a:cubicBezTo>
                    <a:pt x="98" y="48"/>
                    <a:pt x="96" y="48"/>
                    <a:pt x="94" y="49"/>
                  </a:cubicBezTo>
                  <a:cubicBezTo>
                    <a:pt x="91" y="50"/>
                    <a:pt x="89" y="50"/>
                    <a:pt x="86" y="51"/>
                  </a:cubicBezTo>
                  <a:cubicBezTo>
                    <a:pt x="84" y="52"/>
                    <a:pt x="81" y="52"/>
                    <a:pt x="78" y="52"/>
                  </a:cubicBezTo>
                  <a:cubicBezTo>
                    <a:pt x="75" y="53"/>
                    <a:pt x="72" y="53"/>
                    <a:pt x="69" y="53"/>
                  </a:cubicBezTo>
                  <a:cubicBezTo>
                    <a:pt x="66" y="54"/>
                    <a:pt x="63" y="54"/>
                    <a:pt x="60" y="54"/>
                  </a:cubicBezTo>
                  <a:cubicBezTo>
                    <a:pt x="57" y="54"/>
                    <a:pt x="54" y="54"/>
                    <a:pt x="52" y="53"/>
                  </a:cubicBezTo>
                  <a:cubicBezTo>
                    <a:pt x="49" y="53"/>
                    <a:pt x="46" y="53"/>
                    <a:pt x="44" y="53"/>
                  </a:cubicBezTo>
                  <a:cubicBezTo>
                    <a:pt x="41" y="52"/>
                    <a:pt x="39" y="52"/>
                    <a:pt x="36" y="51"/>
                  </a:cubicBezTo>
                  <a:cubicBezTo>
                    <a:pt x="34" y="51"/>
                    <a:pt x="31" y="50"/>
                    <a:pt x="29" y="50"/>
                  </a:cubicBezTo>
                  <a:cubicBezTo>
                    <a:pt x="26" y="49"/>
                    <a:pt x="24" y="48"/>
                    <a:pt x="21" y="47"/>
                  </a:cubicBezTo>
                  <a:cubicBezTo>
                    <a:pt x="19" y="46"/>
                    <a:pt x="17" y="45"/>
                    <a:pt x="15" y="44"/>
                  </a:cubicBezTo>
                  <a:cubicBezTo>
                    <a:pt x="13" y="43"/>
                    <a:pt x="11" y="42"/>
                    <a:pt x="9" y="41"/>
                  </a:cubicBezTo>
                  <a:cubicBezTo>
                    <a:pt x="7" y="40"/>
                    <a:pt x="6" y="38"/>
                    <a:pt x="5" y="37"/>
                  </a:cubicBezTo>
                  <a:cubicBezTo>
                    <a:pt x="4" y="36"/>
                    <a:pt x="3" y="35"/>
                    <a:pt x="2" y="35"/>
                  </a:cubicBezTo>
                  <a:cubicBezTo>
                    <a:pt x="2" y="34"/>
                    <a:pt x="1" y="33"/>
                    <a:pt x="1" y="32"/>
                  </a:cubicBezTo>
                  <a:cubicBezTo>
                    <a:pt x="1" y="31"/>
                    <a:pt x="0" y="30"/>
                    <a:pt x="0" y="29"/>
                  </a:cubicBezTo>
                  <a:cubicBezTo>
                    <a:pt x="0" y="28"/>
                    <a:pt x="0" y="27"/>
                    <a:pt x="0" y="26"/>
                  </a:cubicBezTo>
                  <a:cubicBezTo>
                    <a:pt x="0" y="25"/>
                    <a:pt x="0" y="24"/>
                    <a:pt x="0" y="23"/>
                  </a:cubicBezTo>
                  <a:cubicBezTo>
                    <a:pt x="0" y="22"/>
                    <a:pt x="1" y="22"/>
                    <a:pt x="1" y="21"/>
                  </a:cubicBezTo>
                  <a:cubicBezTo>
                    <a:pt x="2" y="20"/>
                    <a:pt x="2" y="19"/>
                    <a:pt x="3" y="18"/>
                  </a:cubicBezTo>
                  <a:cubicBezTo>
                    <a:pt x="4" y="17"/>
                    <a:pt x="5" y="16"/>
                    <a:pt x="6" y="15"/>
                  </a:cubicBezTo>
                  <a:cubicBezTo>
                    <a:pt x="7" y="14"/>
                    <a:pt x="9" y="13"/>
                    <a:pt x="11" y="11"/>
                  </a:cubicBezTo>
                  <a:cubicBezTo>
                    <a:pt x="12" y="10"/>
                    <a:pt x="14" y="9"/>
                    <a:pt x="17" y="8"/>
                  </a:cubicBezTo>
                  <a:cubicBezTo>
                    <a:pt x="19" y="7"/>
                    <a:pt x="21" y="6"/>
                    <a:pt x="24" y="5"/>
                  </a:cubicBezTo>
                  <a:cubicBezTo>
                    <a:pt x="27" y="4"/>
                    <a:pt x="29" y="4"/>
                    <a:pt x="32" y="3"/>
                  </a:cubicBezTo>
                  <a:cubicBezTo>
                    <a:pt x="34" y="2"/>
                    <a:pt x="36" y="2"/>
                    <a:pt x="39" y="2"/>
                  </a:cubicBezTo>
                  <a:cubicBezTo>
                    <a:pt x="41" y="1"/>
                    <a:pt x="43" y="1"/>
                    <a:pt x="45" y="1"/>
                  </a:cubicBezTo>
                  <a:cubicBezTo>
                    <a:pt x="47" y="1"/>
                    <a:pt x="50" y="0"/>
                    <a:pt x="52" y="0"/>
                  </a:cubicBezTo>
                  <a:cubicBezTo>
                    <a:pt x="54" y="0"/>
                    <a:pt x="57" y="0"/>
                    <a:pt x="59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38" name="Freeform 34"/>
            <p:cNvSpPr>
              <a:spLocks/>
            </p:cNvSpPr>
            <p:nvPr/>
          </p:nvSpPr>
          <p:spPr bwMode="auto">
            <a:xfrm>
              <a:off x="4987" y="2072"/>
              <a:ext cx="150" cy="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6"/>
                </a:cxn>
                <a:cxn ang="0">
                  <a:pos x="150" y="14"/>
                </a:cxn>
                <a:cxn ang="0">
                  <a:pos x="2" y="8"/>
                </a:cxn>
                <a:cxn ang="0">
                  <a:pos x="0" y="0"/>
                </a:cxn>
              </a:cxnLst>
              <a:rect l="0" t="0" r="r" b="b"/>
              <a:pathLst>
                <a:path w="150" h="14">
                  <a:moveTo>
                    <a:pt x="0" y="0"/>
                  </a:moveTo>
                  <a:lnTo>
                    <a:pt x="146" y="6"/>
                  </a:lnTo>
                  <a:lnTo>
                    <a:pt x="150" y="14"/>
                  </a:lnTo>
                  <a:lnTo>
                    <a:pt x="2" y="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39" name="Freeform 35"/>
            <p:cNvSpPr>
              <a:spLocks/>
            </p:cNvSpPr>
            <p:nvPr/>
          </p:nvSpPr>
          <p:spPr bwMode="auto">
            <a:xfrm>
              <a:off x="511" y="2065"/>
              <a:ext cx="152" cy="17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150" y="8"/>
                </a:cxn>
                <a:cxn ang="0">
                  <a:pos x="0" y="16"/>
                </a:cxn>
                <a:cxn ang="0">
                  <a:pos x="4" y="8"/>
                </a:cxn>
                <a:cxn ang="0">
                  <a:pos x="152" y="0"/>
                </a:cxn>
              </a:cxnLst>
              <a:rect l="0" t="0" r="r" b="b"/>
              <a:pathLst>
                <a:path w="152" h="16">
                  <a:moveTo>
                    <a:pt x="152" y="0"/>
                  </a:moveTo>
                  <a:lnTo>
                    <a:pt x="150" y="8"/>
                  </a:lnTo>
                  <a:lnTo>
                    <a:pt x="0" y="16"/>
                  </a:lnTo>
                  <a:lnTo>
                    <a:pt x="4" y="8"/>
                  </a:lnTo>
                  <a:lnTo>
                    <a:pt x="152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40" name="Freeform 36"/>
            <p:cNvSpPr>
              <a:spLocks/>
            </p:cNvSpPr>
            <p:nvPr/>
          </p:nvSpPr>
          <p:spPr bwMode="auto">
            <a:xfrm>
              <a:off x="5015" y="2175"/>
              <a:ext cx="155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4" y="16"/>
                </a:cxn>
                <a:cxn ang="0">
                  <a:pos x="154" y="24"/>
                </a:cxn>
                <a:cxn ang="0">
                  <a:pos x="2" y="10"/>
                </a:cxn>
                <a:cxn ang="0">
                  <a:pos x="0" y="0"/>
                </a:cxn>
              </a:cxnLst>
              <a:rect l="0" t="0" r="r" b="b"/>
              <a:pathLst>
                <a:path w="154" h="24">
                  <a:moveTo>
                    <a:pt x="0" y="0"/>
                  </a:moveTo>
                  <a:lnTo>
                    <a:pt x="154" y="16"/>
                  </a:lnTo>
                  <a:lnTo>
                    <a:pt x="154" y="24"/>
                  </a:lnTo>
                  <a:lnTo>
                    <a:pt x="2" y="1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41" name="Freeform 37"/>
            <p:cNvSpPr>
              <a:spLocks/>
            </p:cNvSpPr>
            <p:nvPr/>
          </p:nvSpPr>
          <p:spPr bwMode="auto">
            <a:xfrm>
              <a:off x="5019" y="2288"/>
              <a:ext cx="157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8" y="22"/>
                </a:cxn>
                <a:cxn ang="0">
                  <a:pos x="156" y="32"/>
                </a:cxn>
                <a:cxn ang="0">
                  <a:pos x="0" y="8"/>
                </a:cxn>
                <a:cxn ang="0">
                  <a:pos x="0" y="0"/>
                </a:cxn>
              </a:cxnLst>
              <a:rect l="0" t="0" r="r" b="b"/>
              <a:pathLst>
                <a:path w="158" h="32">
                  <a:moveTo>
                    <a:pt x="0" y="0"/>
                  </a:moveTo>
                  <a:lnTo>
                    <a:pt x="158" y="22"/>
                  </a:lnTo>
                  <a:lnTo>
                    <a:pt x="156" y="32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42" name="Freeform 38"/>
            <p:cNvSpPr>
              <a:spLocks/>
            </p:cNvSpPr>
            <p:nvPr/>
          </p:nvSpPr>
          <p:spPr bwMode="auto">
            <a:xfrm>
              <a:off x="2743" y="2019"/>
              <a:ext cx="186" cy="334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93" y="167"/>
                </a:cxn>
                <a:cxn ang="0">
                  <a:pos x="0" y="167"/>
                </a:cxn>
                <a:cxn ang="0">
                  <a:pos x="11" y="1"/>
                </a:cxn>
                <a:cxn ang="0">
                  <a:pos x="18" y="2"/>
                </a:cxn>
                <a:cxn ang="0">
                  <a:pos x="26" y="4"/>
                </a:cxn>
                <a:cxn ang="0">
                  <a:pos x="34" y="4"/>
                </a:cxn>
                <a:cxn ang="0">
                  <a:pos x="42" y="5"/>
                </a:cxn>
                <a:cxn ang="0">
                  <a:pos x="51" y="4"/>
                </a:cxn>
                <a:cxn ang="0">
                  <a:pos x="60" y="3"/>
                </a:cxn>
                <a:cxn ang="0">
                  <a:pos x="68" y="2"/>
                </a:cxn>
                <a:cxn ang="0">
                  <a:pos x="76" y="0"/>
                </a:cxn>
              </a:cxnLst>
              <a:rect l="0" t="0" r="r" b="b"/>
              <a:pathLst>
                <a:path w="93" h="167">
                  <a:moveTo>
                    <a:pt x="76" y="0"/>
                  </a:moveTo>
                  <a:cubicBezTo>
                    <a:pt x="93" y="167"/>
                    <a:pt x="93" y="167"/>
                    <a:pt x="93" y="167"/>
                  </a:cubicBezTo>
                  <a:cubicBezTo>
                    <a:pt x="0" y="167"/>
                    <a:pt x="0" y="167"/>
                    <a:pt x="0" y="167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3" y="1"/>
                    <a:pt x="16" y="2"/>
                    <a:pt x="18" y="2"/>
                  </a:cubicBezTo>
                  <a:cubicBezTo>
                    <a:pt x="21" y="3"/>
                    <a:pt x="23" y="3"/>
                    <a:pt x="26" y="4"/>
                  </a:cubicBezTo>
                  <a:cubicBezTo>
                    <a:pt x="28" y="4"/>
                    <a:pt x="31" y="4"/>
                    <a:pt x="34" y="4"/>
                  </a:cubicBezTo>
                  <a:cubicBezTo>
                    <a:pt x="36" y="5"/>
                    <a:pt x="39" y="5"/>
                    <a:pt x="42" y="5"/>
                  </a:cubicBezTo>
                  <a:cubicBezTo>
                    <a:pt x="45" y="5"/>
                    <a:pt x="48" y="5"/>
                    <a:pt x="51" y="4"/>
                  </a:cubicBezTo>
                  <a:cubicBezTo>
                    <a:pt x="54" y="4"/>
                    <a:pt x="57" y="4"/>
                    <a:pt x="60" y="3"/>
                  </a:cubicBezTo>
                  <a:cubicBezTo>
                    <a:pt x="63" y="3"/>
                    <a:pt x="66" y="3"/>
                    <a:pt x="68" y="2"/>
                  </a:cubicBezTo>
                  <a:cubicBezTo>
                    <a:pt x="71" y="1"/>
                    <a:pt x="73" y="1"/>
                    <a:pt x="76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43" name="Freeform 39"/>
            <p:cNvSpPr>
              <a:spLocks/>
            </p:cNvSpPr>
            <p:nvPr/>
          </p:nvSpPr>
          <p:spPr bwMode="auto">
            <a:xfrm>
              <a:off x="4988" y="2401"/>
              <a:ext cx="164" cy="4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64" y="33"/>
                </a:cxn>
                <a:cxn ang="0">
                  <a:pos x="162" y="41"/>
                </a:cxn>
                <a:cxn ang="0">
                  <a:pos x="0" y="8"/>
                </a:cxn>
                <a:cxn ang="0">
                  <a:pos x="4" y="0"/>
                </a:cxn>
              </a:cxnLst>
              <a:rect l="0" t="0" r="r" b="b"/>
              <a:pathLst>
                <a:path w="164" h="41">
                  <a:moveTo>
                    <a:pt x="4" y="0"/>
                  </a:moveTo>
                  <a:lnTo>
                    <a:pt x="164" y="33"/>
                  </a:lnTo>
                  <a:lnTo>
                    <a:pt x="162" y="41"/>
                  </a:lnTo>
                  <a:lnTo>
                    <a:pt x="0" y="8"/>
                  </a:lnTo>
                  <a:lnTo>
                    <a:pt x="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44" name="Freeform 40"/>
            <p:cNvSpPr>
              <a:spLocks noEditPoints="1"/>
            </p:cNvSpPr>
            <p:nvPr/>
          </p:nvSpPr>
          <p:spPr bwMode="auto">
            <a:xfrm>
              <a:off x="4458" y="2318"/>
              <a:ext cx="302" cy="201"/>
            </a:xfrm>
            <a:custGeom>
              <a:avLst/>
              <a:gdLst/>
              <a:ahLst/>
              <a:cxnLst>
                <a:cxn ang="0">
                  <a:pos x="118" y="61"/>
                </a:cxn>
                <a:cxn ang="0">
                  <a:pos x="146" y="61"/>
                </a:cxn>
                <a:cxn ang="0">
                  <a:pos x="151" y="72"/>
                </a:cxn>
                <a:cxn ang="0">
                  <a:pos x="123" y="72"/>
                </a:cxn>
                <a:cxn ang="0">
                  <a:pos x="135" y="100"/>
                </a:cxn>
                <a:cxn ang="0">
                  <a:pos x="110" y="100"/>
                </a:cxn>
                <a:cxn ang="0">
                  <a:pos x="97" y="72"/>
                </a:cxn>
                <a:cxn ang="0">
                  <a:pos x="4" y="72"/>
                </a:cxn>
                <a:cxn ang="0">
                  <a:pos x="0" y="63"/>
                </a:cxn>
                <a:cxn ang="0">
                  <a:pos x="61" y="0"/>
                </a:cxn>
                <a:cxn ang="0">
                  <a:pos x="90" y="0"/>
                </a:cxn>
                <a:cxn ang="0">
                  <a:pos x="118" y="61"/>
                </a:cxn>
                <a:cxn ang="0">
                  <a:pos x="77" y="28"/>
                </a:cxn>
                <a:cxn ang="0">
                  <a:pos x="76" y="24"/>
                </a:cxn>
                <a:cxn ang="0">
                  <a:pos x="74" y="20"/>
                </a:cxn>
                <a:cxn ang="0">
                  <a:pos x="73" y="16"/>
                </a:cxn>
                <a:cxn ang="0">
                  <a:pos x="71" y="12"/>
                </a:cxn>
                <a:cxn ang="0">
                  <a:pos x="71" y="12"/>
                </a:cxn>
                <a:cxn ang="0">
                  <a:pos x="68" y="16"/>
                </a:cxn>
                <a:cxn ang="0">
                  <a:pos x="66" y="20"/>
                </a:cxn>
                <a:cxn ang="0">
                  <a:pos x="63" y="23"/>
                </a:cxn>
                <a:cxn ang="0">
                  <a:pos x="61" y="27"/>
                </a:cxn>
                <a:cxn ang="0">
                  <a:pos x="27" y="60"/>
                </a:cxn>
                <a:cxn ang="0">
                  <a:pos x="27" y="61"/>
                </a:cxn>
                <a:cxn ang="0">
                  <a:pos x="92" y="61"/>
                </a:cxn>
                <a:cxn ang="0">
                  <a:pos x="77" y="28"/>
                </a:cxn>
              </a:cxnLst>
              <a:rect l="0" t="0" r="r" b="b"/>
              <a:pathLst>
                <a:path w="151" h="100">
                  <a:moveTo>
                    <a:pt x="118" y="61"/>
                  </a:moveTo>
                  <a:cubicBezTo>
                    <a:pt x="146" y="61"/>
                    <a:pt x="146" y="61"/>
                    <a:pt x="146" y="61"/>
                  </a:cubicBezTo>
                  <a:cubicBezTo>
                    <a:pt x="151" y="72"/>
                    <a:pt x="151" y="72"/>
                    <a:pt x="151" y="72"/>
                  </a:cubicBezTo>
                  <a:cubicBezTo>
                    <a:pt x="123" y="72"/>
                    <a:pt x="123" y="72"/>
                    <a:pt x="123" y="72"/>
                  </a:cubicBezTo>
                  <a:cubicBezTo>
                    <a:pt x="135" y="100"/>
                    <a:pt x="135" y="100"/>
                    <a:pt x="135" y="100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97" y="72"/>
                    <a:pt x="97" y="72"/>
                    <a:pt x="97" y="72"/>
                  </a:cubicBezTo>
                  <a:cubicBezTo>
                    <a:pt x="4" y="72"/>
                    <a:pt x="4" y="72"/>
                    <a:pt x="4" y="72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90" y="0"/>
                    <a:pt x="90" y="0"/>
                    <a:pt x="90" y="0"/>
                  </a:cubicBezTo>
                  <a:lnTo>
                    <a:pt x="118" y="61"/>
                  </a:lnTo>
                  <a:close/>
                  <a:moveTo>
                    <a:pt x="77" y="28"/>
                  </a:moveTo>
                  <a:cubicBezTo>
                    <a:pt x="77" y="26"/>
                    <a:pt x="76" y="25"/>
                    <a:pt x="76" y="24"/>
                  </a:cubicBezTo>
                  <a:cubicBezTo>
                    <a:pt x="75" y="23"/>
                    <a:pt x="75" y="21"/>
                    <a:pt x="74" y="20"/>
                  </a:cubicBezTo>
                  <a:cubicBezTo>
                    <a:pt x="74" y="19"/>
                    <a:pt x="73" y="17"/>
                    <a:pt x="73" y="16"/>
                  </a:cubicBezTo>
                  <a:cubicBezTo>
                    <a:pt x="72" y="15"/>
                    <a:pt x="72" y="14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cubicBezTo>
                    <a:pt x="70" y="14"/>
                    <a:pt x="69" y="15"/>
                    <a:pt x="68" y="16"/>
                  </a:cubicBezTo>
                  <a:cubicBezTo>
                    <a:pt x="67" y="18"/>
                    <a:pt x="66" y="19"/>
                    <a:pt x="66" y="20"/>
                  </a:cubicBezTo>
                  <a:cubicBezTo>
                    <a:pt x="65" y="21"/>
                    <a:pt x="64" y="22"/>
                    <a:pt x="63" y="23"/>
                  </a:cubicBezTo>
                  <a:cubicBezTo>
                    <a:pt x="62" y="25"/>
                    <a:pt x="62" y="26"/>
                    <a:pt x="61" y="27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92" y="61"/>
                    <a:pt x="92" y="61"/>
                    <a:pt x="92" y="61"/>
                  </a:cubicBezTo>
                  <a:lnTo>
                    <a:pt x="77" y="2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45" name="Freeform 41"/>
            <p:cNvSpPr>
              <a:spLocks/>
            </p:cNvSpPr>
            <p:nvPr/>
          </p:nvSpPr>
          <p:spPr bwMode="auto">
            <a:xfrm>
              <a:off x="4895" y="2497"/>
              <a:ext cx="224" cy="78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225" y="54"/>
                </a:cxn>
                <a:cxn ang="0">
                  <a:pos x="211" y="78"/>
                </a:cxn>
                <a:cxn ang="0">
                  <a:pos x="0" y="24"/>
                </a:cxn>
                <a:cxn ang="0">
                  <a:pos x="16" y="0"/>
                </a:cxn>
              </a:cxnLst>
              <a:rect l="0" t="0" r="r" b="b"/>
              <a:pathLst>
                <a:path w="225" h="78">
                  <a:moveTo>
                    <a:pt x="16" y="0"/>
                  </a:moveTo>
                  <a:lnTo>
                    <a:pt x="225" y="54"/>
                  </a:lnTo>
                  <a:lnTo>
                    <a:pt x="211" y="78"/>
                  </a:lnTo>
                  <a:lnTo>
                    <a:pt x="0" y="24"/>
                  </a:lnTo>
                  <a:lnTo>
                    <a:pt x="1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46" name="Freeform 42"/>
            <p:cNvSpPr>
              <a:spLocks/>
            </p:cNvSpPr>
            <p:nvPr/>
          </p:nvSpPr>
          <p:spPr bwMode="auto">
            <a:xfrm>
              <a:off x="4836" y="2617"/>
              <a:ext cx="167" cy="59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67" y="52"/>
                </a:cxn>
                <a:cxn ang="0">
                  <a:pos x="159" y="60"/>
                </a:cxn>
                <a:cxn ang="0">
                  <a:pos x="0" y="10"/>
                </a:cxn>
                <a:cxn ang="0">
                  <a:pos x="8" y="0"/>
                </a:cxn>
              </a:cxnLst>
              <a:rect l="0" t="0" r="r" b="b"/>
              <a:pathLst>
                <a:path w="167" h="60">
                  <a:moveTo>
                    <a:pt x="8" y="0"/>
                  </a:moveTo>
                  <a:lnTo>
                    <a:pt x="167" y="52"/>
                  </a:lnTo>
                  <a:lnTo>
                    <a:pt x="159" y="60"/>
                  </a:lnTo>
                  <a:lnTo>
                    <a:pt x="0" y="10"/>
                  </a:lnTo>
                  <a:lnTo>
                    <a:pt x="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47" name="Freeform 43"/>
            <p:cNvSpPr>
              <a:spLocks/>
            </p:cNvSpPr>
            <p:nvPr/>
          </p:nvSpPr>
          <p:spPr bwMode="auto">
            <a:xfrm>
              <a:off x="4727" y="2726"/>
              <a:ext cx="164" cy="69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64" y="62"/>
                </a:cxn>
                <a:cxn ang="0">
                  <a:pos x="154" y="70"/>
                </a:cxn>
                <a:cxn ang="0">
                  <a:pos x="0" y="8"/>
                </a:cxn>
                <a:cxn ang="0">
                  <a:pos x="10" y="0"/>
                </a:cxn>
              </a:cxnLst>
              <a:rect l="0" t="0" r="r" b="b"/>
              <a:pathLst>
                <a:path w="164" h="70">
                  <a:moveTo>
                    <a:pt x="10" y="0"/>
                  </a:moveTo>
                  <a:lnTo>
                    <a:pt x="164" y="62"/>
                  </a:lnTo>
                  <a:lnTo>
                    <a:pt x="154" y="70"/>
                  </a:lnTo>
                  <a:lnTo>
                    <a:pt x="0" y="8"/>
                  </a:lnTo>
                  <a:lnTo>
                    <a:pt x="1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48" name="Freeform 44"/>
            <p:cNvSpPr>
              <a:spLocks/>
            </p:cNvSpPr>
            <p:nvPr/>
          </p:nvSpPr>
          <p:spPr bwMode="auto">
            <a:xfrm>
              <a:off x="4576" y="2833"/>
              <a:ext cx="159" cy="81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58" y="72"/>
                </a:cxn>
                <a:cxn ang="0">
                  <a:pos x="146" y="80"/>
                </a:cxn>
                <a:cxn ang="0">
                  <a:pos x="0" y="8"/>
                </a:cxn>
                <a:cxn ang="0">
                  <a:pos x="12" y="0"/>
                </a:cxn>
              </a:cxnLst>
              <a:rect l="0" t="0" r="r" b="b"/>
              <a:pathLst>
                <a:path w="158" h="80">
                  <a:moveTo>
                    <a:pt x="12" y="0"/>
                  </a:moveTo>
                  <a:lnTo>
                    <a:pt x="158" y="72"/>
                  </a:lnTo>
                  <a:lnTo>
                    <a:pt x="146" y="80"/>
                  </a:lnTo>
                  <a:lnTo>
                    <a:pt x="0" y="8"/>
                  </a:lnTo>
                  <a:lnTo>
                    <a:pt x="12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49" name="Freeform 45"/>
            <p:cNvSpPr>
              <a:spLocks/>
            </p:cNvSpPr>
            <p:nvPr/>
          </p:nvSpPr>
          <p:spPr bwMode="auto">
            <a:xfrm>
              <a:off x="4397" y="2929"/>
              <a:ext cx="150" cy="89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50" y="83"/>
                </a:cxn>
                <a:cxn ang="0">
                  <a:pos x="134" y="89"/>
                </a:cxn>
                <a:cxn ang="0">
                  <a:pos x="0" y="6"/>
                </a:cxn>
                <a:cxn ang="0">
                  <a:pos x="16" y="0"/>
                </a:cxn>
              </a:cxnLst>
              <a:rect l="0" t="0" r="r" b="b"/>
              <a:pathLst>
                <a:path w="150" h="89">
                  <a:moveTo>
                    <a:pt x="16" y="0"/>
                  </a:moveTo>
                  <a:lnTo>
                    <a:pt x="150" y="83"/>
                  </a:lnTo>
                  <a:lnTo>
                    <a:pt x="134" y="89"/>
                  </a:lnTo>
                  <a:lnTo>
                    <a:pt x="0" y="6"/>
                  </a:lnTo>
                  <a:lnTo>
                    <a:pt x="1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50" name="Freeform 46"/>
            <p:cNvSpPr>
              <a:spLocks/>
            </p:cNvSpPr>
            <p:nvPr/>
          </p:nvSpPr>
          <p:spPr bwMode="auto">
            <a:xfrm>
              <a:off x="1150" y="2931"/>
              <a:ext cx="147" cy="91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46" y="6"/>
                </a:cxn>
                <a:cxn ang="0">
                  <a:pos x="14" y="91"/>
                </a:cxn>
                <a:cxn ang="0">
                  <a:pos x="0" y="83"/>
                </a:cxn>
                <a:cxn ang="0">
                  <a:pos x="132" y="0"/>
                </a:cxn>
              </a:cxnLst>
              <a:rect l="0" t="0" r="r" b="b"/>
              <a:pathLst>
                <a:path w="146" h="91">
                  <a:moveTo>
                    <a:pt x="132" y="0"/>
                  </a:moveTo>
                  <a:lnTo>
                    <a:pt x="146" y="6"/>
                  </a:lnTo>
                  <a:lnTo>
                    <a:pt x="14" y="91"/>
                  </a:lnTo>
                  <a:lnTo>
                    <a:pt x="0" y="83"/>
                  </a:lnTo>
                  <a:lnTo>
                    <a:pt x="132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51" name="Freeform 47"/>
            <p:cNvSpPr>
              <a:spLocks/>
            </p:cNvSpPr>
            <p:nvPr/>
          </p:nvSpPr>
          <p:spPr bwMode="auto">
            <a:xfrm>
              <a:off x="4153" y="2993"/>
              <a:ext cx="201" cy="135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200" y="119"/>
                </a:cxn>
                <a:cxn ang="0">
                  <a:pos x="154" y="135"/>
                </a:cxn>
                <a:cxn ang="0">
                  <a:pos x="0" y="17"/>
                </a:cxn>
                <a:cxn ang="0">
                  <a:pos x="46" y="0"/>
                </a:cxn>
              </a:cxnLst>
              <a:rect l="0" t="0" r="r" b="b"/>
              <a:pathLst>
                <a:path w="200" h="135">
                  <a:moveTo>
                    <a:pt x="46" y="0"/>
                  </a:moveTo>
                  <a:lnTo>
                    <a:pt x="200" y="119"/>
                  </a:lnTo>
                  <a:lnTo>
                    <a:pt x="154" y="135"/>
                  </a:lnTo>
                  <a:lnTo>
                    <a:pt x="0" y="17"/>
                  </a:lnTo>
                  <a:lnTo>
                    <a:pt x="4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52" name="Freeform 48"/>
            <p:cNvSpPr>
              <a:spLocks/>
            </p:cNvSpPr>
            <p:nvPr/>
          </p:nvSpPr>
          <p:spPr bwMode="auto">
            <a:xfrm>
              <a:off x="1343" y="3000"/>
              <a:ext cx="199" cy="137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198" y="17"/>
                </a:cxn>
                <a:cxn ang="0">
                  <a:pos x="46" y="137"/>
                </a:cxn>
                <a:cxn ang="0">
                  <a:pos x="0" y="119"/>
                </a:cxn>
                <a:cxn ang="0">
                  <a:pos x="152" y="0"/>
                </a:cxn>
              </a:cxnLst>
              <a:rect l="0" t="0" r="r" b="b"/>
              <a:pathLst>
                <a:path w="198" h="137">
                  <a:moveTo>
                    <a:pt x="152" y="0"/>
                  </a:moveTo>
                  <a:lnTo>
                    <a:pt x="198" y="17"/>
                  </a:lnTo>
                  <a:lnTo>
                    <a:pt x="46" y="137"/>
                  </a:lnTo>
                  <a:lnTo>
                    <a:pt x="0" y="119"/>
                  </a:lnTo>
                  <a:lnTo>
                    <a:pt x="152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53" name="Freeform 49"/>
            <p:cNvSpPr>
              <a:spLocks/>
            </p:cNvSpPr>
            <p:nvPr/>
          </p:nvSpPr>
          <p:spPr bwMode="auto">
            <a:xfrm>
              <a:off x="3960" y="3099"/>
              <a:ext cx="120" cy="10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120" y="98"/>
                </a:cxn>
                <a:cxn ang="0">
                  <a:pos x="100" y="104"/>
                </a:cxn>
                <a:cxn ang="0">
                  <a:pos x="0" y="4"/>
                </a:cxn>
                <a:cxn ang="0">
                  <a:pos x="20" y="0"/>
                </a:cxn>
              </a:cxnLst>
              <a:rect l="0" t="0" r="r" b="b"/>
              <a:pathLst>
                <a:path w="120" h="104">
                  <a:moveTo>
                    <a:pt x="20" y="0"/>
                  </a:moveTo>
                  <a:lnTo>
                    <a:pt x="120" y="98"/>
                  </a:lnTo>
                  <a:lnTo>
                    <a:pt x="100" y="104"/>
                  </a:lnTo>
                  <a:lnTo>
                    <a:pt x="0" y="4"/>
                  </a:lnTo>
                  <a:lnTo>
                    <a:pt x="2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54" name="Freeform 50"/>
            <p:cNvSpPr>
              <a:spLocks/>
            </p:cNvSpPr>
            <p:nvPr/>
          </p:nvSpPr>
          <p:spPr bwMode="auto">
            <a:xfrm>
              <a:off x="3707" y="3163"/>
              <a:ext cx="101" cy="111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100" y="107"/>
                </a:cxn>
                <a:cxn ang="0">
                  <a:pos x="80" y="111"/>
                </a:cxn>
                <a:cxn ang="0">
                  <a:pos x="0" y="4"/>
                </a:cxn>
                <a:cxn ang="0">
                  <a:pos x="22" y="0"/>
                </a:cxn>
              </a:cxnLst>
              <a:rect l="0" t="0" r="r" b="b"/>
              <a:pathLst>
                <a:path w="100" h="111">
                  <a:moveTo>
                    <a:pt x="22" y="0"/>
                  </a:moveTo>
                  <a:lnTo>
                    <a:pt x="100" y="107"/>
                  </a:lnTo>
                  <a:lnTo>
                    <a:pt x="80" y="111"/>
                  </a:lnTo>
                  <a:lnTo>
                    <a:pt x="0" y="4"/>
                  </a:lnTo>
                  <a:lnTo>
                    <a:pt x="22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55" name="Freeform 51"/>
            <p:cNvSpPr>
              <a:spLocks/>
            </p:cNvSpPr>
            <p:nvPr/>
          </p:nvSpPr>
          <p:spPr bwMode="auto">
            <a:xfrm>
              <a:off x="1906" y="3160"/>
              <a:ext cx="96" cy="111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96" y="4"/>
                </a:cxn>
                <a:cxn ang="0">
                  <a:pos x="22" y="111"/>
                </a:cxn>
                <a:cxn ang="0">
                  <a:pos x="0" y="107"/>
                </a:cxn>
                <a:cxn ang="0">
                  <a:pos x="76" y="0"/>
                </a:cxn>
              </a:cxnLst>
              <a:rect l="0" t="0" r="r" b="b"/>
              <a:pathLst>
                <a:path w="96" h="111">
                  <a:moveTo>
                    <a:pt x="76" y="0"/>
                  </a:moveTo>
                  <a:lnTo>
                    <a:pt x="96" y="4"/>
                  </a:lnTo>
                  <a:lnTo>
                    <a:pt x="22" y="111"/>
                  </a:lnTo>
                  <a:lnTo>
                    <a:pt x="0" y="107"/>
                  </a:lnTo>
                  <a:lnTo>
                    <a:pt x="7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56" name="Freeform 52"/>
            <p:cNvSpPr>
              <a:spLocks/>
            </p:cNvSpPr>
            <p:nvPr/>
          </p:nvSpPr>
          <p:spPr bwMode="auto">
            <a:xfrm>
              <a:off x="2212" y="3206"/>
              <a:ext cx="74" cy="118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74" y="5"/>
                </a:cxn>
                <a:cxn ang="0">
                  <a:pos x="24" y="117"/>
                </a:cxn>
                <a:cxn ang="0">
                  <a:pos x="0" y="113"/>
                </a:cxn>
                <a:cxn ang="0">
                  <a:pos x="52" y="0"/>
                </a:cxn>
              </a:cxnLst>
              <a:rect l="0" t="0" r="r" b="b"/>
              <a:pathLst>
                <a:path w="74" h="117">
                  <a:moveTo>
                    <a:pt x="52" y="0"/>
                  </a:moveTo>
                  <a:lnTo>
                    <a:pt x="74" y="5"/>
                  </a:lnTo>
                  <a:lnTo>
                    <a:pt x="24" y="117"/>
                  </a:lnTo>
                  <a:lnTo>
                    <a:pt x="0" y="113"/>
                  </a:lnTo>
                  <a:lnTo>
                    <a:pt x="52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57" name="Freeform 53"/>
            <p:cNvSpPr>
              <a:spLocks/>
            </p:cNvSpPr>
            <p:nvPr/>
          </p:nvSpPr>
          <p:spPr bwMode="auto">
            <a:xfrm>
              <a:off x="3137" y="3239"/>
              <a:ext cx="52" cy="116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52" y="114"/>
                </a:cxn>
                <a:cxn ang="0">
                  <a:pos x="30" y="116"/>
                </a:cxn>
                <a:cxn ang="0">
                  <a:pos x="0" y="2"/>
                </a:cxn>
                <a:cxn ang="0">
                  <a:pos x="24" y="0"/>
                </a:cxn>
              </a:cxnLst>
              <a:rect l="0" t="0" r="r" b="b"/>
              <a:pathLst>
                <a:path w="52" h="116">
                  <a:moveTo>
                    <a:pt x="24" y="0"/>
                  </a:moveTo>
                  <a:lnTo>
                    <a:pt x="52" y="114"/>
                  </a:lnTo>
                  <a:lnTo>
                    <a:pt x="30" y="116"/>
                  </a:lnTo>
                  <a:lnTo>
                    <a:pt x="0" y="2"/>
                  </a:lnTo>
                  <a:lnTo>
                    <a:pt x="2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58" name="Freeform 54"/>
            <p:cNvSpPr>
              <a:spLocks/>
            </p:cNvSpPr>
            <p:nvPr/>
          </p:nvSpPr>
          <p:spPr bwMode="auto">
            <a:xfrm>
              <a:off x="2823" y="3228"/>
              <a:ext cx="64" cy="150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4" y="150"/>
                </a:cxn>
                <a:cxn ang="0">
                  <a:pos x="2" y="150"/>
                </a:cxn>
                <a:cxn ang="0">
                  <a:pos x="0" y="0"/>
                </a:cxn>
                <a:cxn ang="0">
                  <a:pos x="60" y="0"/>
                </a:cxn>
              </a:cxnLst>
              <a:rect l="0" t="0" r="r" b="b"/>
              <a:pathLst>
                <a:path w="64" h="150">
                  <a:moveTo>
                    <a:pt x="60" y="0"/>
                  </a:moveTo>
                  <a:lnTo>
                    <a:pt x="64" y="150"/>
                  </a:lnTo>
                  <a:lnTo>
                    <a:pt x="2" y="150"/>
                  </a:lnTo>
                  <a:lnTo>
                    <a:pt x="0" y="0"/>
                  </a:lnTo>
                  <a:lnTo>
                    <a:pt x="6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59" name="Freeform 55"/>
            <p:cNvSpPr>
              <a:spLocks noEditPoints="1"/>
            </p:cNvSpPr>
            <p:nvPr/>
          </p:nvSpPr>
          <p:spPr bwMode="auto">
            <a:xfrm>
              <a:off x="276" y="1120"/>
              <a:ext cx="5124" cy="2386"/>
            </a:xfrm>
            <a:custGeom>
              <a:avLst/>
              <a:gdLst/>
              <a:ahLst/>
              <a:cxnLst>
                <a:cxn ang="0">
                  <a:pos x="1272" y="0"/>
                </a:cxn>
                <a:cxn ang="0">
                  <a:pos x="1645" y="27"/>
                </a:cxn>
                <a:cxn ang="0">
                  <a:pos x="1984" y="104"/>
                </a:cxn>
                <a:cxn ang="0">
                  <a:pos x="2278" y="233"/>
                </a:cxn>
                <a:cxn ang="0">
                  <a:pos x="2490" y="422"/>
                </a:cxn>
                <a:cxn ang="0">
                  <a:pos x="2541" y="660"/>
                </a:cxn>
                <a:cxn ang="0">
                  <a:pos x="2367" y="904"/>
                </a:cxn>
                <a:cxn ang="0">
                  <a:pos x="1938" y="1104"/>
                </a:cxn>
                <a:cxn ang="0">
                  <a:pos x="1296" y="1187"/>
                </a:cxn>
                <a:cxn ang="0">
                  <a:pos x="648" y="1105"/>
                </a:cxn>
                <a:cxn ang="0">
                  <a:pos x="207" y="905"/>
                </a:cxn>
                <a:cxn ang="0">
                  <a:pos x="21" y="659"/>
                </a:cxn>
                <a:cxn ang="0">
                  <a:pos x="64" y="420"/>
                </a:cxn>
                <a:cxn ang="0">
                  <a:pos x="270" y="230"/>
                </a:cxn>
                <a:cxn ang="0">
                  <a:pos x="562" y="101"/>
                </a:cxn>
                <a:cxn ang="0">
                  <a:pos x="900" y="26"/>
                </a:cxn>
                <a:cxn ang="0">
                  <a:pos x="1272" y="0"/>
                </a:cxn>
                <a:cxn ang="0">
                  <a:pos x="2291" y="870"/>
                </a:cxn>
                <a:cxn ang="0">
                  <a:pos x="2405" y="759"/>
                </a:cxn>
                <a:cxn ang="0">
                  <a:pos x="2462" y="645"/>
                </a:cxn>
                <a:cxn ang="0">
                  <a:pos x="2466" y="531"/>
                </a:cxn>
                <a:cxn ang="0">
                  <a:pos x="2421" y="422"/>
                </a:cxn>
                <a:cxn ang="0">
                  <a:pos x="2338" y="324"/>
                </a:cxn>
                <a:cxn ang="0">
                  <a:pos x="2227" y="242"/>
                </a:cxn>
                <a:cxn ang="0">
                  <a:pos x="2097" y="174"/>
                </a:cxn>
                <a:cxn ang="0">
                  <a:pos x="1951" y="119"/>
                </a:cxn>
                <a:cxn ang="0">
                  <a:pos x="1794" y="76"/>
                </a:cxn>
                <a:cxn ang="0">
                  <a:pos x="1628" y="45"/>
                </a:cxn>
                <a:cxn ang="0">
                  <a:pos x="1454" y="26"/>
                </a:cxn>
                <a:cxn ang="0">
                  <a:pos x="1273" y="19"/>
                </a:cxn>
                <a:cxn ang="0">
                  <a:pos x="1091" y="25"/>
                </a:cxn>
                <a:cxn ang="0">
                  <a:pos x="917" y="44"/>
                </a:cxn>
                <a:cxn ang="0">
                  <a:pos x="752" y="74"/>
                </a:cxn>
                <a:cxn ang="0">
                  <a:pos x="596" y="116"/>
                </a:cxn>
                <a:cxn ang="0">
                  <a:pos x="451" y="171"/>
                </a:cxn>
                <a:cxn ang="0">
                  <a:pos x="322" y="240"/>
                </a:cxn>
                <a:cxn ang="0">
                  <a:pos x="213" y="322"/>
                </a:cxn>
                <a:cxn ang="0">
                  <a:pos x="133" y="420"/>
                </a:cxn>
                <a:cxn ang="0">
                  <a:pos x="92" y="530"/>
                </a:cxn>
                <a:cxn ang="0">
                  <a:pos x="101" y="644"/>
                </a:cxn>
                <a:cxn ang="0">
                  <a:pos x="163" y="760"/>
                </a:cxn>
                <a:cxn ang="0">
                  <a:pos x="283" y="871"/>
                </a:cxn>
                <a:cxn ang="0">
                  <a:pos x="461" y="972"/>
                </a:cxn>
                <a:cxn ang="0">
                  <a:pos x="696" y="1054"/>
                </a:cxn>
                <a:cxn ang="0">
                  <a:pos x="979" y="1108"/>
                </a:cxn>
                <a:cxn ang="0">
                  <a:pos x="1295" y="1127"/>
                </a:cxn>
                <a:cxn ang="0">
                  <a:pos x="1610" y="1107"/>
                </a:cxn>
                <a:cxn ang="0">
                  <a:pos x="1889" y="1053"/>
                </a:cxn>
                <a:cxn ang="0">
                  <a:pos x="2118" y="971"/>
                </a:cxn>
                <a:cxn ang="0">
                  <a:pos x="2291" y="870"/>
                </a:cxn>
              </a:cxnLst>
              <a:rect l="0" t="0" r="r" b="b"/>
              <a:pathLst>
                <a:path w="2559" h="1187">
                  <a:moveTo>
                    <a:pt x="1272" y="0"/>
                  </a:moveTo>
                  <a:cubicBezTo>
                    <a:pt x="1402" y="1"/>
                    <a:pt x="1527" y="10"/>
                    <a:pt x="1645" y="27"/>
                  </a:cubicBezTo>
                  <a:cubicBezTo>
                    <a:pt x="1765" y="45"/>
                    <a:pt x="1880" y="71"/>
                    <a:pt x="1984" y="104"/>
                  </a:cubicBezTo>
                  <a:cubicBezTo>
                    <a:pt x="2093" y="139"/>
                    <a:pt x="2194" y="182"/>
                    <a:pt x="2278" y="233"/>
                  </a:cubicBezTo>
                  <a:cubicBezTo>
                    <a:pt x="2368" y="287"/>
                    <a:pt x="2442" y="350"/>
                    <a:pt x="2490" y="422"/>
                  </a:cubicBezTo>
                  <a:cubicBezTo>
                    <a:pt x="2542" y="500"/>
                    <a:pt x="2559" y="581"/>
                    <a:pt x="2541" y="660"/>
                  </a:cubicBezTo>
                  <a:cubicBezTo>
                    <a:pt x="2523" y="745"/>
                    <a:pt x="2464" y="829"/>
                    <a:pt x="2367" y="904"/>
                  </a:cubicBezTo>
                  <a:cubicBezTo>
                    <a:pt x="2263" y="984"/>
                    <a:pt x="2118" y="1054"/>
                    <a:pt x="1938" y="1104"/>
                  </a:cubicBezTo>
                  <a:cubicBezTo>
                    <a:pt x="1751" y="1157"/>
                    <a:pt x="1532" y="1187"/>
                    <a:pt x="1296" y="1187"/>
                  </a:cubicBezTo>
                  <a:cubicBezTo>
                    <a:pt x="1060" y="1187"/>
                    <a:pt x="839" y="1158"/>
                    <a:pt x="648" y="1105"/>
                  </a:cubicBezTo>
                  <a:cubicBezTo>
                    <a:pt x="465" y="1055"/>
                    <a:pt x="315" y="986"/>
                    <a:pt x="207" y="905"/>
                  </a:cubicBezTo>
                  <a:cubicBezTo>
                    <a:pt x="106" y="829"/>
                    <a:pt x="43" y="745"/>
                    <a:pt x="21" y="659"/>
                  </a:cubicBezTo>
                  <a:cubicBezTo>
                    <a:pt x="0" y="579"/>
                    <a:pt x="14" y="498"/>
                    <a:pt x="64" y="420"/>
                  </a:cubicBezTo>
                  <a:cubicBezTo>
                    <a:pt x="109" y="348"/>
                    <a:pt x="181" y="284"/>
                    <a:pt x="270" y="230"/>
                  </a:cubicBezTo>
                  <a:cubicBezTo>
                    <a:pt x="354" y="179"/>
                    <a:pt x="453" y="136"/>
                    <a:pt x="562" y="101"/>
                  </a:cubicBezTo>
                  <a:cubicBezTo>
                    <a:pt x="666" y="68"/>
                    <a:pt x="780" y="43"/>
                    <a:pt x="900" y="26"/>
                  </a:cubicBezTo>
                  <a:cubicBezTo>
                    <a:pt x="1017" y="9"/>
                    <a:pt x="1143" y="0"/>
                    <a:pt x="1272" y="0"/>
                  </a:cubicBezTo>
                  <a:close/>
                  <a:moveTo>
                    <a:pt x="2291" y="870"/>
                  </a:moveTo>
                  <a:cubicBezTo>
                    <a:pt x="2338" y="835"/>
                    <a:pt x="2376" y="798"/>
                    <a:pt x="2405" y="759"/>
                  </a:cubicBezTo>
                  <a:cubicBezTo>
                    <a:pt x="2433" y="722"/>
                    <a:pt x="2452" y="684"/>
                    <a:pt x="2462" y="645"/>
                  </a:cubicBezTo>
                  <a:cubicBezTo>
                    <a:pt x="2472" y="607"/>
                    <a:pt x="2473" y="569"/>
                    <a:pt x="2466" y="531"/>
                  </a:cubicBezTo>
                  <a:cubicBezTo>
                    <a:pt x="2459" y="495"/>
                    <a:pt x="2444" y="458"/>
                    <a:pt x="2421" y="422"/>
                  </a:cubicBezTo>
                  <a:cubicBezTo>
                    <a:pt x="2400" y="387"/>
                    <a:pt x="2371" y="355"/>
                    <a:pt x="2338" y="324"/>
                  </a:cubicBezTo>
                  <a:cubicBezTo>
                    <a:pt x="2306" y="295"/>
                    <a:pt x="2268" y="268"/>
                    <a:pt x="2227" y="242"/>
                  </a:cubicBezTo>
                  <a:cubicBezTo>
                    <a:pt x="2187" y="218"/>
                    <a:pt x="2143" y="195"/>
                    <a:pt x="2097" y="174"/>
                  </a:cubicBezTo>
                  <a:cubicBezTo>
                    <a:pt x="2051" y="154"/>
                    <a:pt x="2002" y="135"/>
                    <a:pt x="1951" y="119"/>
                  </a:cubicBezTo>
                  <a:cubicBezTo>
                    <a:pt x="1901" y="103"/>
                    <a:pt x="1848" y="88"/>
                    <a:pt x="1794" y="76"/>
                  </a:cubicBezTo>
                  <a:cubicBezTo>
                    <a:pt x="1741" y="64"/>
                    <a:pt x="1685" y="53"/>
                    <a:pt x="1628" y="45"/>
                  </a:cubicBezTo>
                  <a:cubicBezTo>
                    <a:pt x="1572" y="37"/>
                    <a:pt x="1514" y="30"/>
                    <a:pt x="1454" y="26"/>
                  </a:cubicBezTo>
                  <a:cubicBezTo>
                    <a:pt x="1395" y="22"/>
                    <a:pt x="1335" y="19"/>
                    <a:pt x="1273" y="19"/>
                  </a:cubicBezTo>
                  <a:cubicBezTo>
                    <a:pt x="1211" y="19"/>
                    <a:pt x="1150" y="21"/>
                    <a:pt x="1091" y="25"/>
                  </a:cubicBezTo>
                  <a:cubicBezTo>
                    <a:pt x="1032" y="29"/>
                    <a:pt x="974" y="35"/>
                    <a:pt x="917" y="44"/>
                  </a:cubicBezTo>
                  <a:cubicBezTo>
                    <a:pt x="860" y="52"/>
                    <a:pt x="805" y="62"/>
                    <a:pt x="752" y="74"/>
                  </a:cubicBezTo>
                  <a:cubicBezTo>
                    <a:pt x="698" y="86"/>
                    <a:pt x="645" y="100"/>
                    <a:pt x="596" y="116"/>
                  </a:cubicBezTo>
                  <a:cubicBezTo>
                    <a:pt x="545" y="133"/>
                    <a:pt x="496" y="151"/>
                    <a:pt x="451" y="171"/>
                  </a:cubicBezTo>
                  <a:cubicBezTo>
                    <a:pt x="405" y="192"/>
                    <a:pt x="361" y="215"/>
                    <a:pt x="322" y="240"/>
                  </a:cubicBezTo>
                  <a:cubicBezTo>
                    <a:pt x="281" y="265"/>
                    <a:pt x="245" y="292"/>
                    <a:pt x="213" y="322"/>
                  </a:cubicBezTo>
                  <a:cubicBezTo>
                    <a:pt x="181" y="352"/>
                    <a:pt x="153" y="385"/>
                    <a:pt x="133" y="420"/>
                  </a:cubicBezTo>
                  <a:cubicBezTo>
                    <a:pt x="111" y="456"/>
                    <a:pt x="98" y="493"/>
                    <a:pt x="92" y="530"/>
                  </a:cubicBezTo>
                  <a:cubicBezTo>
                    <a:pt x="86" y="568"/>
                    <a:pt x="89" y="606"/>
                    <a:pt x="101" y="644"/>
                  </a:cubicBezTo>
                  <a:cubicBezTo>
                    <a:pt x="112" y="683"/>
                    <a:pt x="133" y="722"/>
                    <a:pt x="163" y="760"/>
                  </a:cubicBezTo>
                  <a:cubicBezTo>
                    <a:pt x="194" y="798"/>
                    <a:pt x="234" y="836"/>
                    <a:pt x="283" y="871"/>
                  </a:cubicBezTo>
                  <a:cubicBezTo>
                    <a:pt x="333" y="907"/>
                    <a:pt x="393" y="941"/>
                    <a:pt x="461" y="972"/>
                  </a:cubicBezTo>
                  <a:cubicBezTo>
                    <a:pt x="532" y="1003"/>
                    <a:pt x="610" y="1031"/>
                    <a:pt x="696" y="1054"/>
                  </a:cubicBezTo>
                  <a:cubicBezTo>
                    <a:pt x="784" y="1077"/>
                    <a:pt x="878" y="1096"/>
                    <a:pt x="979" y="1108"/>
                  </a:cubicBezTo>
                  <a:cubicBezTo>
                    <a:pt x="1080" y="1121"/>
                    <a:pt x="1186" y="1128"/>
                    <a:pt x="1295" y="1127"/>
                  </a:cubicBezTo>
                  <a:cubicBezTo>
                    <a:pt x="1404" y="1127"/>
                    <a:pt x="1509" y="1120"/>
                    <a:pt x="1610" y="1107"/>
                  </a:cubicBezTo>
                  <a:cubicBezTo>
                    <a:pt x="1709" y="1095"/>
                    <a:pt x="1803" y="1076"/>
                    <a:pt x="1889" y="1053"/>
                  </a:cubicBezTo>
                  <a:cubicBezTo>
                    <a:pt x="1973" y="1030"/>
                    <a:pt x="2050" y="1002"/>
                    <a:pt x="2118" y="971"/>
                  </a:cubicBezTo>
                  <a:cubicBezTo>
                    <a:pt x="2185" y="940"/>
                    <a:pt x="2243" y="906"/>
                    <a:pt x="2291" y="87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79216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60" name="Freeform 56"/>
            <p:cNvSpPr>
              <a:spLocks/>
            </p:cNvSpPr>
            <p:nvPr/>
          </p:nvSpPr>
          <p:spPr bwMode="auto">
            <a:xfrm>
              <a:off x="2624" y="1172"/>
              <a:ext cx="24" cy="40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24" y="40"/>
                </a:cxn>
                <a:cxn ang="0">
                  <a:pos x="10" y="40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24" h="40">
                  <a:moveTo>
                    <a:pt x="14" y="0"/>
                  </a:moveTo>
                  <a:lnTo>
                    <a:pt x="24" y="40"/>
                  </a:lnTo>
                  <a:lnTo>
                    <a:pt x="10" y="40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61" name="Freeform 57"/>
            <p:cNvSpPr>
              <a:spLocks/>
            </p:cNvSpPr>
            <p:nvPr/>
          </p:nvSpPr>
          <p:spPr bwMode="auto">
            <a:xfrm>
              <a:off x="2251" y="1198"/>
              <a:ext cx="41" cy="42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42" y="39"/>
                </a:cxn>
                <a:cxn ang="0">
                  <a:pos x="30" y="41"/>
                </a:cxn>
                <a:cxn ang="0">
                  <a:pos x="0" y="2"/>
                </a:cxn>
                <a:cxn ang="0">
                  <a:pos x="14" y="0"/>
                </a:cxn>
              </a:cxnLst>
              <a:rect l="0" t="0" r="r" b="b"/>
              <a:pathLst>
                <a:path w="42" h="41">
                  <a:moveTo>
                    <a:pt x="14" y="0"/>
                  </a:moveTo>
                  <a:lnTo>
                    <a:pt x="42" y="39"/>
                  </a:lnTo>
                  <a:lnTo>
                    <a:pt x="30" y="41"/>
                  </a:lnTo>
                  <a:lnTo>
                    <a:pt x="0" y="2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62" name="Freeform 58"/>
            <p:cNvSpPr>
              <a:spLocks/>
            </p:cNvSpPr>
            <p:nvPr/>
          </p:nvSpPr>
          <p:spPr bwMode="auto">
            <a:xfrm>
              <a:off x="2073" y="1223"/>
              <a:ext cx="51" cy="40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50" y="38"/>
                </a:cxn>
                <a:cxn ang="0">
                  <a:pos x="38" y="40"/>
                </a:cxn>
                <a:cxn ang="0">
                  <a:pos x="0" y="2"/>
                </a:cxn>
                <a:cxn ang="0">
                  <a:pos x="12" y="0"/>
                </a:cxn>
              </a:cxnLst>
              <a:rect l="0" t="0" r="r" b="b"/>
              <a:pathLst>
                <a:path w="50" h="40">
                  <a:moveTo>
                    <a:pt x="12" y="0"/>
                  </a:moveTo>
                  <a:lnTo>
                    <a:pt x="50" y="38"/>
                  </a:lnTo>
                  <a:lnTo>
                    <a:pt x="38" y="40"/>
                  </a:lnTo>
                  <a:lnTo>
                    <a:pt x="0" y="2"/>
                  </a:lnTo>
                  <a:lnTo>
                    <a:pt x="12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63" name="Freeform 59"/>
            <p:cNvSpPr>
              <a:spLocks/>
            </p:cNvSpPr>
            <p:nvPr/>
          </p:nvSpPr>
          <p:spPr bwMode="auto">
            <a:xfrm>
              <a:off x="1884" y="1248"/>
              <a:ext cx="96" cy="54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96" y="48"/>
                </a:cxn>
                <a:cxn ang="0">
                  <a:pos x="62" y="54"/>
                </a:cxn>
                <a:cxn ang="0">
                  <a:pos x="0" y="8"/>
                </a:cxn>
                <a:cxn ang="0">
                  <a:pos x="34" y="0"/>
                </a:cxn>
              </a:cxnLst>
              <a:rect l="0" t="0" r="r" b="b"/>
              <a:pathLst>
                <a:path w="96" h="54">
                  <a:moveTo>
                    <a:pt x="34" y="0"/>
                  </a:moveTo>
                  <a:lnTo>
                    <a:pt x="96" y="48"/>
                  </a:lnTo>
                  <a:lnTo>
                    <a:pt x="62" y="54"/>
                  </a:lnTo>
                  <a:lnTo>
                    <a:pt x="0" y="8"/>
                  </a:lnTo>
                  <a:lnTo>
                    <a:pt x="3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64" name="Freeform 60"/>
            <p:cNvSpPr>
              <a:spLocks/>
            </p:cNvSpPr>
            <p:nvPr/>
          </p:nvSpPr>
          <p:spPr bwMode="auto">
            <a:xfrm>
              <a:off x="1726" y="1294"/>
              <a:ext cx="71" cy="37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0" y="34"/>
                </a:cxn>
                <a:cxn ang="0">
                  <a:pos x="56" y="38"/>
                </a:cxn>
                <a:cxn ang="0">
                  <a:pos x="0" y="2"/>
                </a:cxn>
                <a:cxn ang="0">
                  <a:pos x="12" y="0"/>
                </a:cxn>
              </a:cxnLst>
              <a:rect l="0" t="0" r="r" b="b"/>
              <a:pathLst>
                <a:path w="70" h="38">
                  <a:moveTo>
                    <a:pt x="12" y="0"/>
                  </a:moveTo>
                  <a:lnTo>
                    <a:pt x="70" y="34"/>
                  </a:lnTo>
                  <a:lnTo>
                    <a:pt x="56" y="38"/>
                  </a:lnTo>
                  <a:lnTo>
                    <a:pt x="0" y="2"/>
                  </a:lnTo>
                  <a:lnTo>
                    <a:pt x="12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65" name="Freeform 61"/>
            <p:cNvSpPr>
              <a:spLocks/>
            </p:cNvSpPr>
            <p:nvPr/>
          </p:nvSpPr>
          <p:spPr bwMode="auto">
            <a:xfrm>
              <a:off x="2635" y="1235"/>
              <a:ext cx="98" cy="106"/>
            </a:xfrm>
            <a:custGeom>
              <a:avLst/>
              <a:gdLst/>
              <a:ahLst/>
              <a:cxnLst>
                <a:cxn ang="0">
                  <a:pos x="98" y="0"/>
                </a:cxn>
                <a:cxn ang="0">
                  <a:pos x="96" y="106"/>
                </a:cxn>
                <a:cxn ang="0">
                  <a:pos x="58" y="106"/>
                </a:cxn>
                <a:cxn ang="0">
                  <a:pos x="60" y="12"/>
                </a:cxn>
                <a:cxn ang="0">
                  <a:pos x="58" y="12"/>
                </a:cxn>
                <a:cxn ang="0">
                  <a:pos x="8" y="22"/>
                </a:cxn>
                <a:cxn ang="0">
                  <a:pos x="0" y="12"/>
                </a:cxn>
                <a:cxn ang="0">
                  <a:pos x="64" y="0"/>
                </a:cxn>
                <a:cxn ang="0">
                  <a:pos x="98" y="0"/>
                </a:cxn>
              </a:cxnLst>
              <a:rect l="0" t="0" r="r" b="b"/>
              <a:pathLst>
                <a:path w="98" h="106">
                  <a:moveTo>
                    <a:pt x="98" y="0"/>
                  </a:moveTo>
                  <a:lnTo>
                    <a:pt x="96" y="106"/>
                  </a:lnTo>
                  <a:lnTo>
                    <a:pt x="58" y="106"/>
                  </a:lnTo>
                  <a:lnTo>
                    <a:pt x="60" y="12"/>
                  </a:lnTo>
                  <a:lnTo>
                    <a:pt x="58" y="12"/>
                  </a:lnTo>
                  <a:lnTo>
                    <a:pt x="8" y="22"/>
                  </a:lnTo>
                  <a:lnTo>
                    <a:pt x="0" y="12"/>
                  </a:lnTo>
                  <a:lnTo>
                    <a:pt x="64" y="0"/>
                  </a:lnTo>
                  <a:lnTo>
                    <a:pt x="9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66" name="Freeform 62"/>
            <p:cNvSpPr>
              <a:spLocks/>
            </p:cNvSpPr>
            <p:nvPr/>
          </p:nvSpPr>
          <p:spPr bwMode="auto">
            <a:xfrm>
              <a:off x="1555" y="1338"/>
              <a:ext cx="81" cy="37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81" y="34"/>
                </a:cxn>
                <a:cxn ang="0">
                  <a:pos x="69" y="38"/>
                </a:cxn>
                <a:cxn ang="0">
                  <a:pos x="0" y="4"/>
                </a:cxn>
                <a:cxn ang="0">
                  <a:pos x="12" y="0"/>
                </a:cxn>
              </a:cxnLst>
              <a:rect l="0" t="0" r="r" b="b"/>
              <a:pathLst>
                <a:path w="81" h="38">
                  <a:moveTo>
                    <a:pt x="12" y="0"/>
                  </a:moveTo>
                  <a:lnTo>
                    <a:pt x="81" y="34"/>
                  </a:lnTo>
                  <a:lnTo>
                    <a:pt x="69" y="38"/>
                  </a:lnTo>
                  <a:lnTo>
                    <a:pt x="0" y="4"/>
                  </a:lnTo>
                  <a:lnTo>
                    <a:pt x="12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67" name="Freeform 63"/>
            <p:cNvSpPr>
              <a:spLocks/>
            </p:cNvSpPr>
            <p:nvPr/>
          </p:nvSpPr>
          <p:spPr bwMode="auto">
            <a:xfrm>
              <a:off x="1241" y="1452"/>
              <a:ext cx="98" cy="32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98" y="28"/>
                </a:cxn>
                <a:cxn ang="0">
                  <a:pos x="86" y="32"/>
                </a:cxn>
                <a:cxn ang="0">
                  <a:pos x="0" y="4"/>
                </a:cxn>
                <a:cxn ang="0">
                  <a:pos x="10" y="0"/>
                </a:cxn>
              </a:cxnLst>
              <a:rect l="0" t="0" r="r" b="b"/>
              <a:pathLst>
                <a:path w="98" h="32">
                  <a:moveTo>
                    <a:pt x="10" y="0"/>
                  </a:moveTo>
                  <a:lnTo>
                    <a:pt x="98" y="28"/>
                  </a:lnTo>
                  <a:lnTo>
                    <a:pt x="86" y="32"/>
                  </a:lnTo>
                  <a:lnTo>
                    <a:pt x="0" y="4"/>
                  </a:lnTo>
                  <a:lnTo>
                    <a:pt x="1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68" name="Freeform 64"/>
            <p:cNvSpPr>
              <a:spLocks/>
            </p:cNvSpPr>
            <p:nvPr/>
          </p:nvSpPr>
          <p:spPr bwMode="auto">
            <a:xfrm>
              <a:off x="1069" y="1510"/>
              <a:ext cx="152" cy="49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152" y="34"/>
                </a:cxn>
                <a:cxn ang="0">
                  <a:pos x="124" y="48"/>
                </a:cxn>
                <a:cxn ang="0">
                  <a:pos x="0" y="14"/>
                </a:cxn>
                <a:cxn ang="0">
                  <a:pos x="26" y="0"/>
                </a:cxn>
              </a:cxnLst>
              <a:rect l="0" t="0" r="r" b="b"/>
              <a:pathLst>
                <a:path w="152" h="48">
                  <a:moveTo>
                    <a:pt x="26" y="0"/>
                  </a:moveTo>
                  <a:lnTo>
                    <a:pt x="152" y="34"/>
                  </a:lnTo>
                  <a:lnTo>
                    <a:pt x="124" y="48"/>
                  </a:lnTo>
                  <a:lnTo>
                    <a:pt x="0" y="14"/>
                  </a:lnTo>
                  <a:lnTo>
                    <a:pt x="2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69" name="Freeform 65"/>
            <p:cNvSpPr>
              <a:spLocks/>
            </p:cNvSpPr>
            <p:nvPr/>
          </p:nvSpPr>
          <p:spPr bwMode="auto">
            <a:xfrm>
              <a:off x="718" y="1765"/>
              <a:ext cx="133" cy="2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33" y="12"/>
                </a:cxn>
                <a:cxn ang="0">
                  <a:pos x="125" y="20"/>
                </a:cxn>
                <a:cxn ang="0">
                  <a:pos x="0" y="8"/>
                </a:cxn>
                <a:cxn ang="0">
                  <a:pos x="8" y="0"/>
                </a:cxn>
              </a:cxnLst>
              <a:rect l="0" t="0" r="r" b="b"/>
              <a:pathLst>
                <a:path w="133" h="20">
                  <a:moveTo>
                    <a:pt x="8" y="0"/>
                  </a:moveTo>
                  <a:lnTo>
                    <a:pt x="133" y="12"/>
                  </a:lnTo>
                  <a:lnTo>
                    <a:pt x="125" y="20"/>
                  </a:lnTo>
                  <a:lnTo>
                    <a:pt x="0" y="8"/>
                  </a:lnTo>
                  <a:lnTo>
                    <a:pt x="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70" name="Freeform 66"/>
            <p:cNvSpPr>
              <a:spLocks/>
            </p:cNvSpPr>
            <p:nvPr/>
          </p:nvSpPr>
          <p:spPr bwMode="auto">
            <a:xfrm>
              <a:off x="2770" y="1265"/>
              <a:ext cx="115" cy="663"/>
            </a:xfrm>
            <a:custGeom>
              <a:avLst/>
              <a:gdLst/>
              <a:ahLst/>
              <a:cxnLst>
                <a:cxn ang="0">
                  <a:pos x="57" y="330"/>
                </a:cxn>
                <a:cxn ang="0">
                  <a:pos x="50" y="328"/>
                </a:cxn>
                <a:cxn ang="0">
                  <a:pos x="43" y="327"/>
                </a:cxn>
                <a:cxn ang="0">
                  <a:pos x="35" y="326"/>
                </a:cxn>
                <a:cxn ang="0">
                  <a:pos x="27" y="326"/>
                </a:cxn>
                <a:cxn ang="0">
                  <a:pos x="20" y="326"/>
                </a:cxn>
                <a:cxn ang="0">
                  <a:pos x="13" y="327"/>
                </a:cxn>
                <a:cxn ang="0">
                  <a:pos x="7" y="328"/>
                </a:cxn>
                <a:cxn ang="0">
                  <a:pos x="0" y="329"/>
                </a:cxn>
                <a:cxn ang="0">
                  <a:pos x="23" y="0"/>
                </a:cxn>
                <a:cxn ang="0">
                  <a:pos x="57" y="330"/>
                </a:cxn>
              </a:cxnLst>
              <a:rect l="0" t="0" r="r" b="b"/>
              <a:pathLst>
                <a:path w="57" h="330">
                  <a:moveTo>
                    <a:pt x="57" y="330"/>
                  </a:moveTo>
                  <a:cubicBezTo>
                    <a:pt x="55" y="329"/>
                    <a:pt x="53" y="329"/>
                    <a:pt x="50" y="328"/>
                  </a:cubicBezTo>
                  <a:cubicBezTo>
                    <a:pt x="48" y="328"/>
                    <a:pt x="45" y="327"/>
                    <a:pt x="43" y="327"/>
                  </a:cubicBezTo>
                  <a:cubicBezTo>
                    <a:pt x="40" y="327"/>
                    <a:pt x="38" y="327"/>
                    <a:pt x="35" y="326"/>
                  </a:cubicBezTo>
                  <a:cubicBezTo>
                    <a:pt x="32" y="326"/>
                    <a:pt x="30" y="326"/>
                    <a:pt x="27" y="326"/>
                  </a:cubicBezTo>
                  <a:cubicBezTo>
                    <a:pt x="25" y="326"/>
                    <a:pt x="22" y="326"/>
                    <a:pt x="20" y="326"/>
                  </a:cubicBezTo>
                  <a:cubicBezTo>
                    <a:pt x="18" y="326"/>
                    <a:pt x="15" y="327"/>
                    <a:pt x="13" y="327"/>
                  </a:cubicBezTo>
                  <a:cubicBezTo>
                    <a:pt x="11" y="327"/>
                    <a:pt x="9" y="327"/>
                    <a:pt x="7" y="328"/>
                  </a:cubicBezTo>
                  <a:cubicBezTo>
                    <a:pt x="4" y="328"/>
                    <a:pt x="2" y="328"/>
                    <a:pt x="0" y="329"/>
                  </a:cubicBezTo>
                  <a:cubicBezTo>
                    <a:pt x="23" y="0"/>
                    <a:pt x="23" y="0"/>
                    <a:pt x="23" y="0"/>
                  </a:cubicBezTo>
                  <a:lnTo>
                    <a:pt x="57" y="33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71" name="Freeform 67"/>
            <p:cNvSpPr>
              <a:spLocks/>
            </p:cNvSpPr>
            <p:nvPr/>
          </p:nvSpPr>
          <p:spPr bwMode="auto">
            <a:xfrm>
              <a:off x="2929" y="1937"/>
              <a:ext cx="753" cy="7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367" y="0"/>
                </a:cxn>
                <a:cxn ang="0">
                  <a:pos x="376" y="38"/>
                </a:cxn>
                <a:cxn ang="0">
                  <a:pos x="2" y="31"/>
                </a:cxn>
                <a:cxn ang="0">
                  <a:pos x="5" y="28"/>
                </a:cxn>
                <a:cxn ang="0">
                  <a:pos x="7" y="25"/>
                </a:cxn>
                <a:cxn ang="0">
                  <a:pos x="8" y="22"/>
                </a:cxn>
                <a:cxn ang="0">
                  <a:pos x="8" y="19"/>
                </a:cxn>
                <a:cxn ang="0">
                  <a:pos x="7" y="15"/>
                </a:cxn>
                <a:cxn ang="0">
                  <a:pos x="6" y="12"/>
                </a:cxn>
                <a:cxn ang="0">
                  <a:pos x="3" y="8"/>
                </a:cxn>
                <a:cxn ang="0">
                  <a:pos x="0" y="6"/>
                </a:cxn>
              </a:cxnLst>
              <a:rect l="0" t="0" r="r" b="b"/>
              <a:pathLst>
                <a:path w="376" h="38">
                  <a:moveTo>
                    <a:pt x="0" y="6"/>
                  </a:moveTo>
                  <a:cubicBezTo>
                    <a:pt x="367" y="0"/>
                    <a:pt x="367" y="0"/>
                    <a:pt x="367" y="0"/>
                  </a:cubicBezTo>
                  <a:cubicBezTo>
                    <a:pt x="376" y="38"/>
                    <a:pt x="376" y="38"/>
                    <a:pt x="376" y="38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3" y="30"/>
                    <a:pt x="4" y="29"/>
                    <a:pt x="5" y="28"/>
                  </a:cubicBezTo>
                  <a:cubicBezTo>
                    <a:pt x="5" y="27"/>
                    <a:pt x="6" y="26"/>
                    <a:pt x="7" y="25"/>
                  </a:cubicBezTo>
                  <a:cubicBezTo>
                    <a:pt x="7" y="24"/>
                    <a:pt x="7" y="23"/>
                    <a:pt x="8" y="22"/>
                  </a:cubicBezTo>
                  <a:cubicBezTo>
                    <a:pt x="8" y="21"/>
                    <a:pt x="8" y="20"/>
                    <a:pt x="8" y="19"/>
                  </a:cubicBezTo>
                  <a:cubicBezTo>
                    <a:pt x="8" y="17"/>
                    <a:pt x="8" y="16"/>
                    <a:pt x="7" y="15"/>
                  </a:cubicBezTo>
                  <a:cubicBezTo>
                    <a:pt x="7" y="14"/>
                    <a:pt x="6" y="13"/>
                    <a:pt x="6" y="12"/>
                  </a:cubicBezTo>
                  <a:cubicBezTo>
                    <a:pt x="5" y="11"/>
                    <a:pt x="4" y="10"/>
                    <a:pt x="3" y="8"/>
                  </a:cubicBezTo>
                  <a:cubicBezTo>
                    <a:pt x="2" y="7"/>
                    <a:pt x="1" y="6"/>
                    <a:pt x="0" y="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72" name="Freeform 68"/>
            <p:cNvSpPr>
              <a:spLocks/>
            </p:cNvSpPr>
            <p:nvPr/>
          </p:nvSpPr>
          <p:spPr bwMode="auto">
            <a:xfrm>
              <a:off x="4512" y="1878"/>
              <a:ext cx="263" cy="16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65" y="2"/>
                </a:cxn>
                <a:cxn ang="0">
                  <a:pos x="83" y="6"/>
                </a:cxn>
                <a:cxn ang="0">
                  <a:pos x="95" y="12"/>
                </a:cxn>
                <a:cxn ang="0">
                  <a:pos x="101" y="19"/>
                </a:cxn>
                <a:cxn ang="0">
                  <a:pos x="102" y="24"/>
                </a:cxn>
                <a:cxn ang="0">
                  <a:pos x="99" y="29"/>
                </a:cxn>
                <a:cxn ang="0">
                  <a:pos x="91" y="34"/>
                </a:cxn>
                <a:cxn ang="0">
                  <a:pos x="79" y="37"/>
                </a:cxn>
                <a:cxn ang="0">
                  <a:pos x="79" y="37"/>
                </a:cxn>
                <a:cxn ang="0">
                  <a:pos x="95" y="40"/>
                </a:cxn>
                <a:cxn ang="0">
                  <a:pos x="110" y="44"/>
                </a:cxn>
                <a:cxn ang="0">
                  <a:pos x="122" y="50"/>
                </a:cxn>
                <a:cxn ang="0">
                  <a:pos x="129" y="58"/>
                </a:cxn>
                <a:cxn ang="0">
                  <a:pos x="130" y="67"/>
                </a:cxn>
                <a:cxn ang="0">
                  <a:pos x="121" y="75"/>
                </a:cxn>
                <a:cxn ang="0">
                  <a:pos x="104" y="80"/>
                </a:cxn>
                <a:cxn ang="0">
                  <a:pos x="76" y="82"/>
                </a:cxn>
                <a:cxn ang="0">
                  <a:pos x="61" y="82"/>
                </a:cxn>
                <a:cxn ang="0">
                  <a:pos x="47" y="80"/>
                </a:cxn>
                <a:cxn ang="0">
                  <a:pos x="36" y="79"/>
                </a:cxn>
                <a:cxn ang="0">
                  <a:pos x="26" y="77"/>
                </a:cxn>
                <a:cxn ang="0">
                  <a:pos x="29" y="68"/>
                </a:cxn>
                <a:cxn ang="0">
                  <a:pos x="37" y="70"/>
                </a:cxn>
                <a:cxn ang="0">
                  <a:pos x="47" y="71"/>
                </a:cxn>
                <a:cxn ang="0">
                  <a:pos x="59" y="73"/>
                </a:cxn>
                <a:cxn ang="0">
                  <a:pos x="71" y="73"/>
                </a:cxn>
                <a:cxn ang="0">
                  <a:pos x="90" y="72"/>
                </a:cxn>
                <a:cxn ang="0">
                  <a:pos x="101" y="68"/>
                </a:cxn>
                <a:cxn ang="0">
                  <a:pos x="105" y="63"/>
                </a:cxn>
                <a:cxn ang="0">
                  <a:pos x="104" y="57"/>
                </a:cxn>
                <a:cxn ang="0">
                  <a:pos x="96" y="50"/>
                </a:cxn>
                <a:cxn ang="0">
                  <a:pos x="83" y="45"/>
                </a:cxn>
                <a:cxn ang="0">
                  <a:pos x="67" y="42"/>
                </a:cxn>
                <a:cxn ang="0">
                  <a:pos x="50" y="41"/>
                </a:cxn>
                <a:cxn ang="0">
                  <a:pos x="36" y="41"/>
                </a:cxn>
                <a:cxn ang="0">
                  <a:pos x="33" y="33"/>
                </a:cxn>
                <a:cxn ang="0">
                  <a:pos x="46" y="33"/>
                </a:cxn>
                <a:cxn ang="0">
                  <a:pos x="59" y="33"/>
                </a:cxn>
                <a:cxn ang="0">
                  <a:pos x="70" y="30"/>
                </a:cxn>
                <a:cxn ang="0">
                  <a:pos x="78" y="26"/>
                </a:cxn>
                <a:cxn ang="0">
                  <a:pos x="78" y="20"/>
                </a:cxn>
                <a:cxn ang="0">
                  <a:pos x="74" y="16"/>
                </a:cxn>
                <a:cxn ang="0">
                  <a:pos x="67" y="12"/>
                </a:cxn>
                <a:cxn ang="0">
                  <a:pos x="56" y="10"/>
                </a:cxn>
                <a:cxn ang="0">
                  <a:pos x="42" y="9"/>
                </a:cxn>
                <a:cxn ang="0">
                  <a:pos x="32" y="9"/>
                </a:cxn>
                <a:cxn ang="0">
                  <a:pos x="23" y="10"/>
                </a:cxn>
                <a:cxn ang="0">
                  <a:pos x="15" y="12"/>
                </a:cxn>
                <a:cxn ang="0">
                  <a:pos x="10" y="14"/>
                </a:cxn>
                <a:cxn ang="0">
                  <a:pos x="0" y="6"/>
                </a:cxn>
                <a:cxn ang="0">
                  <a:pos x="7" y="4"/>
                </a:cxn>
                <a:cxn ang="0">
                  <a:pos x="17" y="2"/>
                </a:cxn>
                <a:cxn ang="0">
                  <a:pos x="29" y="1"/>
                </a:cxn>
                <a:cxn ang="0">
                  <a:pos x="42" y="0"/>
                </a:cxn>
              </a:cxnLst>
              <a:rect l="0" t="0" r="r" b="b"/>
              <a:pathLst>
                <a:path w="131" h="82">
                  <a:moveTo>
                    <a:pt x="42" y="0"/>
                  </a:moveTo>
                  <a:cubicBezTo>
                    <a:pt x="51" y="0"/>
                    <a:pt x="58" y="1"/>
                    <a:pt x="65" y="2"/>
                  </a:cubicBezTo>
                  <a:cubicBezTo>
                    <a:pt x="72" y="3"/>
                    <a:pt x="78" y="4"/>
                    <a:pt x="83" y="6"/>
                  </a:cubicBezTo>
                  <a:cubicBezTo>
                    <a:pt x="88" y="8"/>
                    <a:pt x="92" y="10"/>
                    <a:pt x="95" y="12"/>
                  </a:cubicBezTo>
                  <a:cubicBezTo>
                    <a:pt x="98" y="14"/>
                    <a:pt x="100" y="16"/>
                    <a:pt x="101" y="19"/>
                  </a:cubicBezTo>
                  <a:cubicBezTo>
                    <a:pt x="102" y="21"/>
                    <a:pt x="103" y="22"/>
                    <a:pt x="102" y="24"/>
                  </a:cubicBezTo>
                  <a:cubicBezTo>
                    <a:pt x="102" y="26"/>
                    <a:pt x="101" y="28"/>
                    <a:pt x="99" y="29"/>
                  </a:cubicBezTo>
                  <a:cubicBezTo>
                    <a:pt x="97" y="31"/>
                    <a:pt x="94" y="32"/>
                    <a:pt x="91" y="34"/>
                  </a:cubicBezTo>
                  <a:cubicBezTo>
                    <a:pt x="88" y="35"/>
                    <a:pt x="83" y="36"/>
                    <a:pt x="79" y="37"/>
                  </a:cubicBezTo>
                  <a:cubicBezTo>
                    <a:pt x="79" y="37"/>
                    <a:pt x="79" y="37"/>
                    <a:pt x="79" y="37"/>
                  </a:cubicBezTo>
                  <a:cubicBezTo>
                    <a:pt x="84" y="38"/>
                    <a:pt x="90" y="39"/>
                    <a:pt x="95" y="40"/>
                  </a:cubicBezTo>
                  <a:cubicBezTo>
                    <a:pt x="101" y="41"/>
                    <a:pt x="106" y="42"/>
                    <a:pt x="110" y="44"/>
                  </a:cubicBezTo>
                  <a:cubicBezTo>
                    <a:pt x="115" y="46"/>
                    <a:pt x="118" y="48"/>
                    <a:pt x="122" y="50"/>
                  </a:cubicBezTo>
                  <a:cubicBezTo>
                    <a:pt x="125" y="52"/>
                    <a:pt x="127" y="55"/>
                    <a:pt x="129" y="58"/>
                  </a:cubicBezTo>
                  <a:cubicBezTo>
                    <a:pt x="131" y="61"/>
                    <a:pt x="131" y="64"/>
                    <a:pt x="130" y="67"/>
                  </a:cubicBezTo>
                  <a:cubicBezTo>
                    <a:pt x="128" y="70"/>
                    <a:pt x="126" y="73"/>
                    <a:pt x="121" y="75"/>
                  </a:cubicBezTo>
                  <a:cubicBezTo>
                    <a:pt x="117" y="77"/>
                    <a:pt x="111" y="79"/>
                    <a:pt x="104" y="80"/>
                  </a:cubicBezTo>
                  <a:cubicBezTo>
                    <a:pt x="96" y="81"/>
                    <a:pt x="87" y="82"/>
                    <a:pt x="76" y="82"/>
                  </a:cubicBezTo>
                  <a:cubicBezTo>
                    <a:pt x="71" y="82"/>
                    <a:pt x="66" y="82"/>
                    <a:pt x="61" y="82"/>
                  </a:cubicBezTo>
                  <a:cubicBezTo>
                    <a:pt x="56" y="81"/>
                    <a:pt x="52" y="81"/>
                    <a:pt x="47" y="80"/>
                  </a:cubicBezTo>
                  <a:cubicBezTo>
                    <a:pt x="43" y="80"/>
                    <a:pt x="39" y="79"/>
                    <a:pt x="36" y="79"/>
                  </a:cubicBezTo>
                  <a:cubicBezTo>
                    <a:pt x="32" y="78"/>
                    <a:pt x="29" y="77"/>
                    <a:pt x="26" y="77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31" y="68"/>
                    <a:pt x="34" y="69"/>
                    <a:pt x="37" y="70"/>
                  </a:cubicBezTo>
                  <a:cubicBezTo>
                    <a:pt x="40" y="70"/>
                    <a:pt x="43" y="71"/>
                    <a:pt x="47" y="71"/>
                  </a:cubicBezTo>
                  <a:cubicBezTo>
                    <a:pt x="51" y="72"/>
                    <a:pt x="55" y="72"/>
                    <a:pt x="59" y="73"/>
                  </a:cubicBezTo>
                  <a:cubicBezTo>
                    <a:pt x="63" y="73"/>
                    <a:pt x="67" y="73"/>
                    <a:pt x="71" y="73"/>
                  </a:cubicBezTo>
                  <a:cubicBezTo>
                    <a:pt x="79" y="73"/>
                    <a:pt x="85" y="73"/>
                    <a:pt x="90" y="72"/>
                  </a:cubicBezTo>
                  <a:cubicBezTo>
                    <a:pt x="95" y="71"/>
                    <a:pt x="98" y="69"/>
                    <a:pt x="101" y="68"/>
                  </a:cubicBezTo>
                  <a:cubicBezTo>
                    <a:pt x="103" y="66"/>
                    <a:pt x="104" y="65"/>
                    <a:pt x="105" y="63"/>
                  </a:cubicBezTo>
                  <a:cubicBezTo>
                    <a:pt x="105" y="61"/>
                    <a:pt x="105" y="59"/>
                    <a:pt x="104" y="57"/>
                  </a:cubicBezTo>
                  <a:cubicBezTo>
                    <a:pt x="102" y="55"/>
                    <a:pt x="100" y="52"/>
                    <a:pt x="96" y="50"/>
                  </a:cubicBezTo>
                  <a:cubicBezTo>
                    <a:pt x="93" y="48"/>
                    <a:pt x="88" y="47"/>
                    <a:pt x="83" y="45"/>
                  </a:cubicBezTo>
                  <a:cubicBezTo>
                    <a:pt x="78" y="44"/>
                    <a:pt x="73" y="43"/>
                    <a:pt x="67" y="42"/>
                  </a:cubicBezTo>
                  <a:cubicBezTo>
                    <a:pt x="61" y="42"/>
                    <a:pt x="56" y="41"/>
                    <a:pt x="50" y="41"/>
                  </a:cubicBezTo>
                  <a:cubicBezTo>
                    <a:pt x="36" y="41"/>
                    <a:pt x="36" y="41"/>
                    <a:pt x="36" y="41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50" y="33"/>
                    <a:pt x="55" y="33"/>
                    <a:pt x="59" y="33"/>
                  </a:cubicBezTo>
                  <a:cubicBezTo>
                    <a:pt x="63" y="32"/>
                    <a:pt x="67" y="31"/>
                    <a:pt x="70" y="30"/>
                  </a:cubicBezTo>
                  <a:cubicBezTo>
                    <a:pt x="74" y="29"/>
                    <a:pt x="76" y="28"/>
                    <a:pt x="78" y="26"/>
                  </a:cubicBezTo>
                  <a:cubicBezTo>
                    <a:pt x="79" y="24"/>
                    <a:pt x="80" y="23"/>
                    <a:pt x="78" y="20"/>
                  </a:cubicBezTo>
                  <a:cubicBezTo>
                    <a:pt x="78" y="19"/>
                    <a:pt x="76" y="17"/>
                    <a:pt x="74" y="16"/>
                  </a:cubicBezTo>
                  <a:cubicBezTo>
                    <a:pt x="72" y="14"/>
                    <a:pt x="70" y="13"/>
                    <a:pt x="67" y="12"/>
                  </a:cubicBezTo>
                  <a:cubicBezTo>
                    <a:pt x="64" y="11"/>
                    <a:pt x="60" y="10"/>
                    <a:pt x="56" y="10"/>
                  </a:cubicBezTo>
                  <a:cubicBezTo>
                    <a:pt x="52" y="9"/>
                    <a:pt x="47" y="9"/>
                    <a:pt x="42" y="9"/>
                  </a:cubicBezTo>
                  <a:cubicBezTo>
                    <a:pt x="38" y="9"/>
                    <a:pt x="35" y="9"/>
                    <a:pt x="32" y="9"/>
                  </a:cubicBezTo>
                  <a:cubicBezTo>
                    <a:pt x="29" y="9"/>
                    <a:pt x="26" y="10"/>
                    <a:pt x="23" y="10"/>
                  </a:cubicBezTo>
                  <a:cubicBezTo>
                    <a:pt x="20" y="11"/>
                    <a:pt x="18" y="11"/>
                    <a:pt x="15" y="12"/>
                  </a:cubicBezTo>
                  <a:cubicBezTo>
                    <a:pt x="13" y="12"/>
                    <a:pt x="11" y="13"/>
                    <a:pt x="10" y="1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5"/>
                    <a:pt x="4" y="5"/>
                    <a:pt x="7" y="4"/>
                  </a:cubicBezTo>
                  <a:cubicBezTo>
                    <a:pt x="10" y="3"/>
                    <a:pt x="13" y="3"/>
                    <a:pt x="17" y="2"/>
                  </a:cubicBezTo>
                  <a:cubicBezTo>
                    <a:pt x="21" y="2"/>
                    <a:pt x="25" y="1"/>
                    <a:pt x="29" y="1"/>
                  </a:cubicBezTo>
                  <a:cubicBezTo>
                    <a:pt x="33" y="0"/>
                    <a:pt x="38" y="0"/>
                    <a:pt x="42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73" name="Freeform 69"/>
            <p:cNvSpPr>
              <a:spLocks noEditPoints="1"/>
            </p:cNvSpPr>
            <p:nvPr/>
          </p:nvSpPr>
          <p:spPr bwMode="auto">
            <a:xfrm>
              <a:off x="863" y="1874"/>
              <a:ext cx="263" cy="167"/>
            </a:xfrm>
            <a:custGeom>
              <a:avLst/>
              <a:gdLst/>
              <a:ahLst/>
              <a:cxnLst>
                <a:cxn ang="0">
                  <a:pos x="109" y="3"/>
                </a:cxn>
                <a:cxn ang="0">
                  <a:pos x="132" y="20"/>
                </a:cxn>
                <a:cxn ang="0">
                  <a:pos x="122" y="45"/>
                </a:cxn>
                <a:cxn ang="0">
                  <a:pos x="97" y="64"/>
                </a:cxn>
                <a:cxn ang="0">
                  <a:pos x="68" y="75"/>
                </a:cxn>
                <a:cxn ang="0">
                  <a:pos x="39" y="81"/>
                </a:cxn>
                <a:cxn ang="0">
                  <a:pos x="18" y="82"/>
                </a:cxn>
                <a:cxn ang="0">
                  <a:pos x="9" y="83"/>
                </a:cxn>
                <a:cxn ang="0">
                  <a:pos x="3" y="83"/>
                </a:cxn>
                <a:cxn ang="0">
                  <a:pos x="1" y="83"/>
                </a:cxn>
                <a:cxn ang="0">
                  <a:pos x="5" y="73"/>
                </a:cxn>
                <a:cxn ang="0">
                  <a:pos x="7" y="73"/>
                </a:cxn>
                <a:cxn ang="0">
                  <a:pos x="10" y="73"/>
                </a:cxn>
                <a:cxn ang="0">
                  <a:pos x="17" y="73"/>
                </a:cxn>
                <a:cxn ang="0">
                  <a:pos x="25" y="73"/>
                </a:cxn>
                <a:cxn ang="0">
                  <a:pos x="47" y="70"/>
                </a:cxn>
                <a:cxn ang="0">
                  <a:pos x="67" y="65"/>
                </a:cxn>
                <a:cxn ang="0">
                  <a:pos x="86" y="56"/>
                </a:cxn>
                <a:cxn ang="0">
                  <a:pos x="100" y="44"/>
                </a:cxn>
                <a:cxn ang="0">
                  <a:pos x="90" y="47"/>
                </a:cxn>
                <a:cxn ang="0">
                  <a:pos x="66" y="52"/>
                </a:cxn>
                <a:cxn ang="0">
                  <a:pos x="32" y="50"/>
                </a:cxn>
                <a:cxn ang="0">
                  <a:pos x="11" y="37"/>
                </a:cxn>
                <a:cxn ang="0">
                  <a:pos x="22" y="17"/>
                </a:cxn>
                <a:cxn ang="0">
                  <a:pos x="61" y="3"/>
                </a:cxn>
                <a:cxn ang="0">
                  <a:pos x="102" y="36"/>
                </a:cxn>
                <a:cxn ang="0">
                  <a:pos x="104" y="34"/>
                </a:cxn>
                <a:cxn ang="0">
                  <a:pos x="106" y="32"/>
                </a:cxn>
                <a:cxn ang="0">
                  <a:pos x="105" y="15"/>
                </a:cxn>
                <a:cxn ang="0">
                  <a:pos x="81" y="8"/>
                </a:cxn>
                <a:cxn ang="0">
                  <a:pos x="66" y="10"/>
                </a:cxn>
                <a:cxn ang="0">
                  <a:pos x="43" y="19"/>
                </a:cxn>
                <a:cxn ang="0">
                  <a:pos x="36" y="34"/>
                </a:cxn>
                <a:cxn ang="0">
                  <a:pos x="49" y="43"/>
                </a:cxn>
                <a:cxn ang="0">
                  <a:pos x="75" y="43"/>
                </a:cxn>
                <a:cxn ang="0">
                  <a:pos x="94" y="39"/>
                </a:cxn>
              </a:cxnLst>
              <a:rect l="0" t="0" r="r" b="b"/>
              <a:pathLst>
                <a:path w="132" h="83">
                  <a:moveTo>
                    <a:pt x="86" y="0"/>
                  </a:moveTo>
                  <a:cubicBezTo>
                    <a:pt x="95" y="0"/>
                    <a:pt x="103" y="1"/>
                    <a:pt x="109" y="3"/>
                  </a:cubicBezTo>
                  <a:cubicBezTo>
                    <a:pt x="116" y="4"/>
                    <a:pt x="121" y="6"/>
                    <a:pt x="125" y="9"/>
                  </a:cubicBezTo>
                  <a:cubicBezTo>
                    <a:pt x="128" y="12"/>
                    <a:pt x="131" y="16"/>
                    <a:pt x="132" y="20"/>
                  </a:cubicBezTo>
                  <a:cubicBezTo>
                    <a:pt x="132" y="24"/>
                    <a:pt x="132" y="28"/>
                    <a:pt x="130" y="33"/>
                  </a:cubicBezTo>
                  <a:cubicBezTo>
                    <a:pt x="128" y="37"/>
                    <a:pt x="125" y="42"/>
                    <a:pt x="122" y="45"/>
                  </a:cubicBezTo>
                  <a:cubicBezTo>
                    <a:pt x="119" y="49"/>
                    <a:pt x="115" y="52"/>
                    <a:pt x="111" y="56"/>
                  </a:cubicBezTo>
                  <a:cubicBezTo>
                    <a:pt x="107" y="59"/>
                    <a:pt x="102" y="62"/>
                    <a:pt x="97" y="64"/>
                  </a:cubicBezTo>
                  <a:cubicBezTo>
                    <a:pt x="92" y="67"/>
                    <a:pt x="87" y="69"/>
                    <a:pt x="82" y="71"/>
                  </a:cubicBezTo>
                  <a:cubicBezTo>
                    <a:pt x="77" y="72"/>
                    <a:pt x="73" y="74"/>
                    <a:pt x="68" y="75"/>
                  </a:cubicBezTo>
                  <a:cubicBezTo>
                    <a:pt x="64" y="76"/>
                    <a:pt x="59" y="77"/>
                    <a:pt x="54" y="78"/>
                  </a:cubicBezTo>
                  <a:cubicBezTo>
                    <a:pt x="49" y="79"/>
                    <a:pt x="44" y="80"/>
                    <a:pt x="39" y="81"/>
                  </a:cubicBezTo>
                  <a:cubicBezTo>
                    <a:pt x="33" y="81"/>
                    <a:pt x="28" y="82"/>
                    <a:pt x="23" y="82"/>
                  </a:cubicBezTo>
                  <a:cubicBezTo>
                    <a:pt x="22" y="82"/>
                    <a:pt x="20" y="82"/>
                    <a:pt x="18" y="82"/>
                  </a:cubicBezTo>
                  <a:cubicBezTo>
                    <a:pt x="16" y="82"/>
                    <a:pt x="15" y="82"/>
                    <a:pt x="13" y="82"/>
                  </a:cubicBezTo>
                  <a:cubicBezTo>
                    <a:pt x="12" y="82"/>
                    <a:pt x="10" y="83"/>
                    <a:pt x="9" y="83"/>
                  </a:cubicBezTo>
                  <a:cubicBezTo>
                    <a:pt x="7" y="83"/>
                    <a:pt x="6" y="83"/>
                    <a:pt x="4" y="83"/>
                  </a:cubicBezTo>
                  <a:cubicBezTo>
                    <a:pt x="4" y="83"/>
                    <a:pt x="4" y="83"/>
                    <a:pt x="3" y="83"/>
                  </a:cubicBezTo>
                  <a:cubicBezTo>
                    <a:pt x="3" y="83"/>
                    <a:pt x="3" y="83"/>
                    <a:pt x="2" y="83"/>
                  </a:cubicBezTo>
                  <a:cubicBezTo>
                    <a:pt x="2" y="83"/>
                    <a:pt x="2" y="83"/>
                    <a:pt x="1" y="83"/>
                  </a:cubicBezTo>
                  <a:cubicBezTo>
                    <a:pt x="1" y="83"/>
                    <a:pt x="1" y="83"/>
                    <a:pt x="0" y="83"/>
                  </a:cubicBezTo>
                  <a:cubicBezTo>
                    <a:pt x="5" y="73"/>
                    <a:pt x="5" y="73"/>
                    <a:pt x="5" y="73"/>
                  </a:cubicBezTo>
                  <a:cubicBezTo>
                    <a:pt x="5" y="73"/>
                    <a:pt x="6" y="73"/>
                    <a:pt x="6" y="73"/>
                  </a:cubicBezTo>
                  <a:cubicBezTo>
                    <a:pt x="6" y="73"/>
                    <a:pt x="7" y="73"/>
                    <a:pt x="7" y="73"/>
                  </a:cubicBezTo>
                  <a:cubicBezTo>
                    <a:pt x="7" y="73"/>
                    <a:pt x="8" y="73"/>
                    <a:pt x="8" y="73"/>
                  </a:cubicBezTo>
                  <a:cubicBezTo>
                    <a:pt x="9" y="73"/>
                    <a:pt x="9" y="73"/>
                    <a:pt x="10" y="73"/>
                  </a:cubicBezTo>
                  <a:cubicBezTo>
                    <a:pt x="11" y="73"/>
                    <a:pt x="12" y="73"/>
                    <a:pt x="13" y="73"/>
                  </a:cubicBezTo>
                  <a:cubicBezTo>
                    <a:pt x="14" y="73"/>
                    <a:pt x="15" y="73"/>
                    <a:pt x="17" y="73"/>
                  </a:cubicBezTo>
                  <a:cubicBezTo>
                    <a:pt x="18" y="73"/>
                    <a:pt x="19" y="73"/>
                    <a:pt x="21" y="73"/>
                  </a:cubicBezTo>
                  <a:cubicBezTo>
                    <a:pt x="22" y="73"/>
                    <a:pt x="23" y="73"/>
                    <a:pt x="25" y="73"/>
                  </a:cubicBezTo>
                  <a:cubicBezTo>
                    <a:pt x="29" y="73"/>
                    <a:pt x="32" y="72"/>
                    <a:pt x="36" y="72"/>
                  </a:cubicBezTo>
                  <a:cubicBezTo>
                    <a:pt x="40" y="72"/>
                    <a:pt x="43" y="71"/>
                    <a:pt x="47" y="70"/>
                  </a:cubicBezTo>
                  <a:cubicBezTo>
                    <a:pt x="50" y="70"/>
                    <a:pt x="54" y="69"/>
                    <a:pt x="57" y="68"/>
                  </a:cubicBezTo>
                  <a:cubicBezTo>
                    <a:pt x="60" y="67"/>
                    <a:pt x="64" y="66"/>
                    <a:pt x="67" y="65"/>
                  </a:cubicBezTo>
                  <a:cubicBezTo>
                    <a:pt x="70" y="64"/>
                    <a:pt x="74" y="62"/>
                    <a:pt x="77" y="61"/>
                  </a:cubicBezTo>
                  <a:cubicBezTo>
                    <a:pt x="80" y="59"/>
                    <a:pt x="83" y="58"/>
                    <a:pt x="86" y="56"/>
                  </a:cubicBezTo>
                  <a:cubicBezTo>
                    <a:pt x="89" y="54"/>
                    <a:pt x="92" y="52"/>
                    <a:pt x="94" y="50"/>
                  </a:cubicBezTo>
                  <a:cubicBezTo>
                    <a:pt x="96" y="48"/>
                    <a:pt x="99" y="46"/>
                    <a:pt x="100" y="44"/>
                  </a:cubicBezTo>
                  <a:cubicBezTo>
                    <a:pt x="100" y="44"/>
                    <a:pt x="100" y="44"/>
                    <a:pt x="100" y="44"/>
                  </a:cubicBezTo>
                  <a:cubicBezTo>
                    <a:pt x="96" y="45"/>
                    <a:pt x="93" y="46"/>
                    <a:pt x="90" y="47"/>
                  </a:cubicBezTo>
                  <a:cubicBezTo>
                    <a:pt x="86" y="48"/>
                    <a:pt x="82" y="49"/>
                    <a:pt x="79" y="50"/>
                  </a:cubicBezTo>
                  <a:cubicBezTo>
                    <a:pt x="75" y="51"/>
                    <a:pt x="71" y="51"/>
                    <a:pt x="66" y="52"/>
                  </a:cubicBezTo>
                  <a:cubicBezTo>
                    <a:pt x="62" y="52"/>
                    <a:pt x="58" y="52"/>
                    <a:pt x="53" y="52"/>
                  </a:cubicBezTo>
                  <a:cubicBezTo>
                    <a:pt x="45" y="52"/>
                    <a:pt x="38" y="52"/>
                    <a:pt x="32" y="50"/>
                  </a:cubicBezTo>
                  <a:cubicBezTo>
                    <a:pt x="26" y="49"/>
                    <a:pt x="22" y="47"/>
                    <a:pt x="18" y="45"/>
                  </a:cubicBezTo>
                  <a:cubicBezTo>
                    <a:pt x="15" y="43"/>
                    <a:pt x="12" y="40"/>
                    <a:pt x="11" y="37"/>
                  </a:cubicBezTo>
                  <a:cubicBezTo>
                    <a:pt x="11" y="34"/>
                    <a:pt x="11" y="31"/>
                    <a:pt x="13" y="28"/>
                  </a:cubicBezTo>
                  <a:cubicBezTo>
                    <a:pt x="14" y="24"/>
                    <a:pt x="18" y="21"/>
                    <a:pt x="22" y="17"/>
                  </a:cubicBezTo>
                  <a:cubicBezTo>
                    <a:pt x="27" y="14"/>
                    <a:pt x="32" y="11"/>
                    <a:pt x="39" y="9"/>
                  </a:cubicBezTo>
                  <a:cubicBezTo>
                    <a:pt x="45" y="6"/>
                    <a:pt x="53" y="4"/>
                    <a:pt x="61" y="3"/>
                  </a:cubicBezTo>
                  <a:cubicBezTo>
                    <a:pt x="69" y="1"/>
                    <a:pt x="77" y="0"/>
                    <a:pt x="86" y="0"/>
                  </a:cubicBezTo>
                  <a:close/>
                  <a:moveTo>
                    <a:pt x="102" y="36"/>
                  </a:moveTo>
                  <a:cubicBezTo>
                    <a:pt x="102" y="35"/>
                    <a:pt x="103" y="35"/>
                    <a:pt x="103" y="35"/>
                  </a:cubicBezTo>
                  <a:cubicBezTo>
                    <a:pt x="104" y="35"/>
                    <a:pt x="104" y="34"/>
                    <a:pt x="104" y="34"/>
                  </a:cubicBezTo>
                  <a:cubicBezTo>
                    <a:pt x="105" y="34"/>
                    <a:pt x="105" y="33"/>
                    <a:pt x="105" y="33"/>
                  </a:cubicBezTo>
                  <a:cubicBezTo>
                    <a:pt x="105" y="33"/>
                    <a:pt x="106" y="32"/>
                    <a:pt x="106" y="32"/>
                  </a:cubicBezTo>
                  <a:cubicBezTo>
                    <a:pt x="107" y="28"/>
                    <a:pt x="108" y="25"/>
                    <a:pt x="108" y="22"/>
                  </a:cubicBezTo>
                  <a:cubicBezTo>
                    <a:pt x="108" y="20"/>
                    <a:pt x="107" y="17"/>
                    <a:pt x="105" y="15"/>
                  </a:cubicBezTo>
                  <a:cubicBezTo>
                    <a:pt x="103" y="13"/>
                    <a:pt x="100" y="11"/>
                    <a:pt x="96" y="10"/>
                  </a:cubicBezTo>
                  <a:cubicBezTo>
                    <a:pt x="92" y="9"/>
                    <a:pt x="87" y="8"/>
                    <a:pt x="81" y="8"/>
                  </a:cubicBezTo>
                  <a:cubicBezTo>
                    <a:pt x="80" y="8"/>
                    <a:pt x="80" y="8"/>
                    <a:pt x="80" y="8"/>
                  </a:cubicBezTo>
                  <a:cubicBezTo>
                    <a:pt x="75" y="8"/>
                    <a:pt x="70" y="9"/>
                    <a:pt x="66" y="10"/>
                  </a:cubicBezTo>
                  <a:cubicBezTo>
                    <a:pt x="61" y="11"/>
                    <a:pt x="57" y="12"/>
                    <a:pt x="53" y="14"/>
                  </a:cubicBezTo>
                  <a:cubicBezTo>
                    <a:pt x="49" y="15"/>
                    <a:pt x="46" y="17"/>
                    <a:pt x="43" y="19"/>
                  </a:cubicBezTo>
                  <a:cubicBezTo>
                    <a:pt x="40" y="22"/>
                    <a:pt x="38" y="24"/>
                    <a:pt x="37" y="27"/>
                  </a:cubicBezTo>
                  <a:cubicBezTo>
                    <a:pt x="35" y="30"/>
                    <a:pt x="35" y="32"/>
                    <a:pt x="36" y="34"/>
                  </a:cubicBezTo>
                  <a:cubicBezTo>
                    <a:pt x="36" y="36"/>
                    <a:pt x="38" y="38"/>
                    <a:pt x="40" y="39"/>
                  </a:cubicBezTo>
                  <a:cubicBezTo>
                    <a:pt x="42" y="41"/>
                    <a:pt x="45" y="42"/>
                    <a:pt x="49" y="43"/>
                  </a:cubicBezTo>
                  <a:cubicBezTo>
                    <a:pt x="53" y="43"/>
                    <a:pt x="58" y="44"/>
                    <a:pt x="63" y="44"/>
                  </a:cubicBezTo>
                  <a:cubicBezTo>
                    <a:pt x="67" y="44"/>
                    <a:pt x="71" y="44"/>
                    <a:pt x="75" y="43"/>
                  </a:cubicBezTo>
                  <a:cubicBezTo>
                    <a:pt x="78" y="43"/>
                    <a:pt x="82" y="42"/>
                    <a:pt x="85" y="42"/>
                  </a:cubicBezTo>
                  <a:cubicBezTo>
                    <a:pt x="89" y="41"/>
                    <a:pt x="92" y="40"/>
                    <a:pt x="94" y="39"/>
                  </a:cubicBezTo>
                  <a:cubicBezTo>
                    <a:pt x="97" y="38"/>
                    <a:pt x="100" y="37"/>
                    <a:pt x="102" y="3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74" name="Freeform 70"/>
            <p:cNvSpPr>
              <a:spLocks/>
            </p:cNvSpPr>
            <p:nvPr/>
          </p:nvSpPr>
          <p:spPr bwMode="auto">
            <a:xfrm>
              <a:off x="482" y="2173"/>
              <a:ext cx="155" cy="2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54" y="8"/>
                </a:cxn>
                <a:cxn ang="0">
                  <a:pos x="0" y="22"/>
                </a:cxn>
                <a:cxn ang="0">
                  <a:pos x="2" y="14"/>
                </a:cxn>
                <a:cxn ang="0">
                  <a:pos x="156" y="0"/>
                </a:cxn>
              </a:cxnLst>
              <a:rect l="0" t="0" r="r" b="b"/>
              <a:pathLst>
                <a:path w="156" h="22">
                  <a:moveTo>
                    <a:pt x="156" y="0"/>
                  </a:moveTo>
                  <a:lnTo>
                    <a:pt x="154" y="8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15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75" name="Freeform 71"/>
            <p:cNvSpPr>
              <a:spLocks/>
            </p:cNvSpPr>
            <p:nvPr/>
          </p:nvSpPr>
          <p:spPr bwMode="auto">
            <a:xfrm>
              <a:off x="480" y="2284"/>
              <a:ext cx="160" cy="32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160" y="10"/>
                </a:cxn>
                <a:cxn ang="0">
                  <a:pos x="2" y="32"/>
                </a:cxn>
                <a:cxn ang="0">
                  <a:pos x="0" y="24"/>
                </a:cxn>
                <a:cxn ang="0">
                  <a:pos x="160" y="0"/>
                </a:cxn>
              </a:cxnLst>
              <a:rect l="0" t="0" r="r" b="b"/>
              <a:pathLst>
                <a:path w="160" h="32">
                  <a:moveTo>
                    <a:pt x="160" y="0"/>
                  </a:moveTo>
                  <a:lnTo>
                    <a:pt x="160" y="10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16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76" name="Freeform 72"/>
            <p:cNvSpPr>
              <a:spLocks/>
            </p:cNvSpPr>
            <p:nvPr/>
          </p:nvSpPr>
          <p:spPr bwMode="auto">
            <a:xfrm>
              <a:off x="514" y="2394"/>
              <a:ext cx="164" cy="42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164" y="10"/>
                </a:cxn>
                <a:cxn ang="0">
                  <a:pos x="2" y="43"/>
                </a:cxn>
                <a:cxn ang="0">
                  <a:pos x="0" y="35"/>
                </a:cxn>
                <a:cxn ang="0">
                  <a:pos x="160" y="0"/>
                </a:cxn>
              </a:cxnLst>
              <a:rect l="0" t="0" r="r" b="b"/>
              <a:pathLst>
                <a:path w="164" h="43">
                  <a:moveTo>
                    <a:pt x="160" y="0"/>
                  </a:moveTo>
                  <a:lnTo>
                    <a:pt x="164" y="10"/>
                  </a:lnTo>
                  <a:lnTo>
                    <a:pt x="2" y="43"/>
                  </a:lnTo>
                  <a:lnTo>
                    <a:pt x="0" y="35"/>
                  </a:lnTo>
                  <a:lnTo>
                    <a:pt x="16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77" name="Freeform 73"/>
            <p:cNvSpPr>
              <a:spLocks noEditPoints="1"/>
            </p:cNvSpPr>
            <p:nvPr/>
          </p:nvSpPr>
          <p:spPr bwMode="auto">
            <a:xfrm>
              <a:off x="894" y="2315"/>
              <a:ext cx="304" cy="206"/>
            </a:xfrm>
            <a:custGeom>
              <a:avLst/>
              <a:gdLst/>
              <a:ahLst/>
              <a:cxnLst>
                <a:cxn ang="0">
                  <a:pos x="124" y="51"/>
                </a:cxn>
                <a:cxn ang="0">
                  <a:pos x="140" y="64"/>
                </a:cxn>
                <a:cxn ang="0">
                  <a:pos x="130" y="85"/>
                </a:cxn>
                <a:cxn ang="0">
                  <a:pos x="87" y="101"/>
                </a:cxn>
                <a:cxn ang="0">
                  <a:pos x="30" y="101"/>
                </a:cxn>
                <a:cxn ang="0">
                  <a:pos x="2" y="86"/>
                </a:cxn>
                <a:cxn ang="0">
                  <a:pos x="9" y="66"/>
                </a:cxn>
                <a:cxn ang="0">
                  <a:pos x="35" y="53"/>
                </a:cxn>
                <a:cxn ang="0">
                  <a:pos x="53" y="48"/>
                </a:cxn>
                <a:cxn ang="0">
                  <a:pos x="34" y="38"/>
                </a:cxn>
                <a:cxn ang="0">
                  <a:pos x="31" y="25"/>
                </a:cxn>
                <a:cxn ang="0">
                  <a:pos x="57" y="7"/>
                </a:cxn>
                <a:cxn ang="0">
                  <a:pos x="103" y="0"/>
                </a:cxn>
                <a:cxn ang="0">
                  <a:pos x="143" y="7"/>
                </a:cxn>
                <a:cxn ang="0">
                  <a:pos x="151" y="23"/>
                </a:cxn>
                <a:cxn ang="0">
                  <a:pos x="139" y="36"/>
                </a:cxn>
                <a:cxn ang="0">
                  <a:pos x="109" y="46"/>
                </a:cxn>
                <a:cxn ang="0">
                  <a:pos x="63" y="93"/>
                </a:cxn>
                <a:cxn ang="0">
                  <a:pos x="95" y="88"/>
                </a:cxn>
                <a:cxn ang="0">
                  <a:pos x="111" y="74"/>
                </a:cxn>
                <a:cxn ang="0">
                  <a:pos x="105" y="60"/>
                </a:cxn>
                <a:cxn ang="0">
                  <a:pos x="76" y="52"/>
                </a:cxn>
                <a:cxn ang="0">
                  <a:pos x="46" y="60"/>
                </a:cxn>
                <a:cxn ang="0">
                  <a:pos x="31" y="73"/>
                </a:cxn>
                <a:cxn ang="0">
                  <a:pos x="35" y="87"/>
                </a:cxn>
                <a:cxn ang="0">
                  <a:pos x="63" y="93"/>
                </a:cxn>
                <a:cxn ang="0">
                  <a:pos x="57" y="31"/>
                </a:cxn>
                <a:cxn ang="0">
                  <a:pos x="73" y="40"/>
                </a:cxn>
                <a:cxn ang="0">
                  <a:pos x="101" y="40"/>
                </a:cxn>
                <a:cxn ang="0">
                  <a:pos x="120" y="31"/>
                </a:cxn>
                <a:cxn ang="0">
                  <a:pos x="125" y="19"/>
                </a:cxn>
                <a:cxn ang="0">
                  <a:pos x="113" y="10"/>
                </a:cxn>
                <a:cxn ang="0">
                  <a:pos x="83" y="10"/>
                </a:cxn>
                <a:cxn ang="0">
                  <a:pos x="62" y="18"/>
                </a:cxn>
              </a:cxnLst>
              <a:rect l="0" t="0" r="r" b="b"/>
              <a:pathLst>
                <a:path w="152" h="103">
                  <a:moveTo>
                    <a:pt x="109" y="47"/>
                  </a:moveTo>
                  <a:cubicBezTo>
                    <a:pt x="115" y="48"/>
                    <a:pt x="120" y="50"/>
                    <a:pt x="124" y="51"/>
                  </a:cubicBezTo>
                  <a:cubicBezTo>
                    <a:pt x="129" y="53"/>
                    <a:pt x="132" y="55"/>
                    <a:pt x="135" y="57"/>
                  </a:cubicBezTo>
                  <a:cubicBezTo>
                    <a:pt x="137" y="59"/>
                    <a:pt x="139" y="62"/>
                    <a:pt x="140" y="64"/>
                  </a:cubicBezTo>
                  <a:cubicBezTo>
                    <a:pt x="141" y="67"/>
                    <a:pt x="141" y="70"/>
                    <a:pt x="140" y="73"/>
                  </a:cubicBezTo>
                  <a:cubicBezTo>
                    <a:pt x="138" y="78"/>
                    <a:pt x="134" y="82"/>
                    <a:pt x="130" y="85"/>
                  </a:cubicBezTo>
                  <a:cubicBezTo>
                    <a:pt x="125" y="89"/>
                    <a:pt x="119" y="92"/>
                    <a:pt x="111" y="95"/>
                  </a:cubicBezTo>
                  <a:cubicBezTo>
                    <a:pt x="104" y="98"/>
                    <a:pt x="96" y="100"/>
                    <a:pt x="87" y="101"/>
                  </a:cubicBezTo>
                  <a:cubicBezTo>
                    <a:pt x="78" y="102"/>
                    <a:pt x="68" y="103"/>
                    <a:pt x="58" y="103"/>
                  </a:cubicBezTo>
                  <a:cubicBezTo>
                    <a:pt x="48" y="103"/>
                    <a:pt x="38" y="102"/>
                    <a:pt x="30" y="101"/>
                  </a:cubicBezTo>
                  <a:cubicBezTo>
                    <a:pt x="23" y="99"/>
                    <a:pt x="16" y="97"/>
                    <a:pt x="11" y="95"/>
                  </a:cubicBezTo>
                  <a:cubicBezTo>
                    <a:pt x="7" y="92"/>
                    <a:pt x="3" y="89"/>
                    <a:pt x="2" y="86"/>
                  </a:cubicBezTo>
                  <a:cubicBezTo>
                    <a:pt x="0" y="82"/>
                    <a:pt x="0" y="79"/>
                    <a:pt x="2" y="75"/>
                  </a:cubicBezTo>
                  <a:cubicBezTo>
                    <a:pt x="3" y="72"/>
                    <a:pt x="5" y="69"/>
                    <a:pt x="9" y="66"/>
                  </a:cubicBezTo>
                  <a:cubicBezTo>
                    <a:pt x="12" y="63"/>
                    <a:pt x="15" y="61"/>
                    <a:pt x="20" y="59"/>
                  </a:cubicBezTo>
                  <a:cubicBezTo>
                    <a:pt x="24" y="56"/>
                    <a:pt x="29" y="54"/>
                    <a:pt x="35" y="53"/>
                  </a:cubicBezTo>
                  <a:cubicBezTo>
                    <a:pt x="41" y="51"/>
                    <a:pt x="47" y="49"/>
                    <a:pt x="54" y="48"/>
                  </a:cubicBezTo>
                  <a:cubicBezTo>
                    <a:pt x="53" y="48"/>
                    <a:pt x="53" y="48"/>
                    <a:pt x="53" y="48"/>
                  </a:cubicBezTo>
                  <a:cubicBezTo>
                    <a:pt x="48" y="46"/>
                    <a:pt x="44" y="45"/>
                    <a:pt x="41" y="43"/>
                  </a:cubicBezTo>
                  <a:cubicBezTo>
                    <a:pt x="38" y="41"/>
                    <a:pt x="35" y="40"/>
                    <a:pt x="34" y="38"/>
                  </a:cubicBezTo>
                  <a:cubicBezTo>
                    <a:pt x="32" y="36"/>
                    <a:pt x="31" y="34"/>
                    <a:pt x="30" y="32"/>
                  </a:cubicBezTo>
                  <a:cubicBezTo>
                    <a:pt x="30" y="30"/>
                    <a:pt x="30" y="27"/>
                    <a:pt x="31" y="25"/>
                  </a:cubicBezTo>
                  <a:cubicBezTo>
                    <a:pt x="33" y="21"/>
                    <a:pt x="36" y="18"/>
                    <a:pt x="41" y="15"/>
                  </a:cubicBezTo>
                  <a:cubicBezTo>
                    <a:pt x="45" y="12"/>
                    <a:pt x="51" y="9"/>
                    <a:pt x="57" y="7"/>
                  </a:cubicBezTo>
                  <a:cubicBezTo>
                    <a:pt x="63" y="4"/>
                    <a:pt x="71" y="3"/>
                    <a:pt x="79" y="1"/>
                  </a:cubicBezTo>
                  <a:cubicBezTo>
                    <a:pt x="86" y="0"/>
                    <a:pt x="95" y="0"/>
                    <a:pt x="103" y="0"/>
                  </a:cubicBezTo>
                  <a:cubicBezTo>
                    <a:pt x="113" y="0"/>
                    <a:pt x="121" y="0"/>
                    <a:pt x="127" y="2"/>
                  </a:cubicBezTo>
                  <a:cubicBezTo>
                    <a:pt x="134" y="3"/>
                    <a:pt x="139" y="5"/>
                    <a:pt x="143" y="7"/>
                  </a:cubicBezTo>
                  <a:cubicBezTo>
                    <a:pt x="147" y="9"/>
                    <a:pt x="149" y="12"/>
                    <a:pt x="151" y="14"/>
                  </a:cubicBezTo>
                  <a:cubicBezTo>
                    <a:pt x="152" y="17"/>
                    <a:pt x="152" y="20"/>
                    <a:pt x="151" y="23"/>
                  </a:cubicBezTo>
                  <a:cubicBezTo>
                    <a:pt x="150" y="25"/>
                    <a:pt x="149" y="28"/>
                    <a:pt x="147" y="30"/>
                  </a:cubicBezTo>
                  <a:cubicBezTo>
                    <a:pt x="145" y="32"/>
                    <a:pt x="142" y="34"/>
                    <a:pt x="139" y="36"/>
                  </a:cubicBezTo>
                  <a:cubicBezTo>
                    <a:pt x="136" y="38"/>
                    <a:pt x="132" y="40"/>
                    <a:pt x="127" y="42"/>
                  </a:cubicBezTo>
                  <a:cubicBezTo>
                    <a:pt x="122" y="43"/>
                    <a:pt x="116" y="45"/>
                    <a:pt x="109" y="46"/>
                  </a:cubicBezTo>
                  <a:lnTo>
                    <a:pt x="109" y="47"/>
                  </a:lnTo>
                  <a:close/>
                  <a:moveTo>
                    <a:pt x="63" y="93"/>
                  </a:moveTo>
                  <a:cubicBezTo>
                    <a:pt x="69" y="93"/>
                    <a:pt x="75" y="92"/>
                    <a:pt x="81" y="92"/>
                  </a:cubicBezTo>
                  <a:cubicBezTo>
                    <a:pt x="86" y="91"/>
                    <a:pt x="91" y="89"/>
                    <a:pt x="95" y="88"/>
                  </a:cubicBezTo>
                  <a:cubicBezTo>
                    <a:pt x="99" y="86"/>
                    <a:pt x="103" y="84"/>
                    <a:pt x="106" y="82"/>
                  </a:cubicBezTo>
                  <a:cubicBezTo>
                    <a:pt x="108" y="80"/>
                    <a:pt x="110" y="77"/>
                    <a:pt x="111" y="74"/>
                  </a:cubicBezTo>
                  <a:cubicBezTo>
                    <a:pt x="113" y="71"/>
                    <a:pt x="113" y="69"/>
                    <a:pt x="111" y="66"/>
                  </a:cubicBezTo>
                  <a:cubicBezTo>
                    <a:pt x="110" y="64"/>
                    <a:pt x="108" y="62"/>
                    <a:pt x="105" y="60"/>
                  </a:cubicBezTo>
                  <a:cubicBezTo>
                    <a:pt x="102" y="58"/>
                    <a:pt x="98" y="57"/>
                    <a:pt x="93" y="56"/>
                  </a:cubicBezTo>
                  <a:cubicBezTo>
                    <a:pt x="88" y="54"/>
                    <a:pt x="82" y="53"/>
                    <a:pt x="76" y="52"/>
                  </a:cubicBezTo>
                  <a:cubicBezTo>
                    <a:pt x="70" y="53"/>
                    <a:pt x="64" y="54"/>
                    <a:pt x="59" y="56"/>
                  </a:cubicBezTo>
                  <a:cubicBezTo>
                    <a:pt x="54" y="57"/>
                    <a:pt x="49" y="59"/>
                    <a:pt x="46" y="60"/>
                  </a:cubicBezTo>
                  <a:cubicBezTo>
                    <a:pt x="42" y="62"/>
                    <a:pt x="39" y="64"/>
                    <a:pt x="36" y="66"/>
                  </a:cubicBezTo>
                  <a:cubicBezTo>
                    <a:pt x="34" y="68"/>
                    <a:pt x="32" y="71"/>
                    <a:pt x="31" y="73"/>
                  </a:cubicBezTo>
                  <a:cubicBezTo>
                    <a:pt x="29" y="76"/>
                    <a:pt x="29" y="78"/>
                    <a:pt x="30" y="81"/>
                  </a:cubicBezTo>
                  <a:cubicBezTo>
                    <a:pt x="31" y="83"/>
                    <a:pt x="32" y="85"/>
                    <a:pt x="35" y="87"/>
                  </a:cubicBezTo>
                  <a:cubicBezTo>
                    <a:pt x="38" y="89"/>
                    <a:pt x="42" y="90"/>
                    <a:pt x="46" y="91"/>
                  </a:cubicBezTo>
                  <a:cubicBezTo>
                    <a:pt x="51" y="92"/>
                    <a:pt x="57" y="93"/>
                    <a:pt x="63" y="93"/>
                  </a:cubicBezTo>
                  <a:close/>
                  <a:moveTo>
                    <a:pt x="57" y="24"/>
                  </a:moveTo>
                  <a:cubicBezTo>
                    <a:pt x="56" y="27"/>
                    <a:pt x="56" y="29"/>
                    <a:pt x="57" y="31"/>
                  </a:cubicBezTo>
                  <a:cubicBezTo>
                    <a:pt x="58" y="33"/>
                    <a:pt x="60" y="35"/>
                    <a:pt x="63" y="36"/>
                  </a:cubicBezTo>
                  <a:cubicBezTo>
                    <a:pt x="65" y="37"/>
                    <a:pt x="69" y="39"/>
                    <a:pt x="73" y="40"/>
                  </a:cubicBezTo>
                  <a:cubicBezTo>
                    <a:pt x="77" y="41"/>
                    <a:pt x="82" y="42"/>
                    <a:pt x="87" y="43"/>
                  </a:cubicBezTo>
                  <a:cubicBezTo>
                    <a:pt x="92" y="42"/>
                    <a:pt x="96" y="41"/>
                    <a:pt x="101" y="40"/>
                  </a:cubicBezTo>
                  <a:cubicBezTo>
                    <a:pt x="105" y="39"/>
                    <a:pt x="108" y="37"/>
                    <a:pt x="112" y="36"/>
                  </a:cubicBezTo>
                  <a:cubicBezTo>
                    <a:pt x="115" y="34"/>
                    <a:pt x="118" y="33"/>
                    <a:pt x="120" y="31"/>
                  </a:cubicBezTo>
                  <a:cubicBezTo>
                    <a:pt x="122" y="29"/>
                    <a:pt x="124" y="27"/>
                    <a:pt x="125" y="25"/>
                  </a:cubicBezTo>
                  <a:cubicBezTo>
                    <a:pt x="126" y="23"/>
                    <a:pt x="126" y="21"/>
                    <a:pt x="125" y="19"/>
                  </a:cubicBezTo>
                  <a:cubicBezTo>
                    <a:pt x="125" y="17"/>
                    <a:pt x="124" y="15"/>
                    <a:pt x="121" y="14"/>
                  </a:cubicBezTo>
                  <a:cubicBezTo>
                    <a:pt x="119" y="12"/>
                    <a:pt x="116" y="11"/>
                    <a:pt x="113" y="10"/>
                  </a:cubicBezTo>
                  <a:cubicBezTo>
                    <a:pt x="109" y="9"/>
                    <a:pt x="104" y="9"/>
                    <a:pt x="98" y="9"/>
                  </a:cubicBezTo>
                  <a:cubicBezTo>
                    <a:pt x="92" y="9"/>
                    <a:pt x="87" y="9"/>
                    <a:pt x="83" y="10"/>
                  </a:cubicBezTo>
                  <a:cubicBezTo>
                    <a:pt x="78" y="11"/>
                    <a:pt x="74" y="12"/>
                    <a:pt x="71" y="13"/>
                  </a:cubicBezTo>
                  <a:cubicBezTo>
                    <a:pt x="67" y="15"/>
                    <a:pt x="64" y="17"/>
                    <a:pt x="62" y="18"/>
                  </a:cubicBezTo>
                  <a:cubicBezTo>
                    <a:pt x="60" y="20"/>
                    <a:pt x="58" y="22"/>
                    <a:pt x="57" y="2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78" name="Freeform 74"/>
            <p:cNvSpPr>
              <a:spLocks/>
            </p:cNvSpPr>
            <p:nvPr/>
          </p:nvSpPr>
          <p:spPr bwMode="auto">
            <a:xfrm>
              <a:off x="556" y="2490"/>
              <a:ext cx="226" cy="79"/>
            </a:xfrm>
            <a:custGeom>
              <a:avLst/>
              <a:gdLst/>
              <a:ahLst/>
              <a:cxnLst>
                <a:cxn ang="0">
                  <a:pos x="211" y="0"/>
                </a:cxn>
                <a:cxn ang="0">
                  <a:pos x="227" y="24"/>
                </a:cxn>
                <a:cxn ang="0">
                  <a:pos x="14" y="78"/>
                </a:cxn>
                <a:cxn ang="0">
                  <a:pos x="0" y="54"/>
                </a:cxn>
                <a:cxn ang="0">
                  <a:pos x="211" y="0"/>
                </a:cxn>
              </a:cxnLst>
              <a:rect l="0" t="0" r="r" b="b"/>
              <a:pathLst>
                <a:path w="227" h="78">
                  <a:moveTo>
                    <a:pt x="211" y="0"/>
                  </a:moveTo>
                  <a:lnTo>
                    <a:pt x="227" y="24"/>
                  </a:lnTo>
                  <a:lnTo>
                    <a:pt x="14" y="78"/>
                  </a:lnTo>
                  <a:lnTo>
                    <a:pt x="0" y="54"/>
                  </a:lnTo>
                  <a:lnTo>
                    <a:pt x="2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79" name="Freeform 75"/>
            <p:cNvSpPr>
              <a:spLocks/>
            </p:cNvSpPr>
            <p:nvPr/>
          </p:nvSpPr>
          <p:spPr bwMode="auto">
            <a:xfrm>
              <a:off x="668" y="2620"/>
              <a:ext cx="167" cy="59"/>
            </a:xfrm>
            <a:custGeom>
              <a:avLst/>
              <a:gdLst/>
              <a:ahLst/>
              <a:cxnLst>
                <a:cxn ang="0">
                  <a:pos x="159" y="0"/>
                </a:cxn>
                <a:cxn ang="0">
                  <a:pos x="167" y="8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159" y="0"/>
                </a:cxn>
              </a:cxnLst>
              <a:rect l="0" t="0" r="r" b="b"/>
              <a:pathLst>
                <a:path w="167" h="60">
                  <a:moveTo>
                    <a:pt x="159" y="0"/>
                  </a:moveTo>
                  <a:lnTo>
                    <a:pt x="167" y="8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159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80" name="Freeform 76"/>
            <p:cNvSpPr>
              <a:spLocks/>
            </p:cNvSpPr>
            <p:nvPr/>
          </p:nvSpPr>
          <p:spPr bwMode="auto">
            <a:xfrm>
              <a:off x="792" y="2730"/>
              <a:ext cx="164" cy="71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164" y="8"/>
                </a:cxn>
                <a:cxn ang="0">
                  <a:pos x="10" y="70"/>
                </a:cxn>
                <a:cxn ang="0">
                  <a:pos x="0" y="62"/>
                </a:cxn>
                <a:cxn ang="0">
                  <a:pos x="152" y="0"/>
                </a:cxn>
              </a:cxnLst>
              <a:rect l="0" t="0" r="r" b="b"/>
              <a:pathLst>
                <a:path w="164" h="70">
                  <a:moveTo>
                    <a:pt x="152" y="0"/>
                  </a:moveTo>
                  <a:lnTo>
                    <a:pt x="164" y="8"/>
                  </a:lnTo>
                  <a:lnTo>
                    <a:pt x="10" y="70"/>
                  </a:lnTo>
                  <a:lnTo>
                    <a:pt x="0" y="62"/>
                  </a:lnTo>
                  <a:lnTo>
                    <a:pt x="152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81" name="Freeform 77"/>
            <p:cNvSpPr>
              <a:spLocks/>
            </p:cNvSpPr>
            <p:nvPr/>
          </p:nvSpPr>
          <p:spPr bwMode="auto">
            <a:xfrm>
              <a:off x="954" y="2838"/>
              <a:ext cx="157" cy="7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56" y="8"/>
                </a:cxn>
                <a:cxn ang="0">
                  <a:pos x="12" y="80"/>
                </a:cxn>
                <a:cxn ang="0">
                  <a:pos x="0" y="72"/>
                </a:cxn>
                <a:cxn ang="0">
                  <a:pos x="144" y="0"/>
                </a:cxn>
              </a:cxnLst>
              <a:rect l="0" t="0" r="r" b="b"/>
              <a:pathLst>
                <a:path w="156" h="80">
                  <a:moveTo>
                    <a:pt x="144" y="0"/>
                  </a:moveTo>
                  <a:lnTo>
                    <a:pt x="156" y="8"/>
                  </a:lnTo>
                  <a:lnTo>
                    <a:pt x="12" y="80"/>
                  </a:lnTo>
                  <a:lnTo>
                    <a:pt x="0" y="72"/>
                  </a:lnTo>
                  <a:lnTo>
                    <a:pt x="14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82" name="Freeform 78"/>
            <p:cNvSpPr>
              <a:spLocks/>
            </p:cNvSpPr>
            <p:nvPr/>
          </p:nvSpPr>
          <p:spPr bwMode="auto">
            <a:xfrm>
              <a:off x="1582" y="2715"/>
              <a:ext cx="307" cy="243"/>
            </a:xfrm>
            <a:custGeom>
              <a:avLst/>
              <a:gdLst/>
              <a:ahLst/>
              <a:cxnLst>
                <a:cxn ang="0">
                  <a:pos x="308" y="0"/>
                </a:cxn>
                <a:cxn ang="0">
                  <a:pos x="304" y="20"/>
                </a:cxn>
                <a:cxn ang="0">
                  <a:pos x="64" y="243"/>
                </a:cxn>
                <a:cxn ang="0">
                  <a:pos x="0" y="243"/>
                </a:cxn>
                <a:cxn ang="0">
                  <a:pos x="240" y="26"/>
                </a:cxn>
                <a:cxn ang="0">
                  <a:pos x="242" y="26"/>
                </a:cxn>
                <a:cxn ang="0">
                  <a:pos x="30" y="26"/>
                </a:cxn>
                <a:cxn ang="0">
                  <a:pos x="36" y="0"/>
                </a:cxn>
                <a:cxn ang="0">
                  <a:pos x="308" y="0"/>
                </a:cxn>
              </a:cxnLst>
              <a:rect l="0" t="0" r="r" b="b"/>
              <a:pathLst>
                <a:path w="308" h="243">
                  <a:moveTo>
                    <a:pt x="308" y="0"/>
                  </a:moveTo>
                  <a:lnTo>
                    <a:pt x="304" y="20"/>
                  </a:lnTo>
                  <a:lnTo>
                    <a:pt x="64" y="243"/>
                  </a:lnTo>
                  <a:lnTo>
                    <a:pt x="0" y="243"/>
                  </a:lnTo>
                  <a:lnTo>
                    <a:pt x="240" y="26"/>
                  </a:lnTo>
                  <a:lnTo>
                    <a:pt x="242" y="26"/>
                  </a:lnTo>
                  <a:lnTo>
                    <a:pt x="30" y="26"/>
                  </a:lnTo>
                  <a:lnTo>
                    <a:pt x="36" y="0"/>
                  </a:lnTo>
                  <a:lnTo>
                    <a:pt x="30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83" name="Freeform 79"/>
            <p:cNvSpPr>
              <a:spLocks/>
            </p:cNvSpPr>
            <p:nvPr/>
          </p:nvSpPr>
          <p:spPr bwMode="auto">
            <a:xfrm>
              <a:off x="1626" y="3098"/>
              <a:ext cx="116" cy="105"/>
            </a:xfrm>
            <a:custGeom>
              <a:avLst/>
              <a:gdLst/>
              <a:ahLst/>
              <a:cxnLst>
                <a:cxn ang="0">
                  <a:pos x="98" y="0"/>
                </a:cxn>
                <a:cxn ang="0">
                  <a:pos x="116" y="4"/>
                </a:cxn>
                <a:cxn ang="0">
                  <a:pos x="20" y="104"/>
                </a:cxn>
                <a:cxn ang="0">
                  <a:pos x="0" y="100"/>
                </a:cxn>
                <a:cxn ang="0">
                  <a:pos x="98" y="0"/>
                </a:cxn>
              </a:cxnLst>
              <a:rect l="0" t="0" r="r" b="b"/>
              <a:pathLst>
                <a:path w="116" h="104">
                  <a:moveTo>
                    <a:pt x="98" y="0"/>
                  </a:moveTo>
                  <a:lnTo>
                    <a:pt x="116" y="4"/>
                  </a:lnTo>
                  <a:lnTo>
                    <a:pt x="20" y="104"/>
                  </a:lnTo>
                  <a:lnTo>
                    <a:pt x="0" y="100"/>
                  </a:lnTo>
                  <a:lnTo>
                    <a:pt x="9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84" name="Freeform 80"/>
            <p:cNvSpPr>
              <a:spLocks/>
            </p:cNvSpPr>
            <p:nvPr/>
          </p:nvSpPr>
          <p:spPr bwMode="auto">
            <a:xfrm>
              <a:off x="3429" y="3211"/>
              <a:ext cx="78" cy="11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78" y="112"/>
                </a:cxn>
                <a:cxn ang="0">
                  <a:pos x="54" y="114"/>
                </a:cxn>
                <a:cxn ang="0">
                  <a:pos x="0" y="4"/>
                </a:cxn>
                <a:cxn ang="0">
                  <a:pos x="22" y="0"/>
                </a:cxn>
              </a:cxnLst>
              <a:rect l="0" t="0" r="r" b="b"/>
              <a:pathLst>
                <a:path w="78" h="114">
                  <a:moveTo>
                    <a:pt x="22" y="0"/>
                  </a:moveTo>
                  <a:lnTo>
                    <a:pt x="78" y="112"/>
                  </a:lnTo>
                  <a:lnTo>
                    <a:pt x="54" y="114"/>
                  </a:lnTo>
                  <a:lnTo>
                    <a:pt x="0" y="4"/>
                  </a:lnTo>
                  <a:lnTo>
                    <a:pt x="22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85" name="Freeform 81"/>
            <p:cNvSpPr>
              <a:spLocks/>
            </p:cNvSpPr>
            <p:nvPr/>
          </p:nvSpPr>
          <p:spPr bwMode="auto">
            <a:xfrm>
              <a:off x="2527" y="3231"/>
              <a:ext cx="47" cy="116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48" y="2"/>
                </a:cxn>
                <a:cxn ang="0">
                  <a:pos x="24" y="116"/>
                </a:cxn>
                <a:cxn ang="0">
                  <a:pos x="0" y="114"/>
                </a:cxn>
                <a:cxn ang="0">
                  <a:pos x="26" y="0"/>
                </a:cxn>
              </a:cxnLst>
              <a:rect l="0" t="0" r="r" b="b"/>
              <a:pathLst>
                <a:path w="48" h="116">
                  <a:moveTo>
                    <a:pt x="26" y="0"/>
                  </a:moveTo>
                  <a:lnTo>
                    <a:pt x="48" y="2"/>
                  </a:lnTo>
                  <a:lnTo>
                    <a:pt x="24" y="116"/>
                  </a:lnTo>
                  <a:lnTo>
                    <a:pt x="0" y="114"/>
                  </a:lnTo>
                  <a:lnTo>
                    <a:pt x="2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86" name="Freeform 82"/>
            <p:cNvSpPr>
              <a:spLocks noEditPoints="1"/>
            </p:cNvSpPr>
            <p:nvPr/>
          </p:nvSpPr>
          <p:spPr bwMode="auto">
            <a:xfrm>
              <a:off x="2688" y="2861"/>
              <a:ext cx="314" cy="268"/>
            </a:xfrm>
            <a:custGeom>
              <a:avLst/>
              <a:gdLst/>
              <a:ahLst/>
              <a:cxnLst>
                <a:cxn ang="0">
                  <a:pos x="114" y="47"/>
                </a:cxn>
                <a:cxn ang="0">
                  <a:pos x="151" y="69"/>
                </a:cxn>
                <a:cxn ang="0">
                  <a:pos x="152" y="104"/>
                </a:cxn>
                <a:cxn ang="0">
                  <a:pos x="114" y="130"/>
                </a:cxn>
                <a:cxn ang="0">
                  <a:pos x="48" y="130"/>
                </a:cxn>
                <a:cxn ang="0">
                  <a:pos x="5" y="100"/>
                </a:cxn>
                <a:cxn ang="0">
                  <a:pos x="3" y="59"/>
                </a:cxn>
                <a:cxn ang="0">
                  <a:pos x="23" y="30"/>
                </a:cxn>
                <a:cxn ang="0">
                  <a:pos x="53" y="12"/>
                </a:cxn>
                <a:cxn ang="0">
                  <a:pos x="89" y="3"/>
                </a:cxn>
                <a:cxn ang="0">
                  <a:pos x="115" y="1"/>
                </a:cxn>
                <a:cxn ang="0">
                  <a:pos x="126" y="0"/>
                </a:cxn>
                <a:cxn ang="0">
                  <a:pos x="131" y="14"/>
                </a:cxn>
                <a:cxn ang="0">
                  <a:pos x="129" y="14"/>
                </a:cxn>
                <a:cxn ang="0">
                  <a:pos x="127" y="14"/>
                </a:cxn>
                <a:cxn ang="0">
                  <a:pos x="118" y="14"/>
                </a:cxn>
                <a:cxn ang="0">
                  <a:pos x="109" y="14"/>
                </a:cxn>
                <a:cxn ang="0">
                  <a:pos x="55" y="31"/>
                </a:cxn>
                <a:cxn ang="0">
                  <a:pos x="31" y="59"/>
                </a:cxn>
                <a:cxn ang="0">
                  <a:pos x="42" y="54"/>
                </a:cxn>
                <a:cxn ang="0">
                  <a:pos x="69" y="46"/>
                </a:cxn>
                <a:cxn ang="0">
                  <a:pos x="82" y="119"/>
                </a:cxn>
                <a:cxn ang="0">
                  <a:pos x="114" y="110"/>
                </a:cxn>
                <a:cxn ang="0">
                  <a:pos x="125" y="87"/>
                </a:cxn>
                <a:cxn ang="0">
                  <a:pos x="112" y="65"/>
                </a:cxn>
                <a:cxn ang="0">
                  <a:pos x="78" y="58"/>
                </a:cxn>
                <a:cxn ang="0">
                  <a:pos x="52" y="62"/>
                </a:cxn>
                <a:cxn ang="0">
                  <a:pos x="34" y="73"/>
                </a:cxn>
                <a:cxn ang="0">
                  <a:pos x="31" y="77"/>
                </a:cxn>
                <a:cxn ang="0">
                  <a:pos x="30" y="81"/>
                </a:cxn>
                <a:cxn ang="0">
                  <a:pos x="44" y="108"/>
                </a:cxn>
                <a:cxn ang="0">
                  <a:pos x="81" y="119"/>
                </a:cxn>
              </a:cxnLst>
              <a:rect l="0" t="0" r="r" b="b"/>
              <a:pathLst>
                <a:path w="157" h="134">
                  <a:moveTo>
                    <a:pt x="87" y="45"/>
                  </a:moveTo>
                  <a:cubicBezTo>
                    <a:pt x="97" y="45"/>
                    <a:pt x="106" y="46"/>
                    <a:pt x="114" y="47"/>
                  </a:cubicBezTo>
                  <a:cubicBezTo>
                    <a:pt x="123" y="49"/>
                    <a:pt x="130" y="52"/>
                    <a:pt x="136" y="56"/>
                  </a:cubicBezTo>
                  <a:cubicBezTo>
                    <a:pt x="142" y="59"/>
                    <a:pt x="147" y="64"/>
                    <a:pt x="151" y="69"/>
                  </a:cubicBezTo>
                  <a:cubicBezTo>
                    <a:pt x="154" y="74"/>
                    <a:pt x="156" y="80"/>
                    <a:pt x="157" y="86"/>
                  </a:cubicBezTo>
                  <a:cubicBezTo>
                    <a:pt x="157" y="92"/>
                    <a:pt x="156" y="98"/>
                    <a:pt x="152" y="104"/>
                  </a:cubicBezTo>
                  <a:cubicBezTo>
                    <a:pt x="149" y="109"/>
                    <a:pt x="144" y="115"/>
                    <a:pt x="138" y="119"/>
                  </a:cubicBezTo>
                  <a:cubicBezTo>
                    <a:pt x="131" y="123"/>
                    <a:pt x="123" y="127"/>
                    <a:pt x="114" y="130"/>
                  </a:cubicBezTo>
                  <a:cubicBezTo>
                    <a:pt x="104" y="132"/>
                    <a:pt x="94" y="134"/>
                    <a:pt x="81" y="134"/>
                  </a:cubicBezTo>
                  <a:cubicBezTo>
                    <a:pt x="69" y="134"/>
                    <a:pt x="58" y="132"/>
                    <a:pt x="48" y="130"/>
                  </a:cubicBezTo>
                  <a:cubicBezTo>
                    <a:pt x="37" y="127"/>
                    <a:pt x="29" y="123"/>
                    <a:pt x="22" y="118"/>
                  </a:cubicBezTo>
                  <a:cubicBezTo>
                    <a:pt x="14" y="113"/>
                    <a:pt x="9" y="107"/>
                    <a:pt x="5" y="100"/>
                  </a:cubicBezTo>
                  <a:cubicBezTo>
                    <a:pt x="2" y="93"/>
                    <a:pt x="0" y="85"/>
                    <a:pt x="0" y="77"/>
                  </a:cubicBezTo>
                  <a:cubicBezTo>
                    <a:pt x="0" y="70"/>
                    <a:pt x="1" y="64"/>
                    <a:pt x="3" y="59"/>
                  </a:cubicBezTo>
                  <a:cubicBezTo>
                    <a:pt x="5" y="53"/>
                    <a:pt x="8" y="48"/>
                    <a:pt x="11" y="43"/>
                  </a:cubicBezTo>
                  <a:cubicBezTo>
                    <a:pt x="15" y="38"/>
                    <a:pt x="19" y="34"/>
                    <a:pt x="23" y="30"/>
                  </a:cubicBezTo>
                  <a:cubicBezTo>
                    <a:pt x="28" y="26"/>
                    <a:pt x="33" y="22"/>
                    <a:pt x="38" y="19"/>
                  </a:cubicBezTo>
                  <a:cubicBezTo>
                    <a:pt x="43" y="17"/>
                    <a:pt x="48" y="14"/>
                    <a:pt x="53" y="12"/>
                  </a:cubicBezTo>
                  <a:cubicBezTo>
                    <a:pt x="59" y="10"/>
                    <a:pt x="64" y="9"/>
                    <a:pt x="70" y="7"/>
                  </a:cubicBezTo>
                  <a:cubicBezTo>
                    <a:pt x="76" y="6"/>
                    <a:pt x="82" y="4"/>
                    <a:pt x="89" y="3"/>
                  </a:cubicBezTo>
                  <a:cubicBezTo>
                    <a:pt x="95" y="2"/>
                    <a:pt x="102" y="1"/>
                    <a:pt x="109" y="1"/>
                  </a:cubicBezTo>
                  <a:cubicBezTo>
                    <a:pt x="111" y="1"/>
                    <a:pt x="113" y="1"/>
                    <a:pt x="115" y="1"/>
                  </a:cubicBezTo>
                  <a:cubicBezTo>
                    <a:pt x="117" y="0"/>
                    <a:pt x="119" y="0"/>
                    <a:pt x="121" y="0"/>
                  </a:cubicBezTo>
                  <a:cubicBezTo>
                    <a:pt x="123" y="0"/>
                    <a:pt x="125" y="0"/>
                    <a:pt x="126" y="0"/>
                  </a:cubicBezTo>
                  <a:cubicBezTo>
                    <a:pt x="128" y="0"/>
                    <a:pt x="129" y="0"/>
                    <a:pt x="131" y="0"/>
                  </a:cubicBezTo>
                  <a:cubicBezTo>
                    <a:pt x="131" y="14"/>
                    <a:pt x="131" y="14"/>
                    <a:pt x="131" y="14"/>
                  </a:cubicBezTo>
                  <a:cubicBezTo>
                    <a:pt x="131" y="14"/>
                    <a:pt x="131" y="14"/>
                    <a:pt x="130" y="14"/>
                  </a:cubicBezTo>
                  <a:cubicBezTo>
                    <a:pt x="130" y="14"/>
                    <a:pt x="130" y="14"/>
                    <a:pt x="129" y="14"/>
                  </a:cubicBezTo>
                  <a:cubicBezTo>
                    <a:pt x="129" y="14"/>
                    <a:pt x="128" y="14"/>
                    <a:pt x="128" y="14"/>
                  </a:cubicBezTo>
                  <a:cubicBezTo>
                    <a:pt x="128" y="14"/>
                    <a:pt x="127" y="14"/>
                    <a:pt x="127" y="14"/>
                  </a:cubicBezTo>
                  <a:cubicBezTo>
                    <a:pt x="126" y="14"/>
                    <a:pt x="124" y="14"/>
                    <a:pt x="123" y="14"/>
                  </a:cubicBezTo>
                  <a:cubicBezTo>
                    <a:pt x="121" y="14"/>
                    <a:pt x="120" y="14"/>
                    <a:pt x="118" y="14"/>
                  </a:cubicBezTo>
                  <a:cubicBezTo>
                    <a:pt x="117" y="14"/>
                    <a:pt x="115" y="14"/>
                    <a:pt x="114" y="14"/>
                  </a:cubicBezTo>
                  <a:cubicBezTo>
                    <a:pt x="112" y="14"/>
                    <a:pt x="110" y="14"/>
                    <a:pt x="109" y="14"/>
                  </a:cubicBezTo>
                  <a:cubicBezTo>
                    <a:pt x="97" y="16"/>
                    <a:pt x="87" y="18"/>
                    <a:pt x="78" y="20"/>
                  </a:cubicBezTo>
                  <a:cubicBezTo>
                    <a:pt x="69" y="23"/>
                    <a:pt x="61" y="27"/>
                    <a:pt x="55" y="31"/>
                  </a:cubicBezTo>
                  <a:cubicBezTo>
                    <a:pt x="48" y="35"/>
                    <a:pt x="43" y="39"/>
                    <a:pt x="39" y="44"/>
                  </a:cubicBezTo>
                  <a:cubicBezTo>
                    <a:pt x="35" y="49"/>
                    <a:pt x="33" y="54"/>
                    <a:pt x="31" y="59"/>
                  </a:cubicBezTo>
                  <a:cubicBezTo>
                    <a:pt x="33" y="59"/>
                    <a:pt x="33" y="59"/>
                    <a:pt x="33" y="59"/>
                  </a:cubicBezTo>
                  <a:cubicBezTo>
                    <a:pt x="35" y="57"/>
                    <a:pt x="38" y="55"/>
                    <a:pt x="42" y="54"/>
                  </a:cubicBezTo>
                  <a:cubicBezTo>
                    <a:pt x="46" y="52"/>
                    <a:pt x="50" y="50"/>
                    <a:pt x="54" y="49"/>
                  </a:cubicBezTo>
                  <a:cubicBezTo>
                    <a:pt x="59" y="48"/>
                    <a:pt x="64" y="46"/>
                    <a:pt x="69" y="46"/>
                  </a:cubicBezTo>
                  <a:cubicBezTo>
                    <a:pt x="75" y="45"/>
                    <a:pt x="81" y="45"/>
                    <a:pt x="87" y="45"/>
                  </a:cubicBezTo>
                  <a:close/>
                  <a:moveTo>
                    <a:pt x="82" y="119"/>
                  </a:moveTo>
                  <a:cubicBezTo>
                    <a:pt x="88" y="119"/>
                    <a:pt x="94" y="119"/>
                    <a:pt x="100" y="117"/>
                  </a:cubicBezTo>
                  <a:cubicBezTo>
                    <a:pt x="105" y="116"/>
                    <a:pt x="110" y="113"/>
                    <a:pt x="114" y="110"/>
                  </a:cubicBezTo>
                  <a:cubicBezTo>
                    <a:pt x="118" y="108"/>
                    <a:pt x="121" y="104"/>
                    <a:pt x="123" y="100"/>
                  </a:cubicBezTo>
                  <a:cubicBezTo>
                    <a:pt x="125" y="96"/>
                    <a:pt x="126" y="92"/>
                    <a:pt x="125" y="87"/>
                  </a:cubicBezTo>
                  <a:cubicBezTo>
                    <a:pt x="125" y="83"/>
                    <a:pt x="124" y="78"/>
                    <a:pt x="122" y="75"/>
                  </a:cubicBezTo>
                  <a:cubicBezTo>
                    <a:pt x="119" y="71"/>
                    <a:pt x="116" y="68"/>
                    <a:pt x="112" y="65"/>
                  </a:cubicBezTo>
                  <a:cubicBezTo>
                    <a:pt x="108" y="63"/>
                    <a:pt x="103" y="61"/>
                    <a:pt x="97" y="60"/>
                  </a:cubicBezTo>
                  <a:cubicBezTo>
                    <a:pt x="91" y="58"/>
                    <a:pt x="85" y="58"/>
                    <a:pt x="78" y="58"/>
                  </a:cubicBezTo>
                  <a:cubicBezTo>
                    <a:pt x="73" y="58"/>
                    <a:pt x="69" y="58"/>
                    <a:pt x="64" y="59"/>
                  </a:cubicBezTo>
                  <a:cubicBezTo>
                    <a:pt x="60" y="59"/>
                    <a:pt x="56" y="61"/>
                    <a:pt x="52" y="62"/>
                  </a:cubicBezTo>
                  <a:cubicBezTo>
                    <a:pt x="48" y="63"/>
                    <a:pt x="45" y="65"/>
                    <a:pt x="42" y="67"/>
                  </a:cubicBezTo>
                  <a:cubicBezTo>
                    <a:pt x="39" y="69"/>
                    <a:pt x="36" y="71"/>
                    <a:pt x="34" y="73"/>
                  </a:cubicBezTo>
                  <a:cubicBezTo>
                    <a:pt x="33" y="74"/>
                    <a:pt x="33" y="75"/>
                    <a:pt x="32" y="75"/>
                  </a:cubicBezTo>
                  <a:cubicBezTo>
                    <a:pt x="32" y="76"/>
                    <a:pt x="32" y="76"/>
                    <a:pt x="31" y="77"/>
                  </a:cubicBezTo>
                  <a:cubicBezTo>
                    <a:pt x="31" y="78"/>
                    <a:pt x="31" y="78"/>
                    <a:pt x="31" y="79"/>
                  </a:cubicBezTo>
                  <a:cubicBezTo>
                    <a:pt x="30" y="80"/>
                    <a:pt x="30" y="81"/>
                    <a:pt x="30" y="81"/>
                  </a:cubicBezTo>
                  <a:cubicBezTo>
                    <a:pt x="30" y="87"/>
                    <a:pt x="32" y="92"/>
                    <a:pt x="34" y="96"/>
                  </a:cubicBezTo>
                  <a:cubicBezTo>
                    <a:pt x="36" y="101"/>
                    <a:pt x="39" y="105"/>
                    <a:pt x="44" y="108"/>
                  </a:cubicBezTo>
                  <a:cubicBezTo>
                    <a:pt x="48" y="112"/>
                    <a:pt x="53" y="115"/>
                    <a:pt x="59" y="117"/>
                  </a:cubicBezTo>
                  <a:cubicBezTo>
                    <a:pt x="66" y="118"/>
                    <a:pt x="73" y="119"/>
                    <a:pt x="81" y="119"/>
                  </a:cubicBezTo>
                  <a:lnTo>
                    <a:pt x="82" y="11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87" name="Freeform 83"/>
            <p:cNvSpPr>
              <a:spLocks/>
            </p:cNvSpPr>
            <p:nvPr/>
          </p:nvSpPr>
          <p:spPr bwMode="auto">
            <a:xfrm>
              <a:off x="3832" y="2708"/>
              <a:ext cx="263" cy="24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106" y="14"/>
                </a:cxn>
                <a:cxn ang="0">
                  <a:pos x="24" y="14"/>
                </a:cxn>
                <a:cxn ang="0">
                  <a:pos x="23" y="44"/>
                </a:cxn>
                <a:cxn ang="0">
                  <a:pos x="27" y="43"/>
                </a:cxn>
                <a:cxn ang="0">
                  <a:pos x="31" y="43"/>
                </a:cxn>
                <a:cxn ang="0">
                  <a:pos x="35" y="43"/>
                </a:cxn>
                <a:cxn ang="0">
                  <a:pos x="41" y="43"/>
                </a:cxn>
                <a:cxn ang="0">
                  <a:pos x="53" y="43"/>
                </a:cxn>
                <a:cxn ang="0">
                  <a:pos x="66" y="44"/>
                </a:cxn>
                <a:cxn ang="0">
                  <a:pos x="78" y="46"/>
                </a:cxn>
                <a:cxn ang="0">
                  <a:pos x="89" y="49"/>
                </a:cxn>
                <a:cxn ang="0">
                  <a:pos x="103" y="54"/>
                </a:cxn>
                <a:cxn ang="0">
                  <a:pos x="115" y="61"/>
                </a:cxn>
                <a:cxn ang="0">
                  <a:pos x="124" y="70"/>
                </a:cxn>
                <a:cxn ang="0">
                  <a:pos x="129" y="80"/>
                </a:cxn>
                <a:cxn ang="0">
                  <a:pos x="128" y="97"/>
                </a:cxn>
                <a:cxn ang="0">
                  <a:pos x="115" y="111"/>
                </a:cxn>
                <a:cxn ang="0">
                  <a:pos x="91" y="120"/>
                </a:cxn>
                <a:cxn ang="0">
                  <a:pos x="58" y="123"/>
                </a:cxn>
                <a:cxn ang="0">
                  <a:pos x="40" y="122"/>
                </a:cxn>
                <a:cxn ang="0">
                  <a:pos x="24" y="121"/>
                </a:cxn>
                <a:cxn ang="0">
                  <a:pos x="11" y="118"/>
                </a:cxn>
                <a:cxn ang="0">
                  <a:pos x="0" y="115"/>
                </a:cxn>
                <a:cxn ang="0">
                  <a:pos x="5" y="102"/>
                </a:cxn>
                <a:cxn ang="0">
                  <a:pos x="14" y="105"/>
                </a:cxn>
                <a:cxn ang="0">
                  <a:pos x="26" y="107"/>
                </a:cxn>
                <a:cxn ang="0">
                  <a:pos x="39" y="109"/>
                </a:cxn>
                <a:cxn ang="0">
                  <a:pos x="54" y="109"/>
                </a:cxn>
                <a:cxn ang="0">
                  <a:pos x="74" y="107"/>
                </a:cxn>
                <a:cxn ang="0">
                  <a:pos x="89" y="102"/>
                </a:cxn>
                <a:cxn ang="0">
                  <a:pos x="98" y="93"/>
                </a:cxn>
                <a:cxn ang="0">
                  <a:pos x="100" y="82"/>
                </a:cxn>
                <a:cxn ang="0">
                  <a:pos x="93" y="71"/>
                </a:cxn>
                <a:cxn ang="0">
                  <a:pos x="79" y="63"/>
                </a:cxn>
                <a:cxn ang="0">
                  <a:pos x="58" y="57"/>
                </a:cxn>
                <a:cxn ang="0">
                  <a:pos x="30" y="55"/>
                </a:cxn>
                <a:cxn ang="0">
                  <a:pos x="21" y="55"/>
                </a:cxn>
                <a:cxn ang="0">
                  <a:pos x="13" y="56"/>
                </a:cxn>
                <a:cxn ang="0">
                  <a:pos x="6" y="56"/>
                </a:cxn>
                <a:cxn ang="0">
                  <a:pos x="0" y="57"/>
                </a:cxn>
                <a:cxn ang="0">
                  <a:pos x="0" y="0"/>
                </a:cxn>
                <a:cxn ang="0">
                  <a:pos x="102" y="0"/>
                </a:cxn>
              </a:cxnLst>
              <a:rect l="0" t="0" r="r" b="b"/>
              <a:pathLst>
                <a:path w="131" h="123">
                  <a:moveTo>
                    <a:pt x="102" y="0"/>
                  </a:moveTo>
                  <a:cubicBezTo>
                    <a:pt x="106" y="14"/>
                    <a:pt x="106" y="14"/>
                    <a:pt x="106" y="14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5" y="44"/>
                    <a:pt x="26" y="43"/>
                    <a:pt x="27" y="43"/>
                  </a:cubicBezTo>
                  <a:cubicBezTo>
                    <a:pt x="28" y="43"/>
                    <a:pt x="30" y="43"/>
                    <a:pt x="31" y="43"/>
                  </a:cubicBezTo>
                  <a:cubicBezTo>
                    <a:pt x="32" y="43"/>
                    <a:pt x="34" y="43"/>
                    <a:pt x="35" y="43"/>
                  </a:cubicBezTo>
                  <a:cubicBezTo>
                    <a:pt x="37" y="43"/>
                    <a:pt x="39" y="43"/>
                    <a:pt x="41" y="43"/>
                  </a:cubicBezTo>
                  <a:cubicBezTo>
                    <a:pt x="45" y="43"/>
                    <a:pt x="49" y="43"/>
                    <a:pt x="53" y="43"/>
                  </a:cubicBezTo>
                  <a:cubicBezTo>
                    <a:pt x="58" y="44"/>
                    <a:pt x="62" y="44"/>
                    <a:pt x="66" y="44"/>
                  </a:cubicBezTo>
                  <a:cubicBezTo>
                    <a:pt x="70" y="45"/>
                    <a:pt x="74" y="46"/>
                    <a:pt x="78" y="46"/>
                  </a:cubicBezTo>
                  <a:cubicBezTo>
                    <a:pt x="82" y="47"/>
                    <a:pt x="86" y="48"/>
                    <a:pt x="89" y="49"/>
                  </a:cubicBezTo>
                  <a:cubicBezTo>
                    <a:pt x="94" y="51"/>
                    <a:pt x="98" y="52"/>
                    <a:pt x="103" y="54"/>
                  </a:cubicBezTo>
                  <a:cubicBezTo>
                    <a:pt x="107" y="56"/>
                    <a:pt x="111" y="58"/>
                    <a:pt x="115" y="61"/>
                  </a:cubicBezTo>
                  <a:cubicBezTo>
                    <a:pt x="118" y="64"/>
                    <a:pt x="121" y="67"/>
                    <a:pt x="124" y="70"/>
                  </a:cubicBezTo>
                  <a:cubicBezTo>
                    <a:pt x="126" y="73"/>
                    <a:pt x="128" y="76"/>
                    <a:pt x="129" y="80"/>
                  </a:cubicBezTo>
                  <a:cubicBezTo>
                    <a:pt x="131" y="86"/>
                    <a:pt x="130" y="92"/>
                    <a:pt x="128" y="97"/>
                  </a:cubicBezTo>
                  <a:cubicBezTo>
                    <a:pt x="125" y="102"/>
                    <a:pt x="121" y="107"/>
                    <a:pt x="115" y="111"/>
                  </a:cubicBezTo>
                  <a:cubicBezTo>
                    <a:pt x="108" y="115"/>
                    <a:pt x="100" y="118"/>
                    <a:pt x="91" y="120"/>
                  </a:cubicBezTo>
                  <a:cubicBezTo>
                    <a:pt x="81" y="122"/>
                    <a:pt x="70" y="123"/>
                    <a:pt x="58" y="123"/>
                  </a:cubicBezTo>
                  <a:cubicBezTo>
                    <a:pt x="52" y="123"/>
                    <a:pt x="46" y="123"/>
                    <a:pt x="40" y="122"/>
                  </a:cubicBezTo>
                  <a:cubicBezTo>
                    <a:pt x="35" y="122"/>
                    <a:pt x="29" y="121"/>
                    <a:pt x="24" y="121"/>
                  </a:cubicBezTo>
                  <a:cubicBezTo>
                    <a:pt x="19" y="120"/>
                    <a:pt x="15" y="119"/>
                    <a:pt x="11" y="118"/>
                  </a:cubicBezTo>
                  <a:cubicBezTo>
                    <a:pt x="7" y="117"/>
                    <a:pt x="3" y="116"/>
                    <a:pt x="0" y="115"/>
                  </a:cubicBezTo>
                  <a:cubicBezTo>
                    <a:pt x="5" y="102"/>
                    <a:pt x="5" y="102"/>
                    <a:pt x="5" y="102"/>
                  </a:cubicBezTo>
                  <a:cubicBezTo>
                    <a:pt x="7" y="103"/>
                    <a:pt x="10" y="104"/>
                    <a:pt x="14" y="105"/>
                  </a:cubicBezTo>
                  <a:cubicBezTo>
                    <a:pt x="17" y="105"/>
                    <a:pt x="21" y="106"/>
                    <a:pt x="26" y="107"/>
                  </a:cubicBezTo>
                  <a:cubicBezTo>
                    <a:pt x="30" y="108"/>
                    <a:pt x="35" y="108"/>
                    <a:pt x="39" y="109"/>
                  </a:cubicBezTo>
                  <a:cubicBezTo>
                    <a:pt x="44" y="109"/>
                    <a:pt x="49" y="109"/>
                    <a:pt x="54" y="109"/>
                  </a:cubicBezTo>
                  <a:cubicBezTo>
                    <a:pt x="61" y="109"/>
                    <a:pt x="68" y="109"/>
                    <a:pt x="74" y="107"/>
                  </a:cubicBezTo>
                  <a:cubicBezTo>
                    <a:pt x="80" y="106"/>
                    <a:pt x="85" y="104"/>
                    <a:pt x="89" y="102"/>
                  </a:cubicBezTo>
                  <a:cubicBezTo>
                    <a:pt x="94" y="100"/>
                    <a:pt x="97" y="97"/>
                    <a:pt x="98" y="93"/>
                  </a:cubicBezTo>
                  <a:cubicBezTo>
                    <a:pt x="100" y="90"/>
                    <a:pt x="101" y="86"/>
                    <a:pt x="100" y="82"/>
                  </a:cubicBezTo>
                  <a:cubicBezTo>
                    <a:pt x="99" y="78"/>
                    <a:pt x="96" y="75"/>
                    <a:pt x="93" y="71"/>
                  </a:cubicBezTo>
                  <a:cubicBezTo>
                    <a:pt x="89" y="68"/>
                    <a:pt x="85" y="65"/>
                    <a:pt x="79" y="63"/>
                  </a:cubicBezTo>
                  <a:cubicBezTo>
                    <a:pt x="73" y="60"/>
                    <a:pt x="67" y="59"/>
                    <a:pt x="58" y="57"/>
                  </a:cubicBezTo>
                  <a:cubicBezTo>
                    <a:pt x="50" y="56"/>
                    <a:pt x="41" y="55"/>
                    <a:pt x="30" y="55"/>
                  </a:cubicBezTo>
                  <a:cubicBezTo>
                    <a:pt x="27" y="55"/>
                    <a:pt x="24" y="55"/>
                    <a:pt x="21" y="55"/>
                  </a:cubicBezTo>
                  <a:cubicBezTo>
                    <a:pt x="18" y="56"/>
                    <a:pt x="15" y="56"/>
                    <a:pt x="13" y="56"/>
                  </a:cubicBezTo>
                  <a:cubicBezTo>
                    <a:pt x="11" y="56"/>
                    <a:pt x="8" y="56"/>
                    <a:pt x="6" y="56"/>
                  </a:cubicBezTo>
                  <a:cubicBezTo>
                    <a:pt x="4" y="56"/>
                    <a:pt x="2" y="57"/>
                    <a:pt x="0" y="5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02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13315" name="Group 86"/>
          <p:cNvGrpSpPr>
            <a:grpSpLocks/>
          </p:cNvGrpSpPr>
          <p:nvPr/>
        </p:nvGrpSpPr>
        <p:grpSpPr bwMode="auto">
          <a:xfrm>
            <a:off x="5257800" y="2413000"/>
            <a:ext cx="3200400" cy="2997200"/>
            <a:chOff x="2814" y="947"/>
            <a:chExt cx="1350" cy="1265"/>
          </a:xfrm>
        </p:grpSpPr>
        <p:sp>
          <p:nvSpPr>
            <p:cNvPr id="226391" name="Freeform 87"/>
            <p:cNvSpPr>
              <a:spLocks/>
            </p:cNvSpPr>
            <p:nvPr/>
          </p:nvSpPr>
          <p:spPr bwMode="auto">
            <a:xfrm>
              <a:off x="3294" y="1204"/>
              <a:ext cx="870" cy="1008"/>
            </a:xfrm>
            <a:custGeom>
              <a:avLst/>
              <a:gdLst/>
              <a:ahLst/>
              <a:cxnLst>
                <a:cxn ang="0">
                  <a:pos x="1267" y="524"/>
                </a:cxn>
                <a:cxn ang="0">
                  <a:pos x="1174" y="361"/>
                </a:cxn>
                <a:cxn ang="0">
                  <a:pos x="876" y="132"/>
                </a:cxn>
                <a:cxn ang="0">
                  <a:pos x="741" y="85"/>
                </a:cxn>
                <a:cxn ang="0">
                  <a:pos x="486" y="114"/>
                </a:cxn>
                <a:cxn ang="0">
                  <a:pos x="216" y="184"/>
                </a:cxn>
                <a:cxn ang="0">
                  <a:pos x="182" y="150"/>
                </a:cxn>
                <a:cxn ang="0">
                  <a:pos x="59" y="19"/>
                </a:cxn>
                <a:cxn ang="0">
                  <a:pos x="50" y="196"/>
                </a:cxn>
                <a:cxn ang="0">
                  <a:pos x="133" y="352"/>
                </a:cxn>
                <a:cxn ang="0">
                  <a:pos x="340" y="320"/>
                </a:cxn>
                <a:cxn ang="0">
                  <a:pos x="376" y="431"/>
                </a:cxn>
                <a:cxn ang="0">
                  <a:pos x="160" y="1375"/>
                </a:cxn>
                <a:cxn ang="0">
                  <a:pos x="222" y="1491"/>
                </a:cxn>
                <a:cxn ang="0">
                  <a:pos x="340" y="1437"/>
                </a:cxn>
                <a:cxn ang="0">
                  <a:pos x="532" y="908"/>
                </a:cxn>
                <a:cxn ang="0">
                  <a:pos x="580" y="829"/>
                </a:cxn>
                <a:cxn ang="0">
                  <a:pos x="601" y="829"/>
                </a:cxn>
                <a:cxn ang="0">
                  <a:pos x="645" y="908"/>
                </a:cxn>
                <a:cxn ang="0">
                  <a:pos x="838" y="1437"/>
                </a:cxn>
                <a:cxn ang="0">
                  <a:pos x="955" y="1491"/>
                </a:cxn>
                <a:cxn ang="0">
                  <a:pos x="1017" y="1375"/>
                </a:cxn>
                <a:cxn ang="0">
                  <a:pos x="809" y="297"/>
                </a:cxn>
                <a:cxn ang="0">
                  <a:pos x="1111" y="485"/>
                </a:cxn>
                <a:cxn ang="0">
                  <a:pos x="1267" y="524"/>
                </a:cxn>
              </a:cxnLst>
              <a:rect l="0" t="0" r="r" b="b"/>
              <a:pathLst>
                <a:path w="1305" h="1511">
                  <a:moveTo>
                    <a:pt x="1267" y="524"/>
                  </a:moveTo>
                  <a:cubicBezTo>
                    <a:pt x="1305" y="473"/>
                    <a:pt x="1233" y="415"/>
                    <a:pt x="1174" y="361"/>
                  </a:cubicBezTo>
                  <a:cubicBezTo>
                    <a:pt x="1121" y="312"/>
                    <a:pt x="958" y="173"/>
                    <a:pt x="876" y="132"/>
                  </a:cubicBezTo>
                  <a:cubicBezTo>
                    <a:pt x="876" y="132"/>
                    <a:pt x="797" y="85"/>
                    <a:pt x="741" y="85"/>
                  </a:cubicBezTo>
                  <a:cubicBezTo>
                    <a:pt x="679" y="85"/>
                    <a:pt x="669" y="85"/>
                    <a:pt x="486" y="114"/>
                  </a:cubicBezTo>
                  <a:cubicBezTo>
                    <a:pt x="360" y="135"/>
                    <a:pt x="244" y="185"/>
                    <a:pt x="216" y="184"/>
                  </a:cubicBezTo>
                  <a:cubicBezTo>
                    <a:pt x="198" y="183"/>
                    <a:pt x="186" y="159"/>
                    <a:pt x="182" y="150"/>
                  </a:cubicBezTo>
                  <a:cubicBezTo>
                    <a:pt x="151" y="77"/>
                    <a:pt x="119" y="0"/>
                    <a:pt x="59" y="19"/>
                  </a:cubicBezTo>
                  <a:cubicBezTo>
                    <a:pt x="0" y="38"/>
                    <a:pt x="21" y="105"/>
                    <a:pt x="50" y="196"/>
                  </a:cubicBezTo>
                  <a:cubicBezTo>
                    <a:pt x="81" y="294"/>
                    <a:pt x="72" y="347"/>
                    <a:pt x="133" y="352"/>
                  </a:cubicBezTo>
                  <a:cubicBezTo>
                    <a:pt x="199" y="358"/>
                    <a:pt x="296" y="296"/>
                    <a:pt x="340" y="320"/>
                  </a:cubicBezTo>
                  <a:cubicBezTo>
                    <a:pt x="382" y="344"/>
                    <a:pt x="370" y="361"/>
                    <a:pt x="376" y="431"/>
                  </a:cubicBezTo>
                  <a:cubicBezTo>
                    <a:pt x="400" y="696"/>
                    <a:pt x="175" y="1324"/>
                    <a:pt x="160" y="1375"/>
                  </a:cubicBezTo>
                  <a:cubicBezTo>
                    <a:pt x="147" y="1418"/>
                    <a:pt x="157" y="1472"/>
                    <a:pt x="222" y="1491"/>
                  </a:cubicBezTo>
                  <a:cubicBezTo>
                    <a:pt x="288" y="1511"/>
                    <a:pt x="327" y="1481"/>
                    <a:pt x="340" y="1437"/>
                  </a:cubicBezTo>
                  <a:cubicBezTo>
                    <a:pt x="363" y="1358"/>
                    <a:pt x="493" y="1008"/>
                    <a:pt x="532" y="908"/>
                  </a:cubicBezTo>
                  <a:cubicBezTo>
                    <a:pt x="548" y="866"/>
                    <a:pt x="564" y="836"/>
                    <a:pt x="580" y="829"/>
                  </a:cubicBezTo>
                  <a:cubicBezTo>
                    <a:pt x="586" y="826"/>
                    <a:pt x="597" y="827"/>
                    <a:pt x="601" y="829"/>
                  </a:cubicBezTo>
                  <a:cubicBezTo>
                    <a:pt x="617" y="835"/>
                    <a:pt x="630" y="867"/>
                    <a:pt x="645" y="908"/>
                  </a:cubicBezTo>
                  <a:cubicBezTo>
                    <a:pt x="684" y="1008"/>
                    <a:pt x="814" y="1358"/>
                    <a:pt x="838" y="1437"/>
                  </a:cubicBezTo>
                  <a:cubicBezTo>
                    <a:pt x="851" y="1481"/>
                    <a:pt x="889" y="1511"/>
                    <a:pt x="955" y="1491"/>
                  </a:cubicBezTo>
                  <a:cubicBezTo>
                    <a:pt x="1021" y="1472"/>
                    <a:pt x="1030" y="1418"/>
                    <a:pt x="1017" y="1375"/>
                  </a:cubicBezTo>
                  <a:cubicBezTo>
                    <a:pt x="1002" y="1324"/>
                    <a:pt x="691" y="457"/>
                    <a:pt x="809" y="297"/>
                  </a:cubicBezTo>
                  <a:cubicBezTo>
                    <a:pt x="835" y="262"/>
                    <a:pt x="1029" y="424"/>
                    <a:pt x="1111" y="485"/>
                  </a:cubicBezTo>
                  <a:cubicBezTo>
                    <a:pt x="1188" y="543"/>
                    <a:pt x="1230" y="573"/>
                    <a:pt x="1267" y="52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60392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92" name="Freeform 88"/>
            <p:cNvSpPr>
              <a:spLocks/>
            </p:cNvSpPr>
            <p:nvPr/>
          </p:nvSpPr>
          <p:spPr bwMode="auto">
            <a:xfrm>
              <a:off x="3520" y="995"/>
              <a:ext cx="252" cy="253"/>
            </a:xfrm>
            <a:custGeom>
              <a:avLst/>
              <a:gdLst/>
              <a:ahLst/>
              <a:cxnLst>
                <a:cxn ang="0">
                  <a:pos x="365" y="214"/>
                </a:cxn>
                <a:cxn ang="0">
                  <a:pos x="165" y="365"/>
                </a:cxn>
                <a:cxn ang="0">
                  <a:pos x="14" y="165"/>
                </a:cxn>
                <a:cxn ang="0">
                  <a:pos x="214" y="13"/>
                </a:cxn>
                <a:cxn ang="0">
                  <a:pos x="365" y="214"/>
                </a:cxn>
              </a:cxnLst>
              <a:rect l="0" t="0" r="r" b="b"/>
              <a:pathLst>
                <a:path w="379" h="379">
                  <a:moveTo>
                    <a:pt x="365" y="214"/>
                  </a:moveTo>
                  <a:cubicBezTo>
                    <a:pt x="352" y="311"/>
                    <a:pt x="262" y="379"/>
                    <a:pt x="165" y="365"/>
                  </a:cubicBezTo>
                  <a:cubicBezTo>
                    <a:pt x="68" y="352"/>
                    <a:pt x="0" y="262"/>
                    <a:pt x="14" y="165"/>
                  </a:cubicBezTo>
                  <a:cubicBezTo>
                    <a:pt x="27" y="68"/>
                    <a:pt x="117" y="0"/>
                    <a:pt x="214" y="13"/>
                  </a:cubicBezTo>
                  <a:cubicBezTo>
                    <a:pt x="311" y="27"/>
                    <a:pt x="379" y="116"/>
                    <a:pt x="365" y="21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60392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93" name="Freeform 89"/>
            <p:cNvSpPr>
              <a:spLocks noEditPoints="1"/>
            </p:cNvSpPr>
            <p:nvPr/>
          </p:nvSpPr>
          <p:spPr bwMode="auto">
            <a:xfrm>
              <a:off x="3050" y="1001"/>
              <a:ext cx="464" cy="273"/>
            </a:xfrm>
            <a:custGeom>
              <a:avLst/>
              <a:gdLst/>
              <a:ahLst/>
              <a:cxnLst>
                <a:cxn ang="0">
                  <a:pos x="543" y="276"/>
                </a:cxn>
                <a:cxn ang="0">
                  <a:pos x="696" y="236"/>
                </a:cxn>
                <a:cxn ang="0">
                  <a:pos x="695" y="171"/>
                </a:cxn>
                <a:cxn ang="0">
                  <a:pos x="68" y="0"/>
                </a:cxn>
                <a:cxn ang="0">
                  <a:pos x="0" y="195"/>
                </a:cxn>
                <a:cxn ang="0">
                  <a:pos x="68" y="400"/>
                </a:cxn>
                <a:cxn ang="0">
                  <a:pos x="325" y="333"/>
                </a:cxn>
                <a:cxn ang="0">
                  <a:pos x="325" y="353"/>
                </a:cxn>
                <a:cxn ang="0">
                  <a:pos x="380" y="409"/>
                </a:cxn>
                <a:cxn ang="0">
                  <a:pos x="380" y="405"/>
                </a:cxn>
                <a:cxn ang="0">
                  <a:pos x="380" y="409"/>
                </a:cxn>
                <a:cxn ang="0">
                  <a:pos x="488" y="409"/>
                </a:cxn>
                <a:cxn ang="0">
                  <a:pos x="544" y="353"/>
                </a:cxn>
                <a:cxn ang="0">
                  <a:pos x="544" y="280"/>
                </a:cxn>
                <a:cxn ang="0">
                  <a:pos x="544" y="280"/>
                </a:cxn>
                <a:cxn ang="0">
                  <a:pos x="543" y="276"/>
                </a:cxn>
                <a:cxn ang="0">
                  <a:pos x="488" y="370"/>
                </a:cxn>
                <a:cxn ang="0">
                  <a:pos x="380" y="370"/>
                </a:cxn>
                <a:cxn ang="0">
                  <a:pos x="363" y="353"/>
                </a:cxn>
                <a:cxn ang="0">
                  <a:pos x="363" y="323"/>
                </a:cxn>
                <a:cxn ang="0">
                  <a:pos x="505" y="286"/>
                </a:cxn>
                <a:cxn ang="0">
                  <a:pos x="505" y="353"/>
                </a:cxn>
                <a:cxn ang="0">
                  <a:pos x="488" y="370"/>
                </a:cxn>
              </a:cxnLst>
              <a:rect l="0" t="0" r="r" b="b"/>
              <a:pathLst>
                <a:path w="696" h="409">
                  <a:moveTo>
                    <a:pt x="543" y="276"/>
                  </a:moveTo>
                  <a:cubicBezTo>
                    <a:pt x="696" y="236"/>
                    <a:pt x="696" y="236"/>
                    <a:pt x="696" y="236"/>
                  </a:cubicBezTo>
                  <a:cubicBezTo>
                    <a:pt x="695" y="171"/>
                    <a:pt x="695" y="171"/>
                    <a:pt x="695" y="17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68" y="0"/>
                    <a:pt x="0" y="80"/>
                    <a:pt x="0" y="195"/>
                  </a:cubicBezTo>
                  <a:cubicBezTo>
                    <a:pt x="0" y="310"/>
                    <a:pt x="68" y="400"/>
                    <a:pt x="68" y="400"/>
                  </a:cubicBezTo>
                  <a:cubicBezTo>
                    <a:pt x="325" y="333"/>
                    <a:pt x="325" y="333"/>
                    <a:pt x="325" y="333"/>
                  </a:cubicBezTo>
                  <a:cubicBezTo>
                    <a:pt x="325" y="353"/>
                    <a:pt x="325" y="353"/>
                    <a:pt x="325" y="353"/>
                  </a:cubicBezTo>
                  <a:cubicBezTo>
                    <a:pt x="325" y="384"/>
                    <a:pt x="349" y="409"/>
                    <a:pt x="380" y="409"/>
                  </a:cubicBezTo>
                  <a:cubicBezTo>
                    <a:pt x="380" y="405"/>
                    <a:pt x="380" y="405"/>
                    <a:pt x="380" y="405"/>
                  </a:cubicBezTo>
                  <a:cubicBezTo>
                    <a:pt x="380" y="409"/>
                    <a:pt x="380" y="409"/>
                    <a:pt x="380" y="409"/>
                  </a:cubicBezTo>
                  <a:cubicBezTo>
                    <a:pt x="488" y="409"/>
                    <a:pt x="488" y="409"/>
                    <a:pt x="488" y="409"/>
                  </a:cubicBezTo>
                  <a:cubicBezTo>
                    <a:pt x="519" y="409"/>
                    <a:pt x="544" y="384"/>
                    <a:pt x="544" y="353"/>
                  </a:cubicBezTo>
                  <a:cubicBezTo>
                    <a:pt x="544" y="280"/>
                    <a:pt x="544" y="280"/>
                    <a:pt x="544" y="280"/>
                  </a:cubicBezTo>
                  <a:cubicBezTo>
                    <a:pt x="544" y="280"/>
                    <a:pt x="544" y="280"/>
                    <a:pt x="544" y="280"/>
                  </a:cubicBezTo>
                  <a:cubicBezTo>
                    <a:pt x="544" y="279"/>
                    <a:pt x="543" y="277"/>
                    <a:pt x="543" y="276"/>
                  </a:cubicBezTo>
                  <a:close/>
                  <a:moveTo>
                    <a:pt x="488" y="370"/>
                  </a:moveTo>
                  <a:cubicBezTo>
                    <a:pt x="380" y="370"/>
                    <a:pt x="380" y="370"/>
                    <a:pt x="380" y="370"/>
                  </a:cubicBezTo>
                  <a:cubicBezTo>
                    <a:pt x="371" y="370"/>
                    <a:pt x="363" y="363"/>
                    <a:pt x="363" y="353"/>
                  </a:cubicBezTo>
                  <a:cubicBezTo>
                    <a:pt x="363" y="323"/>
                    <a:pt x="363" y="323"/>
                    <a:pt x="363" y="323"/>
                  </a:cubicBezTo>
                  <a:cubicBezTo>
                    <a:pt x="505" y="286"/>
                    <a:pt x="505" y="286"/>
                    <a:pt x="505" y="286"/>
                  </a:cubicBezTo>
                  <a:cubicBezTo>
                    <a:pt x="505" y="353"/>
                    <a:pt x="505" y="353"/>
                    <a:pt x="505" y="353"/>
                  </a:cubicBezTo>
                  <a:cubicBezTo>
                    <a:pt x="505" y="363"/>
                    <a:pt x="498" y="370"/>
                    <a:pt x="488" y="37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60392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6394" name="Freeform 90"/>
            <p:cNvSpPr>
              <a:spLocks noEditPoints="1"/>
            </p:cNvSpPr>
            <p:nvPr/>
          </p:nvSpPr>
          <p:spPr bwMode="auto">
            <a:xfrm>
              <a:off x="2814" y="947"/>
              <a:ext cx="231" cy="375"/>
            </a:xfrm>
            <a:custGeom>
              <a:avLst/>
              <a:gdLst/>
              <a:ahLst/>
              <a:cxnLst>
                <a:cxn ang="0">
                  <a:pos x="341" y="494"/>
                </a:cxn>
                <a:cxn ang="0">
                  <a:pos x="341" y="494"/>
                </a:cxn>
                <a:cxn ang="0">
                  <a:pos x="340" y="493"/>
                </a:cxn>
                <a:cxn ang="0">
                  <a:pos x="269" y="276"/>
                </a:cxn>
                <a:cxn ang="0">
                  <a:pos x="305" y="128"/>
                </a:cxn>
                <a:cxn ang="0">
                  <a:pos x="330" y="85"/>
                </a:cxn>
                <a:cxn ang="0">
                  <a:pos x="338" y="74"/>
                </a:cxn>
                <a:cxn ang="0">
                  <a:pos x="340" y="72"/>
                </a:cxn>
                <a:cxn ang="0">
                  <a:pos x="341" y="71"/>
                </a:cxn>
                <a:cxn ang="0">
                  <a:pos x="339" y="51"/>
                </a:cxn>
                <a:cxn ang="0">
                  <a:pos x="319" y="53"/>
                </a:cxn>
                <a:cxn ang="0">
                  <a:pos x="241" y="276"/>
                </a:cxn>
                <a:cxn ang="0">
                  <a:pos x="319" y="511"/>
                </a:cxn>
                <a:cxn ang="0">
                  <a:pos x="330" y="516"/>
                </a:cxn>
                <a:cxn ang="0">
                  <a:pos x="338" y="513"/>
                </a:cxn>
                <a:cxn ang="0">
                  <a:pos x="341" y="494"/>
                </a:cxn>
                <a:cxn ang="0">
                  <a:pos x="228" y="516"/>
                </a:cxn>
                <a:cxn ang="0">
                  <a:pos x="227" y="515"/>
                </a:cxn>
                <a:cxn ang="0">
                  <a:pos x="149" y="276"/>
                </a:cxn>
                <a:cxn ang="0">
                  <a:pos x="188" y="112"/>
                </a:cxn>
                <a:cxn ang="0">
                  <a:pos x="215" y="65"/>
                </a:cxn>
                <a:cxn ang="0">
                  <a:pos x="224" y="53"/>
                </a:cxn>
                <a:cxn ang="0">
                  <a:pos x="227" y="50"/>
                </a:cxn>
                <a:cxn ang="0">
                  <a:pos x="227" y="49"/>
                </a:cxn>
                <a:cxn ang="0">
                  <a:pos x="226" y="29"/>
                </a:cxn>
                <a:cxn ang="0">
                  <a:pos x="206" y="31"/>
                </a:cxn>
                <a:cxn ang="0">
                  <a:pos x="121" y="276"/>
                </a:cxn>
                <a:cxn ang="0">
                  <a:pos x="205" y="533"/>
                </a:cxn>
                <a:cxn ang="0">
                  <a:pos x="217" y="538"/>
                </a:cxn>
                <a:cxn ang="0">
                  <a:pos x="225" y="535"/>
                </a:cxn>
                <a:cxn ang="0">
                  <a:pos x="228" y="516"/>
                </a:cxn>
                <a:cxn ang="0">
                  <a:pos x="114" y="539"/>
                </a:cxn>
                <a:cxn ang="0">
                  <a:pos x="28" y="275"/>
                </a:cxn>
                <a:cxn ang="0">
                  <a:pos x="71" y="94"/>
                </a:cxn>
                <a:cxn ang="0">
                  <a:pos x="101" y="43"/>
                </a:cxn>
                <a:cxn ang="0">
                  <a:pos x="111" y="29"/>
                </a:cxn>
                <a:cxn ang="0">
                  <a:pos x="114" y="26"/>
                </a:cxn>
                <a:cxn ang="0">
                  <a:pos x="115" y="25"/>
                </a:cxn>
                <a:cxn ang="0">
                  <a:pos x="113" y="5"/>
                </a:cxn>
                <a:cxn ang="0">
                  <a:pos x="93" y="7"/>
                </a:cxn>
                <a:cxn ang="0">
                  <a:pos x="0" y="275"/>
                </a:cxn>
                <a:cxn ang="0">
                  <a:pos x="93" y="557"/>
                </a:cxn>
                <a:cxn ang="0">
                  <a:pos x="104" y="562"/>
                </a:cxn>
                <a:cxn ang="0">
                  <a:pos x="112" y="560"/>
                </a:cxn>
                <a:cxn ang="0">
                  <a:pos x="115" y="540"/>
                </a:cxn>
                <a:cxn ang="0">
                  <a:pos x="114" y="539"/>
                </a:cxn>
              </a:cxnLst>
              <a:rect l="0" t="0" r="r" b="b"/>
              <a:pathLst>
                <a:path w="346" h="562">
                  <a:moveTo>
                    <a:pt x="341" y="494"/>
                  </a:moveTo>
                  <a:cubicBezTo>
                    <a:pt x="341" y="494"/>
                    <a:pt x="341" y="494"/>
                    <a:pt x="341" y="494"/>
                  </a:cubicBezTo>
                  <a:cubicBezTo>
                    <a:pt x="341" y="494"/>
                    <a:pt x="341" y="493"/>
                    <a:pt x="340" y="493"/>
                  </a:cubicBezTo>
                  <a:cubicBezTo>
                    <a:pt x="333" y="483"/>
                    <a:pt x="269" y="390"/>
                    <a:pt x="269" y="276"/>
                  </a:cubicBezTo>
                  <a:cubicBezTo>
                    <a:pt x="269" y="216"/>
                    <a:pt x="287" y="164"/>
                    <a:pt x="305" y="128"/>
                  </a:cubicBezTo>
                  <a:cubicBezTo>
                    <a:pt x="314" y="110"/>
                    <a:pt x="323" y="95"/>
                    <a:pt x="330" y="85"/>
                  </a:cubicBezTo>
                  <a:cubicBezTo>
                    <a:pt x="333" y="81"/>
                    <a:pt x="336" y="77"/>
                    <a:pt x="338" y="74"/>
                  </a:cubicBezTo>
                  <a:cubicBezTo>
                    <a:pt x="339" y="73"/>
                    <a:pt x="339" y="72"/>
                    <a:pt x="340" y="72"/>
                  </a:cubicBezTo>
                  <a:cubicBezTo>
                    <a:pt x="340" y="71"/>
                    <a:pt x="341" y="71"/>
                    <a:pt x="341" y="71"/>
                  </a:cubicBezTo>
                  <a:cubicBezTo>
                    <a:pt x="346" y="65"/>
                    <a:pt x="345" y="56"/>
                    <a:pt x="339" y="51"/>
                  </a:cubicBezTo>
                  <a:cubicBezTo>
                    <a:pt x="333" y="46"/>
                    <a:pt x="324" y="47"/>
                    <a:pt x="319" y="53"/>
                  </a:cubicBezTo>
                  <a:cubicBezTo>
                    <a:pt x="318" y="54"/>
                    <a:pt x="242" y="144"/>
                    <a:pt x="241" y="276"/>
                  </a:cubicBezTo>
                  <a:cubicBezTo>
                    <a:pt x="242" y="408"/>
                    <a:pt x="318" y="509"/>
                    <a:pt x="319" y="511"/>
                  </a:cubicBezTo>
                  <a:cubicBezTo>
                    <a:pt x="321" y="514"/>
                    <a:pt x="326" y="516"/>
                    <a:pt x="330" y="516"/>
                  </a:cubicBezTo>
                  <a:cubicBezTo>
                    <a:pt x="333" y="516"/>
                    <a:pt x="336" y="515"/>
                    <a:pt x="338" y="513"/>
                  </a:cubicBezTo>
                  <a:cubicBezTo>
                    <a:pt x="344" y="509"/>
                    <a:pt x="346" y="500"/>
                    <a:pt x="341" y="494"/>
                  </a:cubicBezTo>
                  <a:close/>
                  <a:moveTo>
                    <a:pt x="228" y="516"/>
                  </a:moveTo>
                  <a:cubicBezTo>
                    <a:pt x="228" y="516"/>
                    <a:pt x="228" y="515"/>
                    <a:pt x="227" y="515"/>
                  </a:cubicBezTo>
                  <a:cubicBezTo>
                    <a:pt x="219" y="503"/>
                    <a:pt x="148" y="401"/>
                    <a:pt x="149" y="276"/>
                  </a:cubicBezTo>
                  <a:cubicBezTo>
                    <a:pt x="149" y="209"/>
                    <a:pt x="168" y="152"/>
                    <a:pt x="188" y="112"/>
                  </a:cubicBezTo>
                  <a:cubicBezTo>
                    <a:pt x="198" y="92"/>
                    <a:pt x="208" y="76"/>
                    <a:pt x="215" y="65"/>
                  </a:cubicBezTo>
                  <a:cubicBezTo>
                    <a:pt x="219" y="60"/>
                    <a:pt x="222" y="56"/>
                    <a:pt x="224" y="53"/>
                  </a:cubicBezTo>
                  <a:cubicBezTo>
                    <a:pt x="225" y="51"/>
                    <a:pt x="226" y="50"/>
                    <a:pt x="227" y="50"/>
                  </a:cubicBezTo>
                  <a:cubicBezTo>
                    <a:pt x="227" y="49"/>
                    <a:pt x="227" y="49"/>
                    <a:pt x="227" y="49"/>
                  </a:cubicBezTo>
                  <a:cubicBezTo>
                    <a:pt x="232" y="43"/>
                    <a:pt x="232" y="34"/>
                    <a:pt x="226" y="29"/>
                  </a:cubicBezTo>
                  <a:cubicBezTo>
                    <a:pt x="220" y="24"/>
                    <a:pt x="211" y="25"/>
                    <a:pt x="206" y="31"/>
                  </a:cubicBezTo>
                  <a:cubicBezTo>
                    <a:pt x="205" y="32"/>
                    <a:pt x="121" y="131"/>
                    <a:pt x="121" y="276"/>
                  </a:cubicBezTo>
                  <a:cubicBezTo>
                    <a:pt x="121" y="421"/>
                    <a:pt x="205" y="531"/>
                    <a:pt x="205" y="533"/>
                  </a:cubicBezTo>
                  <a:cubicBezTo>
                    <a:pt x="208" y="536"/>
                    <a:pt x="212" y="538"/>
                    <a:pt x="217" y="538"/>
                  </a:cubicBezTo>
                  <a:cubicBezTo>
                    <a:pt x="220" y="538"/>
                    <a:pt x="223" y="537"/>
                    <a:pt x="225" y="535"/>
                  </a:cubicBezTo>
                  <a:cubicBezTo>
                    <a:pt x="231" y="531"/>
                    <a:pt x="233" y="522"/>
                    <a:pt x="228" y="516"/>
                  </a:cubicBezTo>
                  <a:close/>
                  <a:moveTo>
                    <a:pt x="114" y="539"/>
                  </a:moveTo>
                  <a:cubicBezTo>
                    <a:pt x="105" y="526"/>
                    <a:pt x="27" y="414"/>
                    <a:pt x="28" y="275"/>
                  </a:cubicBezTo>
                  <a:cubicBezTo>
                    <a:pt x="28" y="201"/>
                    <a:pt x="49" y="138"/>
                    <a:pt x="71" y="94"/>
                  </a:cubicBezTo>
                  <a:cubicBezTo>
                    <a:pt x="82" y="72"/>
                    <a:pt x="93" y="54"/>
                    <a:pt x="101" y="43"/>
                  </a:cubicBezTo>
                  <a:cubicBezTo>
                    <a:pt x="105" y="37"/>
                    <a:pt x="109" y="32"/>
                    <a:pt x="111" y="29"/>
                  </a:cubicBezTo>
                  <a:cubicBezTo>
                    <a:pt x="112" y="28"/>
                    <a:pt x="113" y="26"/>
                    <a:pt x="114" y="26"/>
                  </a:cubicBezTo>
                  <a:cubicBezTo>
                    <a:pt x="114" y="25"/>
                    <a:pt x="115" y="25"/>
                    <a:pt x="115" y="25"/>
                  </a:cubicBezTo>
                  <a:cubicBezTo>
                    <a:pt x="120" y="19"/>
                    <a:pt x="119" y="10"/>
                    <a:pt x="113" y="5"/>
                  </a:cubicBezTo>
                  <a:cubicBezTo>
                    <a:pt x="107" y="0"/>
                    <a:pt x="98" y="1"/>
                    <a:pt x="93" y="7"/>
                  </a:cubicBezTo>
                  <a:cubicBezTo>
                    <a:pt x="92" y="8"/>
                    <a:pt x="0" y="116"/>
                    <a:pt x="0" y="275"/>
                  </a:cubicBezTo>
                  <a:cubicBezTo>
                    <a:pt x="0" y="434"/>
                    <a:pt x="92" y="556"/>
                    <a:pt x="93" y="557"/>
                  </a:cubicBezTo>
                  <a:cubicBezTo>
                    <a:pt x="95" y="560"/>
                    <a:pt x="100" y="562"/>
                    <a:pt x="104" y="562"/>
                  </a:cubicBezTo>
                  <a:cubicBezTo>
                    <a:pt x="107" y="562"/>
                    <a:pt x="110" y="561"/>
                    <a:pt x="112" y="560"/>
                  </a:cubicBezTo>
                  <a:cubicBezTo>
                    <a:pt x="118" y="555"/>
                    <a:pt x="120" y="546"/>
                    <a:pt x="115" y="540"/>
                  </a:cubicBezTo>
                  <a:cubicBezTo>
                    <a:pt x="115" y="540"/>
                    <a:pt x="115" y="540"/>
                    <a:pt x="114" y="539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60392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226395" name="Freeform 91"/>
          <p:cNvSpPr>
            <a:spLocks noEditPoints="1"/>
          </p:cNvSpPr>
          <p:nvPr/>
        </p:nvSpPr>
        <p:spPr bwMode="auto">
          <a:xfrm>
            <a:off x="3482975" y="3297238"/>
            <a:ext cx="334963" cy="733425"/>
          </a:xfrm>
          <a:custGeom>
            <a:avLst/>
            <a:gdLst/>
            <a:ahLst/>
            <a:cxnLst>
              <a:cxn ang="0">
                <a:pos x="122" y="0"/>
              </a:cxn>
              <a:cxn ang="0">
                <a:pos x="170" y="48"/>
              </a:cxn>
              <a:cxn ang="0">
                <a:pos x="122" y="96"/>
              </a:cxn>
              <a:cxn ang="0">
                <a:pos x="74" y="48"/>
              </a:cxn>
              <a:cxn ang="0">
                <a:pos x="122" y="0"/>
              </a:cxn>
              <a:cxn ang="0">
                <a:pos x="192" y="110"/>
              </a:cxn>
              <a:cxn ang="0">
                <a:pos x="53" y="110"/>
              </a:cxn>
              <a:cxn ang="0">
                <a:pos x="0" y="163"/>
              </a:cxn>
              <a:cxn ang="0">
                <a:pos x="0" y="298"/>
              </a:cxn>
              <a:cxn ang="0">
                <a:pos x="24" y="323"/>
              </a:cxn>
              <a:cxn ang="0">
                <a:pos x="30" y="323"/>
              </a:cxn>
              <a:cxn ang="0">
                <a:pos x="53" y="298"/>
              </a:cxn>
              <a:cxn ang="0">
                <a:pos x="53" y="163"/>
              </a:cxn>
              <a:cxn ang="0">
                <a:pos x="59" y="163"/>
              </a:cxn>
              <a:cxn ang="0">
                <a:pos x="59" y="323"/>
              </a:cxn>
              <a:cxn ang="0">
                <a:pos x="59" y="509"/>
              </a:cxn>
              <a:cxn ang="0">
                <a:pos x="88" y="536"/>
              </a:cxn>
              <a:cxn ang="0">
                <a:pos x="91" y="536"/>
              </a:cxn>
              <a:cxn ang="0">
                <a:pos x="120" y="510"/>
              </a:cxn>
              <a:cxn ang="0">
                <a:pos x="120" y="323"/>
              </a:cxn>
              <a:cxn ang="0">
                <a:pos x="125" y="323"/>
              </a:cxn>
              <a:cxn ang="0">
                <a:pos x="125" y="509"/>
              </a:cxn>
              <a:cxn ang="0">
                <a:pos x="155" y="536"/>
              </a:cxn>
              <a:cxn ang="0">
                <a:pos x="157" y="536"/>
              </a:cxn>
              <a:cxn ang="0">
                <a:pos x="187" y="509"/>
              </a:cxn>
              <a:cxn ang="0">
                <a:pos x="187" y="323"/>
              </a:cxn>
              <a:cxn ang="0">
                <a:pos x="187" y="163"/>
              </a:cxn>
              <a:cxn ang="0">
                <a:pos x="192" y="163"/>
              </a:cxn>
              <a:cxn ang="0">
                <a:pos x="192" y="298"/>
              </a:cxn>
              <a:cxn ang="0">
                <a:pos x="216" y="323"/>
              </a:cxn>
              <a:cxn ang="0">
                <a:pos x="222" y="323"/>
              </a:cxn>
              <a:cxn ang="0">
                <a:pos x="245" y="298"/>
              </a:cxn>
              <a:cxn ang="0">
                <a:pos x="245" y="163"/>
              </a:cxn>
              <a:cxn ang="0">
                <a:pos x="192" y="110"/>
              </a:cxn>
            </a:cxnLst>
            <a:rect l="0" t="0" r="r" b="b"/>
            <a:pathLst>
              <a:path w="245" h="536">
                <a:moveTo>
                  <a:pt x="122" y="0"/>
                </a:moveTo>
                <a:cubicBezTo>
                  <a:pt x="149" y="0"/>
                  <a:pt x="170" y="22"/>
                  <a:pt x="170" y="48"/>
                </a:cubicBezTo>
                <a:cubicBezTo>
                  <a:pt x="170" y="75"/>
                  <a:pt x="149" y="96"/>
                  <a:pt x="122" y="96"/>
                </a:cubicBezTo>
                <a:cubicBezTo>
                  <a:pt x="96" y="96"/>
                  <a:pt x="74" y="75"/>
                  <a:pt x="74" y="48"/>
                </a:cubicBezTo>
                <a:cubicBezTo>
                  <a:pt x="74" y="22"/>
                  <a:pt x="96" y="0"/>
                  <a:pt x="122" y="0"/>
                </a:cubicBezTo>
                <a:close/>
                <a:moveTo>
                  <a:pt x="192" y="110"/>
                </a:moveTo>
                <a:cubicBezTo>
                  <a:pt x="53" y="110"/>
                  <a:pt x="53" y="110"/>
                  <a:pt x="53" y="110"/>
                </a:cubicBezTo>
                <a:cubicBezTo>
                  <a:pt x="24" y="110"/>
                  <a:pt x="0" y="134"/>
                  <a:pt x="0" y="163"/>
                </a:cubicBezTo>
                <a:cubicBezTo>
                  <a:pt x="0" y="298"/>
                  <a:pt x="0" y="298"/>
                  <a:pt x="0" y="298"/>
                </a:cubicBezTo>
                <a:cubicBezTo>
                  <a:pt x="1" y="311"/>
                  <a:pt x="11" y="322"/>
                  <a:pt x="24" y="323"/>
                </a:cubicBezTo>
                <a:cubicBezTo>
                  <a:pt x="30" y="323"/>
                  <a:pt x="30" y="323"/>
                  <a:pt x="30" y="323"/>
                </a:cubicBezTo>
                <a:cubicBezTo>
                  <a:pt x="43" y="322"/>
                  <a:pt x="53" y="311"/>
                  <a:pt x="53" y="298"/>
                </a:cubicBezTo>
                <a:cubicBezTo>
                  <a:pt x="53" y="163"/>
                  <a:pt x="53" y="163"/>
                  <a:pt x="53" y="163"/>
                </a:cubicBezTo>
                <a:cubicBezTo>
                  <a:pt x="59" y="163"/>
                  <a:pt x="59" y="163"/>
                  <a:pt x="59" y="163"/>
                </a:cubicBezTo>
                <a:cubicBezTo>
                  <a:pt x="59" y="323"/>
                  <a:pt x="59" y="323"/>
                  <a:pt x="59" y="323"/>
                </a:cubicBezTo>
                <a:cubicBezTo>
                  <a:pt x="59" y="509"/>
                  <a:pt x="59" y="509"/>
                  <a:pt x="59" y="509"/>
                </a:cubicBezTo>
                <a:cubicBezTo>
                  <a:pt x="60" y="524"/>
                  <a:pt x="73" y="536"/>
                  <a:pt x="88" y="536"/>
                </a:cubicBezTo>
                <a:cubicBezTo>
                  <a:pt x="91" y="536"/>
                  <a:pt x="91" y="536"/>
                  <a:pt x="91" y="536"/>
                </a:cubicBezTo>
                <a:cubicBezTo>
                  <a:pt x="106" y="536"/>
                  <a:pt x="118" y="524"/>
                  <a:pt x="120" y="510"/>
                </a:cubicBezTo>
                <a:cubicBezTo>
                  <a:pt x="120" y="323"/>
                  <a:pt x="120" y="323"/>
                  <a:pt x="120" y="323"/>
                </a:cubicBezTo>
                <a:cubicBezTo>
                  <a:pt x="125" y="323"/>
                  <a:pt x="125" y="323"/>
                  <a:pt x="125" y="323"/>
                </a:cubicBezTo>
                <a:cubicBezTo>
                  <a:pt x="125" y="509"/>
                  <a:pt x="125" y="509"/>
                  <a:pt x="125" y="509"/>
                </a:cubicBezTo>
                <a:cubicBezTo>
                  <a:pt x="127" y="524"/>
                  <a:pt x="140" y="536"/>
                  <a:pt x="155" y="536"/>
                </a:cubicBezTo>
                <a:cubicBezTo>
                  <a:pt x="157" y="536"/>
                  <a:pt x="157" y="536"/>
                  <a:pt x="157" y="536"/>
                </a:cubicBezTo>
                <a:cubicBezTo>
                  <a:pt x="172" y="536"/>
                  <a:pt x="185" y="524"/>
                  <a:pt x="187" y="509"/>
                </a:cubicBezTo>
                <a:cubicBezTo>
                  <a:pt x="187" y="323"/>
                  <a:pt x="187" y="323"/>
                  <a:pt x="187" y="323"/>
                </a:cubicBezTo>
                <a:cubicBezTo>
                  <a:pt x="187" y="163"/>
                  <a:pt x="187" y="163"/>
                  <a:pt x="187" y="163"/>
                </a:cubicBezTo>
                <a:cubicBezTo>
                  <a:pt x="192" y="163"/>
                  <a:pt x="192" y="163"/>
                  <a:pt x="192" y="163"/>
                </a:cubicBezTo>
                <a:cubicBezTo>
                  <a:pt x="192" y="298"/>
                  <a:pt x="192" y="298"/>
                  <a:pt x="192" y="298"/>
                </a:cubicBezTo>
                <a:cubicBezTo>
                  <a:pt x="193" y="311"/>
                  <a:pt x="203" y="322"/>
                  <a:pt x="216" y="323"/>
                </a:cubicBezTo>
                <a:cubicBezTo>
                  <a:pt x="222" y="323"/>
                  <a:pt x="222" y="323"/>
                  <a:pt x="222" y="323"/>
                </a:cubicBezTo>
                <a:cubicBezTo>
                  <a:pt x="234" y="322"/>
                  <a:pt x="245" y="311"/>
                  <a:pt x="245" y="298"/>
                </a:cubicBezTo>
                <a:cubicBezTo>
                  <a:pt x="245" y="163"/>
                  <a:pt x="245" y="163"/>
                  <a:pt x="245" y="163"/>
                </a:cubicBezTo>
                <a:cubicBezTo>
                  <a:pt x="245" y="134"/>
                  <a:pt x="221" y="110"/>
                  <a:pt x="192" y="110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66667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zh-CN" altLang="zh-CN"/>
          </a:p>
        </p:txBody>
      </p:sp>
      <p:sp>
        <p:nvSpPr>
          <p:cNvPr id="226402" name="Freeform 98"/>
          <p:cNvSpPr>
            <a:spLocks noEditPoints="1"/>
          </p:cNvSpPr>
          <p:nvPr/>
        </p:nvSpPr>
        <p:spPr bwMode="auto">
          <a:xfrm>
            <a:off x="2760663" y="3200400"/>
            <a:ext cx="334962" cy="735013"/>
          </a:xfrm>
          <a:custGeom>
            <a:avLst/>
            <a:gdLst/>
            <a:ahLst/>
            <a:cxnLst>
              <a:cxn ang="0">
                <a:pos x="122" y="0"/>
              </a:cxn>
              <a:cxn ang="0">
                <a:pos x="170" y="48"/>
              </a:cxn>
              <a:cxn ang="0">
                <a:pos x="122" y="96"/>
              </a:cxn>
              <a:cxn ang="0">
                <a:pos x="74" y="48"/>
              </a:cxn>
              <a:cxn ang="0">
                <a:pos x="122" y="0"/>
              </a:cxn>
              <a:cxn ang="0">
                <a:pos x="192" y="110"/>
              </a:cxn>
              <a:cxn ang="0">
                <a:pos x="53" y="110"/>
              </a:cxn>
              <a:cxn ang="0">
                <a:pos x="0" y="163"/>
              </a:cxn>
              <a:cxn ang="0">
                <a:pos x="0" y="298"/>
              </a:cxn>
              <a:cxn ang="0">
                <a:pos x="24" y="323"/>
              </a:cxn>
              <a:cxn ang="0">
                <a:pos x="30" y="323"/>
              </a:cxn>
              <a:cxn ang="0">
                <a:pos x="53" y="298"/>
              </a:cxn>
              <a:cxn ang="0">
                <a:pos x="53" y="163"/>
              </a:cxn>
              <a:cxn ang="0">
                <a:pos x="59" y="163"/>
              </a:cxn>
              <a:cxn ang="0">
                <a:pos x="59" y="323"/>
              </a:cxn>
              <a:cxn ang="0">
                <a:pos x="59" y="509"/>
              </a:cxn>
              <a:cxn ang="0">
                <a:pos x="88" y="536"/>
              </a:cxn>
              <a:cxn ang="0">
                <a:pos x="91" y="536"/>
              </a:cxn>
              <a:cxn ang="0">
                <a:pos x="120" y="510"/>
              </a:cxn>
              <a:cxn ang="0">
                <a:pos x="120" y="323"/>
              </a:cxn>
              <a:cxn ang="0">
                <a:pos x="125" y="323"/>
              </a:cxn>
              <a:cxn ang="0">
                <a:pos x="125" y="509"/>
              </a:cxn>
              <a:cxn ang="0">
                <a:pos x="155" y="536"/>
              </a:cxn>
              <a:cxn ang="0">
                <a:pos x="157" y="536"/>
              </a:cxn>
              <a:cxn ang="0">
                <a:pos x="187" y="509"/>
              </a:cxn>
              <a:cxn ang="0">
                <a:pos x="187" y="323"/>
              </a:cxn>
              <a:cxn ang="0">
                <a:pos x="187" y="163"/>
              </a:cxn>
              <a:cxn ang="0">
                <a:pos x="192" y="163"/>
              </a:cxn>
              <a:cxn ang="0">
                <a:pos x="192" y="298"/>
              </a:cxn>
              <a:cxn ang="0">
                <a:pos x="216" y="323"/>
              </a:cxn>
              <a:cxn ang="0">
                <a:pos x="222" y="323"/>
              </a:cxn>
              <a:cxn ang="0">
                <a:pos x="245" y="298"/>
              </a:cxn>
              <a:cxn ang="0">
                <a:pos x="245" y="163"/>
              </a:cxn>
              <a:cxn ang="0">
                <a:pos x="192" y="110"/>
              </a:cxn>
            </a:cxnLst>
            <a:rect l="0" t="0" r="r" b="b"/>
            <a:pathLst>
              <a:path w="245" h="536">
                <a:moveTo>
                  <a:pt x="122" y="0"/>
                </a:moveTo>
                <a:cubicBezTo>
                  <a:pt x="149" y="0"/>
                  <a:pt x="170" y="22"/>
                  <a:pt x="170" y="48"/>
                </a:cubicBezTo>
                <a:cubicBezTo>
                  <a:pt x="170" y="75"/>
                  <a:pt x="149" y="96"/>
                  <a:pt x="122" y="96"/>
                </a:cubicBezTo>
                <a:cubicBezTo>
                  <a:pt x="96" y="96"/>
                  <a:pt x="74" y="75"/>
                  <a:pt x="74" y="48"/>
                </a:cubicBezTo>
                <a:cubicBezTo>
                  <a:pt x="74" y="22"/>
                  <a:pt x="96" y="0"/>
                  <a:pt x="122" y="0"/>
                </a:cubicBezTo>
                <a:close/>
                <a:moveTo>
                  <a:pt x="192" y="110"/>
                </a:moveTo>
                <a:cubicBezTo>
                  <a:pt x="53" y="110"/>
                  <a:pt x="53" y="110"/>
                  <a:pt x="53" y="110"/>
                </a:cubicBezTo>
                <a:cubicBezTo>
                  <a:pt x="24" y="110"/>
                  <a:pt x="0" y="134"/>
                  <a:pt x="0" y="163"/>
                </a:cubicBezTo>
                <a:cubicBezTo>
                  <a:pt x="0" y="298"/>
                  <a:pt x="0" y="298"/>
                  <a:pt x="0" y="298"/>
                </a:cubicBezTo>
                <a:cubicBezTo>
                  <a:pt x="1" y="311"/>
                  <a:pt x="11" y="322"/>
                  <a:pt x="24" y="323"/>
                </a:cubicBezTo>
                <a:cubicBezTo>
                  <a:pt x="30" y="323"/>
                  <a:pt x="30" y="323"/>
                  <a:pt x="30" y="323"/>
                </a:cubicBezTo>
                <a:cubicBezTo>
                  <a:pt x="43" y="322"/>
                  <a:pt x="53" y="311"/>
                  <a:pt x="53" y="298"/>
                </a:cubicBezTo>
                <a:cubicBezTo>
                  <a:pt x="53" y="163"/>
                  <a:pt x="53" y="163"/>
                  <a:pt x="53" y="163"/>
                </a:cubicBezTo>
                <a:cubicBezTo>
                  <a:pt x="59" y="163"/>
                  <a:pt x="59" y="163"/>
                  <a:pt x="59" y="163"/>
                </a:cubicBezTo>
                <a:cubicBezTo>
                  <a:pt x="59" y="323"/>
                  <a:pt x="59" y="323"/>
                  <a:pt x="59" y="323"/>
                </a:cubicBezTo>
                <a:cubicBezTo>
                  <a:pt x="59" y="509"/>
                  <a:pt x="59" y="509"/>
                  <a:pt x="59" y="509"/>
                </a:cubicBezTo>
                <a:cubicBezTo>
                  <a:pt x="60" y="524"/>
                  <a:pt x="73" y="536"/>
                  <a:pt x="88" y="536"/>
                </a:cubicBezTo>
                <a:cubicBezTo>
                  <a:pt x="91" y="536"/>
                  <a:pt x="91" y="536"/>
                  <a:pt x="91" y="536"/>
                </a:cubicBezTo>
                <a:cubicBezTo>
                  <a:pt x="106" y="536"/>
                  <a:pt x="118" y="524"/>
                  <a:pt x="120" y="510"/>
                </a:cubicBezTo>
                <a:cubicBezTo>
                  <a:pt x="120" y="323"/>
                  <a:pt x="120" y="323"/>
                  <a:pt x="120" y="323"/>
                </a:cubicBezTo>
                <a:cubicBezTo>
                  <a:pt x="125" y="323"/>
                  <a:pt x="125" y="323"/>
                  <a:pt x="125" y="323"/>
                </a:cubicBezTo>
                <a:cubicBezTo>
                  <a:pt x="125" y="509"/>
                  <a:pt x="125" y="509"/>
                  <a:pt x="125" y="509"/>
                </a:cubicBezTo>
                <a:cubicBezTo>
                  <a:pt x="127" y="524"/>
                  <a:pt x="140" y="536"/>
                  <a:pt x="155" y="536"/>
                </a:cubicBezTo>
                <a:cubicBezTo>
                  <a:pt x="157" y="536"/>
                  <a:pt x="157" y="536"/>
                  <a:pt x="157" y="536"/>
                </a:cubicBezTo>
                <a:cubicBezTo>
                  <a:pt x="172" y="536"/>
                  <a:pt x="185" y="524"/>
                  <a:pt x="187" y="509"/>
                </a:cubicBezTo>
                <a:cubicBezTo>
                  <a:pt x="187" y="323"/>
                  <a:pt x="187" y="323"/>
                  <a:pt x="187" y="323"/>
                </a:cubicBezTo>
                <a:cubicBezTo>
                  <a:pt x="187" y="163"/>
                  <a:pt x="187" y="163"/>
                  <a:pt x="187" y="163"/>
                </a:cubicBezTo>
                <a:cubicBezTo>
                  <a:pt x="192" y="163"/>
                  <a:pt x="192" y="163"/>
                  <a:pt x="192" y="163"/>
                </a:cubicBezTo>
                <a:cubicBezTo>
                  <a:pt x="192" y="298"/>
                  <a:pt x="192" y="298"/>
                  <a:pt x="192" y="298"/>
                </a:cubicBezTo>
                <a:cubicBezTo>
                  <a:pt x="193" y="311"/>
                  <a:pt x="203" y="322"/>
                  <a:pt x="216" y="323"/>
                </a:cubicBezTo>
                <a:cubicBezTo>
                  <a:pt x="222" y="323"/>
                  <a:pt x="222" y="323"/>
                  <a:pt x="222" y="323"/>
                </a:cubicBezTo>
                <a:cubicBezTo>
                  <a:pt x="234" y="322"/>
                  <a:pt x="245" y="311"/>
                  <a:pt x="245" y="298"/>
                </a:cubicBezTo>
                <a:cubicBezTo>
                  <a:pt x="245" y="163"/>
                  <a:pt x="245" y="163"/>
                  <a:pt x="245" y="163"/>
                </a:cubicBezTo>
                <a:cubicBezTo>
                  <a:pt x="245" y="134"/>
                  <a:pt x="221" y="110"/>
                  <a:pt x="192" y="110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66667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zh-CN" altLang="zh-CN"/>
          </a:p>
        </p:txBody>
      </p:sp>
      <p:sp>
        <p:nvSpPr>
          <p:cNvPr id="226403" name="Freeform 99"/>
          <p:cNvSpPr>
            <a:spLocks noEditPoints="1"/>
          </p:cNvSpPr>
          <p:nvPr/>
        </p:nvSpPr>
        <p:spPr bwMode="auto">
          <a:xfrm>
            <a:off x="2057400" y="3260725"/>
            <a:ext cx="334963" cy="735013"/>
          </a:xfrm>
          <a:custGeom>
            <a:avLst/>
            <a:gdLst/>
            <a:ahLst/>
            <a:cxnLst>
              <a:cxn ang="0">
                <a:pos x="122" y="0"/>
              </a:cxn>
              <a:cxn ang="0">
                <a:pos x="170" y="48"/>
              </a:cxn>
              <a:cxn ang="0">
                <a:pos x="122" y="96"/>
              </a:cxn>
              <a:cxn ang="0">
                <a:pos x="74" y="48"/>
              </a:cxn>
              <a:cxn ang="0">
                <a:pos x="122" y="0"/>
              </a:cxn>
              <a:cxn ang="0">
                <a:pos x="192" y="110"/>
              </a:cxn>
              <a:cxn ang="0">
                <a:pos x="53" y="110"/>
              </a:cxn>
              <a:cxn ang="0">
                <a:pos x="0" y="163"/>
              </a:cxn>
              <a:cxn ang="0">
                <a:pos x="0" y="298"/>
              </a:cxn>
              <a:cxn ang="0">
                <a:pos x="24" y="323"/>
              </a:cxn>
              <a:cxn ang="0">
                <a:pos x="30" y="323"/>
              </a:cxn>
              <a:cxn ang="0">
                <a:pos x="53" y="298"/>
              </a:cxn>
              <a:cxn ang="0">
                <a:pos x="53" y="163"/>
              </a:cxn>
              <a:cxn ang="0">
                <a:pos x="59" y="163"/>
              </a:cxn>
              <a:cxn ang="0">
                <a:pos x="59" y="323"/>
              </a:cxn>
              <a:cxn ang="0">
                <a:pos x="59" y="509"/>
              </a:cxn>
              <a:cxn ang="0">
                <a:pos x="88" y="536"/>
              </a:cxn>
              <a:cxn ang="0">
                <a:pos x="91" y="536"/>
              </a:cxn>
              <a:cxn ang="0">
                <a:pos x="120" y="510"/>
              </a:cxn>
              <a:cxn ang="0">
                <a:pos x="120" y="323"/>
              </a:cxn>
              <a:cxn ang="0">
                <a:pos x="125" y="323"/>
              </a:cxn>
              <a:cxn ang="0">
                <a:pos x="125" y="509"/>
              </a:cxn>
              <a:cxn ang="0">
                <a:pos x="155" y="536"/>
              </a:cxn>
              <a:cxn ang="0">
                <a:pos x="157" y="536"/>
              </a:cxn>
              <a:cxn ang="0">
                <a:pos x="187" y="509"/>
              </a:cxn>
              <a:cxn ang="0">
                <a:pos x="187" y="323"/>
              </a:cxn>
              <a:cxn ang="0">
                <a:pos x="187" y="163"/>
              </a:cxn>
              <a:cxn ang="0">
                <a:pos x="192" y="163"/>
              </a:cxn>
              <a:cxn ang="0">
                <a:pos x="192" y="298"/>
              </a:cxn>
              <a:cxn ang="0">
                <a:pos x="216" y="323"/>
              </a:cxn>
              <a:cxn ang="0">
                <a:pos x="222" y="323"/>
              </a:cxn>
              <a:cxn ang="0">
                <a:pos x="245" y="298"/>
              </a:cxn>
              <a:cxn ang="0">
                <a:pos x="245" y="163"/>
              </a:cxn>
              <a:cxn ang="0">
                <a:pos x="192" y="110"/>
              </a:cxn>
            </a:cxnLst>
            <a:rect l="0" t="0" r="r" b="b"/>
            <a:pathLst>
              <a:path w="245" h="536">
                <a:moveTo>
                  <a:pt x="122" y="0"/>
                </a:moveTo>
                <a:cubicBezTo>
                  <a:pt x="149" y="0"/>
                  <a:pt x="170" y="22"/>
                  <a:pt x="170" y="48"/>
                </a:cubicBezTo>
                <a:cubicBezTo>
                  <a:pt x="170" y="75"/>
                  <a:pt x="149" y="96"/>
                  <a:pt x="122" y="96"/>
                </a:cubicBezTo>
                <a:cubicBezTo>
                  <a:pt x="96" y="96"/>
                  <a:pt x="74" y="75"/>
                  <a:pt x="74" y="48"/>
                </a:cubicBezTo>
                <a:cubicBezTo>
                  <a:pt x="74" y="22"/>
                  <a:pt x="96" y="0"/>
                  <a:pt x="122" y="0"/>
                </a:cubicBezTo>
                <a:close/>
                <a:moveTo>
                  <a:pt x="192" y="110"/>
                </a:moveTo>
                <a:cubicBezTo>
                  <a:pt x="53" y="110"/>
                  <a:pt x="53" y="110"/>
                  <a:pt x="53" y="110"/>
                </a:cubicBezTo>
                <a:cubicBezTo>
                  <a:pt x="24" y="110"/>
                  <a:pt x="0" y="134"/>
                  <a:pt x="0" y="163"/>
                </a:cubicBezTo>
                <a:cubicBezTo>
                  <a:pt x="0" y="298"/>
                  <a:pt x="0" y="298"/>
                  <a:pt x="0" y="298"/>
                </a:cubicBezTo>
                <a:cubicBezTo>
                  <a:pt x="1" y="311"/>
                  <a:pt x="11" y="322"/>
                  <a:pt x="24" y="323"/>
                </a:cubicBezTo>
                <a:cubicBezTo>
                  <a:pt x="30" y="323"/>
                  <a:pt x="30" y="323"/>
                  <a:pt x="30" y="323"/>
                </a:cubicBezTo>
                <a:cubicBezTo>
                  <a:pt x="43" y="322"/>
                  <a:pt x="53" y="311"/>
                  <a:pt x="53" y="298"/>
                </a:cubicBezTo>
                <a:cubicBezTo>
                  <a:pt x="53" y="163"/>
                  <a:pt x="53" y="163"/>
                  <a:pt x="53" y="163"/>
                </a:cubicBezTo>
                <a:cubicBezTo>
                  <a:pt x="59" y="163"/>
                  <a:pt x="59" y="163"/>
                  <a:pt x="59" y="163"/>
                </a:cubicBezTo>
                <a:cubicBezTo>
                  <a:pt x="59" y="323"/>
                  <a:pt x="59" y="323"/>
                  <a:pt x="59" y="323"/>
                </a:cubicBezTo>
                <a:cubicBezTo>
                  <a:pt x="59" y="509"/>
                  <a:pt x="59" y="509"/>
                  <a:pt x="59" y="509"/>
                </a:cubicBezTo>
                <a:cubicBezTo>
                  <a:pt x="60" y="524"/>
                  <a:pt x="73" y="536"/>
                  <a:pt x="88" y="536"/>
                </a:cubicBezTo>
                <a:cubicBezTo>
                  <a:pt x="91" y="536"/>
                  <a:pt x="91" y="536"/>
                  <a:pt x="91" y="536"/>
                </a:cubicBezTo>
                <a:cubicBezTo>
                  <a:pt x="106" y="536"/>
                  <a:pt x="118" y="524"/>
                  <a:pt x="120" y="510"/>
                </a:cubicBezTo>
                <a:cubicBezTo>
                  <a:pt x="120" y="323"/>
                  <a:pt x="120" y="323"/>
                  <a:pt x="120" y="323"/>
                </a:cubicBezTo>
                <a:cubicBezTo>
                  <a:pt x="125" y="323"/>
                  <a:pt x="125" y="323"/>
                  <a:pt x="125" y="323"/>
                </a:cubicBezTo>
                <a:cubicBezTo>
                  <a:pt x="125" y="509"/>
                  <a:pt x="125" y="509"/>
                  <a:pt x="125" y="509"/>
                </a:cubicBezTo>
                <a:cubicBezTo>
                  <a:pt x="127" y="524"/>
                  <a:pt x="140" y="536"/>
                  <a:pt x="155" y="536"/>
                </a:cubicBezTo>
                <a:cubicBezTo>
                  <a:pt x="157" y="536"/>
                  <a:pt x="157" y="536"/>
                  <a:pt x="157" y="536"/>
                </a:cubicBezTo>
                <a:cubicBezTo>
                  <a:pt x="172" y="536"/>
                  <a:pt x="185" y="524"/>
                  <a:pt x="187" y="509"/>
                </a:cubicBezTo>
                <a:cubicBezTo>
                  <a:pt x="187" y="323"/>
                  <a:pt x="187" y="323"/>
                  <a:pt x="187" y="323"/>
                </a:cubicBezTo>
                <a:cubicBezTo>
                  <a:pt x="187" y="163"/>
                  <a:pt x="187" y="163"/>
                  <a:pt x="187" y="163"/>
                </a:cubicBezTo>
                <a:cubicBezTo>
                  <a:pt x="192" y="163"/>
                  <a:pt x="192" y="163"/>
                  <a:pt x="192" y="163"/>
                </a:cubicBezTo>
                <a:cubicBezTo>
                  <a:pt x="192" y="298"/>
                  <a:pt x="192" y="298"/>
                  <a:pt x="192" y="298"/>
                </a:cubicBezTo>
                <a:cubicBezTo>
                  <a:pt x="193" y="311"/>
                  <a:pt x="203" y="322"/>
                  <a:pt x="216" y="323"/>
                </a:cubicBezTo>
                <a:cubicBezTo>
                  <a:pt x="222" y="323"/>
                  <a:pt x="222" y="323"/>
                  <a:pt x="222" y="323"/>
                </a:cubicBezTo>
                <a:cubicBezTo>
                  <a:pt x="234" y="322"/>
                  <a:pt x="245" y="311"/>
                  <a:pt x="245" y="298"/>
                </a:cubicBezTo>
                <a:cubicBezTo>
                  <a:pt x="245" y="163"/>
                  <a:pt x="245" y="163"/>
                  <a:pt x="245" y="163"/>
                </a:cubicBezTo>
                <a:cubicBezTo>
                  <a:pt x="245" y="134"/>
                  <a:pt x="221" y="110"/>
                  <a:pt x="192" y="110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66667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zh-CN" altLang="zh-CN"/>
          </a:p>
        </p:txBody>
      </p:sp>
      <p:sp>
        <p:nvSpPr>
          <p:cNvPr id="226404" name="Freeform 100"/>
          <p:cNvSpPr>
            <a:spLocks noEditPoints="1"/>
          </p:cNvSpPr>
          <p:nvPr/>
        </p:nvSpPr>
        <p:spPr bwMode="auto">
          <a:xfrm>
            <a:off x="1493838" y="3516313"/>
            <a:ext cx="334962" cy="735012"/>
          </a:xfrm>
          <a:custGeom>
            <a:avLst/>
            <a:gdLst/>
            <a:ahLst/>
            <a:cxnLst>
              <a:cxn ang="0">
                <a:pos x="122" y="0"/>
              </a:cxn>
              <a:cxn ang="0">
                <a:pos x="170" y="48"/>
              </a:cxn>
              <a:cxn ang="0">
                <a:pos x="122" y="96"/>
              </a:cxn>
              <a:cxn ang="0">
                <a:pos x="74" y="48"/>
              </a:cxn>
              <a:cxn ang="0">
                <a:pos x="122" y="0"/>
              </a:cxn>
              <a:cxn ang="0">
                <a:pos x="192" y="110"/>
              </a:cxn>
              <a:cxn ang="0">
                <a:pos x="53" y="110"/>
              </a:cxn>
              <a:cxn ang="0">
                <a:pos x="0" y="163"/>
              </a:cxn>
              <a:cxn ang="0">
                <a:pos x="0" y="298"/>
              </a:cxn>
              <a:cxn ang="0">
                <a:pos x="24" y="323"/>
              </a:cxn>
              <a:cxn ang="0">
                <a:pos x="30" y="323"/>
              </a:cxn>
              <a:cxn ang="0">
                <a:pos x="53" y="298"/>
              </a:cxn>
              <a:cxn ang="0">
                <a:pos x="53" y="163"/>
              </a:cxn>
              <a:cxn ang="0">
                <a:pos x="59" y="163"/>
              </a:cxn>
              <a:cxn ang="0">
                <a:pos x="59" y="323"/>
              </a:cxn>
              <a:cxn ang="0">
                <a:pos x="59" y="509"/>
              </a:cxn>
              <a:cxn ang="0">
                <a:pos x="88" y="536"/>
              </a:cxn>
              <a:cxn ang="0">
                <a:pos x="91" y="536"/>
              </a:cxn>
              <a:cxn ang="0">
                <a:pos x="120" y="510"/>
              </a:cxn>
              <a:cxn ang="0">
                <a:pos x="120" y="323"/>
              </a:cxn>
              <a:cxn ang="0">
                <a:pos x="125" y="323"/>
              </a:cxn>
              <a:cxn ang="0">
                <a:pos x="125" y="509"/>
              </a:cxn>
              <a:cxn ang="0">
                <a:pos x="155" y="536"/>
              </a:cxn>
              <a:cxn ang="0">
                <a:pos x="157" y="536"/>
              </a:cxn>
              <a:cxn ang="0">
                <a:pos x="187" y="509"/>
              </a:cxn>
              <a:cxn ang="0">
                <a:pos x="187" y="323"/>
              </a:cxn>
              <a:cxn ang="0">
                <a:pos x="187" y="163"/>
              </a:cxn>
              <a:cxn ang="0">
                <a:pos x="192" y="163"/>
              </a:cxn>
              <a:cxn ang="0">
                <a:pos x="192" y="298"/>
              </a:cxn>
              <a:cxn ang="0">
                <a:pos x="216" y="323"/>
              </a:cxn>
              <a:cxn ang="0">
                <a:pos x="222" y="323"/>
              </a:cxn>
              <a:cxn ang="0">
                <a:pos x="245" y="298"/>
              </a:cxn>
              <a:cxn ang="0">
                <a:pos x="245" y="163"/>
              </a:cxn>
              <a:cxn ang="0">
                <a:pos x="192" y="110"/>
              </a:cxn>
            </a:cxnLst>
            <a:rect l="0" t="0" r="r" b="b"/>
            <a:pathLst>
              <a:path w="245" h="536">
                <a:moveTo>
                  <a:pt x="122" y="0"/>
                </a:moveTo>
                <a:cubicBezTo>
                  <a:pt x="149" y="0"/>
                  <a:pt x="170" y="22"/>
                  <a:pt x="170" y="48"/>
                </a:cubicBezTo>
                <a:cubicBezTo>
                  <a:pt x="170" y="75"/>
                  <a:pt x="149" y="96"/>
                  <a:pt x="122" y="96"/>
                </a:cubicBezTo>
                <a:cubicBezTo>
                  <a:pt x="96" y="96"/>
                  <a:pt x="74" y="75"/>
                  <a:pt x="74" y="48"/>
                </a:cubicBezTo>
                <a:cubicBezTo>
                  <a:pt x="74" y="22"/>
                  <a:pt x="96" y="0"/>
                  <a:pt x="122" y="0"/>
                </a:cubicBezTo>
                <a:close/>
                <a:moveTo>
                  <a:pt x="192" y="110"/>
                </a:moveTo>
                <a:cubicBezTo>
                  <a:pt x="53" y="110"/>
                  <a:pt x="53" y="110"/>
                  <a:pt x="53" y="110"/>
                </a:cubicBezTo>
                <a:cubicBezTo>
                  <a:pt x="24" y="110"/>
                  <a:pt x="0" y="134"/>
                  <a:pt x="0" y="163"/>
                </a:cubicBezTo>
                <a:cubicBezTo>
                  <a:pt x="0" y="298"/>
                  <a:pt x="0" y="298"/>
                  <a:pt x="0" y="298"/>
                </a:cubicBezTo>
                <a:cubicBezTo>
                  <a:pt x="1" y="311"/>
                  <a:pt x="11" y="322"/>
                  <a:pt x="24" y="323"/>
                </a:cubicBezTo>
                <a:cubicBezTo>
                  <a:pt x="30" y="323"/>
                  <a:pt x="30" y="323"/>
                  <a:pt x="30" y="323"/>
                </a:cubicBezTo>
                <a:cubicBezTo>
                  <a:pt x="43" y="322"/>
                  <a:pt x="53" y="311"/>
                  <a:pt x="53" y="298"/>
                </a:cubicBezTo>
                <a:cubicBezTo>
                  <a:pt x="53" y="163"/>
                  <a:pt x="53" y="163"/>
                  <a:pt x="53" y="163"/>
                </a:cubicBezTo>
                <a:cubicBezTo>
                  <a:pt x="59" y="163"/>
                  <a:pt x="59" y="163"/>
                  <a:pt x="59" y="163"/>
                </a:cubicBezTo>
                <a:cubicBezTo>
                  <a:pt x="59" y="323"/>
                  <a:pt x="59" y="323"/>
                  <a:pt x="59" y="323"/>
                </a:cubicBezTo>
                <a:cubicBezTo>
                  <a:pt x="59" y="509"/>
                  <a:pt x="59" y="509"/>
                  <a:pt x="59" y="509"/>
                </a:cubicBezTo>
                <a:cubicBezTo>
                  <a:pt x="60" y="524"/>
                  <a:pt x="73" y="536"/>
                  <a:pt x="88" y="536"/>
                </a:cubicBezTo>
                <a:cubicBezTo>
                  <a:pt x="91" y="536"/>
                  <a:pt x="91" y="536"/>
                  <a:pt x="91" y="536"/>
                </a:cubicBezTo>
                <a:cubicBezTo>
                  <a:pt x="106" y="536"/>
                  <a:pt x="118" y="524"/>
                  <a:pt x="120" y="510"/>
                </a:cubicBezTo>
                <a:cubicBezTo>
                  <a:pt x="120" y="323"/>
                  <a:pt x="120" y="323"/>
                  <a:pt x="120" y="323"/>
                </a:cubicBezTo>
                <a:cubicBezTo>
                  <a:pt x="125" y="323"/>
                  <a:pt x="125" y="323"/>
                  <a:pt x="125" y="323"/>
                </a:cubicBezTo>
                <a:cubicBezTo>
                  <a:pt x="125" y="509"/>
                  <a:pt x="125" y="509"/>
                  <a:pt x="125" y="509"/>
                </a:cubicBezTo>
                <a:cubicBezTo>
                  <a:pt x="127" y="524"/>
                  <a:pt x="140" y="536"/>
                  <a:pt x="155" y="536"/>
                </a:cubicBezTo>
                <a:cubicBezTo>
                  <a:pt x="157" y="536"/>
                  <a:pt x="157" y="536"/>
                  <a:pt x="157" y="536"/>
                </a:cubicBezTo>
                <a:cubicBezTo>
                  <a:pt x="172" y="536"/>
                  <a:pt x="185" y="524"/>
                  <a:pt x="187" y="509"/>
                </a:cubicBezTo>
                <a:cubicBezTo>
                  <a:pt x="187" y="323"/>
                  <a:pt x="187" y="323"/>
                  <a:pt x="187" y="323"/>
                </a:cubicBezTo>
                <a:cubicBezTo>
                  <a:pt x="187" y="163"/>
                  <a:pt x="187" y="163"/>
                  <a:pt x="187" y="163"/>
                </a:cubicBezTo>
                <a:cubicBezTo>
                  <a:pt x="192" y="163"/>
                  <a:pt x="192" y="163"/>
                  <a:pt x="192" y="163"/>
                </a:cubicBezTo>
                <a:cubicBezTo>
                  <a:pt x="192" y="298"/>
                  <a:pt x="192" y="298"/>
                  <a:pt x="192" y="298"/>
                </a:cubicBezTo>
                <a:cubicBezTo>
                  <a:pt x="193" y="311"/>
                  <a:pt x="203" y="322"/>
                  <a:pt x="216" y="323"/>
                </a:cubicBezTo>
                <a:cubicBezTo>
                  <a:pt x="222" y="323"/>
                  <a:pt x="222" y="323"/>
                  <a:pt x="222" y="323"/>
                </a:cubicBezTo>
                <a:cubicBezTo>
                  <a:pt x="234" y="322"/>
                  <a:pt x="245" y="311"/>
                  <a:pt x="245" y="298"/>
                </a:cubicBezTo>
                <a:cubicBezTo>
                  <a:pt x="245" y="163"/>
                  <a:pt x="245" y="163"/>
                  <a:pt x="245" y="163"/>
                </a:cubicBezTo>
                <a:cubicBezTo>
                  <a:pt x="245" y="134"/>
                  <a:pt x="221" y="110"/>
                  <a:pt x="192" y="110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66667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zh-CN" altLang="zh-CN"/>
          </a:p>
        </p:txBody>
      </p:sp>
      <p:sp>
        <p:nvSpPr>
          <p:cNvPr id="226406" name="Freeform 102"/>
          <p:cNvSpPr>
            <a:spLocks noEditPoints="1"/>
          </p:cNvSpPr>
          <p:nvPr/>
        </p:nvSpPr>
        <p:spPr bwMode="auto">
          <a:xfrm>
            <a:off x="2774950" y="4800600"/>
            <a:ext cx="334963" cy="735013"/>
          </a:xfrm>
          <a:custGeom>
            <a:avLst/>
            <a:gdLst/>
            <a:ahLst/>
            <a:cxnLst>
              <a:cxn ang="0">
                <a:pos x="122" y="0"/>
              </a:cxn>
              <a:cxn ang="0">
                <a:pos x="170" y="48"/>
              </a:cxn>
              <a:cxn ang="0">
                <a:pos x="122" y="96"/>
              </a:cxn>
              <a:cxn ang="0">
                <a:pos x="74" y="48"/>
              </a:cxn>
              <a:cxn ang="0">
                <a:pos x="122" y="0"/>
              </a:cxn>
              <a:cxn ang="0">
                <a:pos x="192" y="110"/>
              </a:cxn>
              <a:cxn ang="0">
                <a:pos x="53" y="110"/>
              </a:cxn>
              <a:cxn ang="0">
                <a:pos x="0" y="163"/>
              </a:cxn>
              <a:cxn ang="0">
                <a:pos x="0" y="298"/>
              </a:cxn>
              <a:cxn ang="0">
                <a:pos x="24" y="323"/>
              </a:cxn>
              <a:cxn ang="0">
                <a:pos x="30" y="323"/>
              </a:cxn>
              <a:cxn ang="0">
                <a:pos x="53" y="298"/>
              </a:cxn>
              <a:cxn ang="0">
                <a:pos x="53" y="163"/>
              </a:cxn>
              <a:cxn ang="0">
                <a:pos x="59" y="163"/>
              </a:cxn>
              <a:cxn ang="0">
                <a:pos x="59" y="323"/>
              </a:cxn>
              <a:cxn ang="0">
                <a:pos x="59" y="509"/>
              </a:cxn>
              <a:cxn ang="0">
                <a:pos x="88" y="536"/>
              </a:cxn>
              <a:cxn ang="0">
                <a:pos x="91" y="536"/>
              </a:cxn>
              <a:cxn ang="0">
                <a:pos x="120" y="510"/>
              </a:cxn>
              <a:cxn ang="0">
                <a:pos x="120" y="323"/>
              </a:cxn>
              <a:cxn ang="0">
                <a:pos x="125" y="323"/>
              </a:cxn>
              <a:cxn ang="0">
                <a:pos x="125" y="509"/>
              </a:cxn>
              <a:cxn ang="0">
                <a:pos x="155" y="536"/>
              </a:cxn>
              <a:cxn ang="0">
                <a:pos x="157" y="536"/>
              </a:cxn>
              <a:cxn ang="0">
                <a:pos x="187" y="509"/>
              </a:cxn>
              <a:cxn ang="0">
                <a:pos x="187" y="323"/>
              </a:cxn>
              <a:cxn ang="0">
                <a:pos x="187" y="163"/>
              </a:cxn>
              <a:cxn ang="0">
                <a:pos x="192" y="163"/>
              </a:cxn>
              <a:cxn ang="0">
                <a:pos x="192" y="298"/>
              </a:cxn>
              <a:cxn ang="0">
                <a:pos x="216" y="323"/>
              </a:cxn>
              <a:cxn ang="0">
                <a:pos x="222" y="323"/>
              </a:cxn>
              <a:cxn ang="0">
                <a:pos x="245" y="298"/>
              </a:cxn>
              <a:cxn ang="0">
                <a:pos x="245" y="163"/>
              </a:cxn>
              <a:cxn ang="0">
                <a:pos x="192" y="110"/>
              </a:cxn>
            </a:cxnLst>
            <a:rect l="0" t="0" r="r" b="b"/>
            <a:pathLst>
              <a:path w="245" h="536">
                <a:moveTo>
                  <a:pt x="122" y="0"/>
                </a:moveTo>
                <a:cubicBezTo>
                  <a:pt x="149" y="0"/>
                  <a:pt x="170" y="22"/>
                  <a:pt x="170" y="48"/>
                </a:cubicBezTo>
                <a:cubicBezTo>
                  <a:pt x="170" y="75"/>
                  <a:pt x="149" y="96"/>
                  <a:pt x="122" y="96"/>
                </a:cubicBezTo>
                <a:cubicBezTo>
                  <a:pt x="96" y="96"/>
                  <a:pt x="74" y="75"/>
                  <a:pt x="74" y="48"/>
                </a:cubicBezTo>
                <a:cubicBezTo>
                  <a:pt x="74" y="22"/>
                  <a:pt x="96" y="0"/>
                  <a:pt x="122" y="0"/>
                </a:cubicBezTo>
                <a:close/>
                <a:moveTo>
                  <a:pt x="192" y="110"/>
                </a:moveTo>
                <a:cubicBezTo>
                  <a:pt x="53" y="110"/>
                  <a:pt x="53" y="110"/>
                  <a:pt x="53" y="110"/>
                </a:cubicBezTo>
                <a:cubicBezTo>
                  <a:pt x="24" y="110"/>
                  <a:pt x="0" y="134"/>
                  <a:pt x="0" y="163"/>
                </a:cubicBezTo>
                <a:cubicBezTo>
                  <a:pt x="0" y="298"/>
                  <a:pt x="0" y="298"/>
                  <a:pt x="0" y="298"/>
                </a:cubicBezTo>
                <a:cubicBezTo>
                  <a:pt x="1" y="311"/>
                  <a:pt x="11" y="322"/>
                  <a:pt x="24" y="323"/>
                </a:cubicBezTo>
                <a:cubicBezTo>
                  <a:pt x="30" y="323"/>
                  <a:pt x="30" y="323"/>
                  <a:pt x="30" y="323"/>
                </a:cubicBezTo>
                <a:cubicBezTo>
                  <a:pt x="43" y="322"/>
                  <a:pt x="53" y="311"/>
                  <a:pt x="53" y="298"/>
                </a:cubicBezTo>
                <a:cubicBezTo>
                  <a:pt x="53" y="163"/>
                  <a:pt x="53" y="163"/>
                  <a:pt x="53" y="163"/>
                </a:cubicBezTo>
                <a:cubicBezTo>
                  <a:pt x="59" y="163"/>
                  <a:pt x="59" y="163"/>
                  <a:pt x="59" y="163"/>
                </a:cubicBezTo>
                <a:cubicBezTo>
                  <a:pt x="59" y="323"/>
                  <a:pt x="59" y="323"/>
                  <a:pt x="59" y="323"/>
                </a:cubicBezTo>
                <a:cubicBezTo>
                  <a:pt x="59" y="509"/>
                  <a:pt x="59" y="509"/>
                  <a:pt x="59" y="509"/>
                </a:cubicBezTo>
                <a:cubicBezTo>
                  <a:pt x="60" y="524"/>
                  <a:pt x="73" y="536"/>
                  <a:pt x="88" y="536"/>
                </a:cubicBezTo>
                <a:cubicBezTo>
                  <a:pt x="91" y="536"/>
                  <a:pt x="91" y="536"/>
                  <a:pt x="91" y="536"/>
                </a:cubicBezTo>
                <a:cubicBezTo>
                  <a:pt x="106" y="536"/>
                  <a:pt x="118" y="524"/>
                  <a:pt x="120" y="510"/>
                </a:cubicBezTo>
                <a:cubicBezTo>
                  <a:pt x="120" y="323"/>
                  <a:pt x="120" y="323"/>
                  <a:pt x="120" y="323"/>
                </a:cubicBezTo>
                <a:cubicBezTo>
                  <a:pt x="125" y="323"/>
                  <a:pt x="125" y="323"/>
                  <a:pt x="125" y="323"/>
                </a:cubicBezTo>
                <a:cubicBezTo>
                  <a:pt x="125" y="509"/>
                  <a:pt x="125" y="509"/>
                  <a:pt x="125" y="509"/>
                </a:cubicBezTo>
                <a:cubicBezTo>
                  <a:pt x="127" y="524"/>
                  <a:pt x="140" y="536"/>
                  <a:pt x="155" y="536"/>
                </a:cubicBezTo>
                <a:cubicBezTo>
                  <a:pt x="157" y="536"/>
                  <a:pt x="157" y="536"/>
                  <a:pt x="157" y="536"/>
                </a:cubicBezTo>
                <a:cubicBezTo>
                  <a:pt x="172" y="536"/>
                  <a:pt x="185" y="524"/>
                  <a:pt x="187" y="509"/>
                </a:cubicBezTo>
                <a:cubicBezTo>
                  <a:pt x="187" y="323"/>
                  <a:pt x="187" y="323"/>
                  <a:pt x="187" y="323"/>
                </a:cubicBezTo>
                <a:cubicBezTo>
                  <a:pt x="187" y="163"/>
                  <a:pt x="187" y="163"/>
                  <a:pt x="187" y="163"/>
                </a:cubicBezTo>
                <a:cubicBezTo>
                  <a:pt x="192" y="163"/>
                  <a:pt x="192" y="163"/>
                  <a:pt x="192" y="163"/>
                </a:cubicBezTo>
                <a:cubicBezTo>
                  <a:pt x="192" y="298"/>
                  <a:pt x="192" y="298"/>
                  <a:pt x="192" y="298"/>
                </a:cubicBezTo>
                <a:cubicBezTo>
                  <a:pt x="193" y="311"/>
                  <a:pt x="203" y="322"/>
                  <a:pt x="216" y="323"/>
                </a:cubicBezTo>
                <a:cubicBezTo>
                  <a:pt x="222" y="323"/>
                  <a:pt x="222" y="323"/>
                  <a:pt x="222" y="323"/>
                </a:cubicBezTo>
                <a:cubicBezTo>
                  <a:pt x="234" y="322"/>
                  <a:pt x="245" y="311"/>
                  <a:pt x="245" y="298"/>
                </a:cubicBezTo>
                <a:cubicBezTo>
                  <a:pt x="245" y="163"/>
                  <a:pt x="245" y="163"/>
                  <a:pt x="245" y="163"/>
                </a:cubicBezTo>
                <a:cubicBezTo>
                  <a:pt x="245" y="134"/>
                  <a:pt x="221" y="110"/>
                  <a:pt x="192" y="110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66667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zh-CN" altLang="zh-CN"/>
          </a:p>
        </p:txBody>
      </p:sp>
      <p:sp>
        <p:nvSpPr>
          <p:cNvPr id="226407" name="Freeform 103"/>
          <p:cNvSpPr>
            <a:spLocks noEditPoints="1"/>
          </p:cNvSpPr>
          <p:nvPr/>
        </p:nvSpPr>
        <p:spPr bwMode="auto">
          <a:xfrm>
            <a:off x="3811588" y="4683125"/>
            <a:ext cx="334962" cy="735013"/>
          </a:xfrm>
          <a:custGeom>
            <a:avLst/>
            <a:gdLst/>
            <a:ahLst/>
            <a:cxnLst>
              <a:cxn ang="0">
                <a:pos x="122" y="0"/>
              </a:cxn>
              <a:cxn ang="0">
                <a:pos x="170" y="48"/>
              </a:cxn>
              <a:cxn ang="0">
                <a:pos x="122" y="96"/>
              </a:cxn>
              <a:cxn ang="0">
                <a:pos x="74" y="48"/>
              </a:cxn>
              <a:cxn ang="0">
                <a:pos x="122" y="0"/>
              </a:cxn>
              <a:cxn ang="0">
                <a:pos x="192" y="110"/>
              </a:cxn>
              <a:cxn ang="0">
                <a:pos x="53" y="110"/>
              </a:cxn>
              <a:cxn ang="0">
                <a:pos x="0" y="163"/>
              </a:cxn>
              <a:cxn ang="0">
                <a:pos x="0" y="298"/>
              </a:cxn>
              <a:cxn ang="0">
                <a:pos x="24" y="323"/>
              </a:cxn>
              <a:cxn ang="0">
                <a:pos x="30" y="323"/>
              </a:cxn>
              <a:cxn ang="0">
                <a:pos x="53" y="298"/>
              </a:cxn>
              <a:cxn ang="0">
                <a:pos x="53" y="163"/>
              </a:cxn>
              <a:cxn ang="0">
                <a:pos x="59" y="163"/>
              </a:cxn>
              <a:cxn ang="0">
                <a:pos x="59" y="323"/>
              </a:cxn>
              <a:cxn ang="0">
                <a:pos x="59" y="509"/>
              </a:cxn>
              <a:cxn ang="0">
                <a:pos x="88" y="536"/>
              </a:cxn>
              <a:cxn ang="0">
                <a:pos x="91" y="536"/>
              </a:cxn>
              <a:cxn ang="0">
                <a:pos x="120" y="510"/>
              </a:cxn>
              <a:cxn ang="0">
                <a:pos x="120" y="323"/>
              </a:cxn>
              <a:cxn ang="0">
                <a:pos x="125" y="323"/>
              </a:cxn>
              <a:cxn ang="0">
                <a:pos x="125" y="509"/>
              </a:cxn>
              <a:cxn ang="0">
                <a:pos x="155" y="536"/>
              </a:cxn>
              <a:cxn ang="0">
                <a:pos x="157" y="536"/>
              </a:cxn>
              <a:cxn ang="0">
                <a:pos x="187" y="509"/>
              </a:cxn>
              <a:cxn ang="0">
                <a:pos x="187" y="323"/>
              </a:cxn>
              <a:cxn ang="0">
                <a:pos x="187" y="163"/>
              </a:cxn>
              <a:cxn ang="0">
                <a:pos x="192" y="163"/>
              </a:cxn>
              <a:cxn ang="0">
                <a:pos x="192" y="298"/>
              </a:cxn>
              <a:cxn ang="0">
                <a:pos x="216" y="323"/>
              </a:cxn>
              <a:cxn ang="0">
                <a:pos x="222" y="323"/>
              </a:cxn>
              <a:cxn ang="0">
                <a:pos x="245" y="298"/>
              </a:cxn>
              <a:cxn ang="0">
                <a:pos x="245" y="163"/>
              </a:cxn>
              <a:cxn ang="0">
                <a:pos x="192" y="110"/>
              </a:cxn>
            </a:cxnLst>
            <a:rect l="0" t="0" r="r" b="b"/>
            <a:pathLst>
              <a:path w="245" h="536">
                <a:moveTo>
                  <a:pt x="122" y="0"/>
                </a:moveTo>
                <a:cubicBezTo>
                  <a:pt x="149" y="0"/>
                  <a:pt x="170" y="22"/>
                  <a:pt x="170" y="48"/>
                </a:cubicBezTo>
                <a:cubicBezTo>
                  <a:pt x="170" y="75"/>
                  <a:pt x="149" y="96"/>
                  <a:pt x="122" y="96"/>
                </a:cubicBezTo>
                <a:cubicBezTo>
                  <a:pt x="96" y="96"/>
                  <a:pt x="74" y="75"/>
                  <a:pt x="74" y="48"/>
                </a:cubicBezTo>
                <a:cubicBezTo>
                  <a:pt x="74" y="22"/>
                  <a:pt x="96" y="0"/>
                  <a:pt x="122" y="0"/>
                </a:cubicBezTo>
                <a:close/>
                <a:moveTo>
                  <a:pt x="192" y="110"/>
                </a:moveTo>
                <a:cubicBezTo>
                  <a:pt x="53" y="110"/>
                  <a:pt x="53" y="110"/>
                  <a:pt x="53" y="110"/>
                </a:cubicBezTo>
                <a:cubicBezTo>
                  <a:pt x="24" y="110"/>
                  <a:pt x="0" y="134"/>
                  <a:pt x="0" y="163"/>
                </a:cubicBezTo>
                <a:cubicBezTo>
                  <a:pt x="0" y="298"/>
                  <a:pt x="0" y="298"/>
                  <a:pt x="0" y="298"/>
                </a:cubicBezTo>
                <a:cubicBezTo>
                  <a:pt x="1" y="311"/>
                  <a:pt x="11" y="322"/>
                  <a:pt x="24" y="323"/>
                </a:cubicBezTo>
                <a:cubicBezTo>
                  <a:pt x="30" y="323"/>
                  <a:pt x="30" y="323"/>
                  <a:pt x="30" y="323"/>
                </a:cubicBezTo>
                <a:cubicBezTo>
                  <a:pt x="43" y="322"/>
                  <a:pt x="53" y="311"/>
                  <a:pt x="53" y="298"/>
                </a:cubicBezTo>
                <a:cubicBezTo>
                  <a:pt x="53" y="163"/>
                  <a:pt x="53" y="163"/>
                  <a:pt x="53" y="163"/>
                </a:cubicBezTo>
                <a:cubicBezTo>
                  <a:pt x="59" y="163"/>
                  <a:pt x="59" y="163"/>
                  <a:pt x="59" y="163"/>
                </a:cubicBezTo>
                <a:cubicBezTo>
                  <a:pt x="59" y="323"/>
                  <a:pt x="59" y="323"/>
                  <a:pt x="59" y="323"/>
                </a:cubicBezTo>
                <a:cubicBezTo>
                  <a:pt x="59" y="509"/>
                  <a:pt x="59" y="509"/>
                  <a:pt x="59" y="509"/>
                </a:cubicBezTo>
                <a:cubicBezTo>
                  <a:pt x="60" y="524"/>
                  <a:pt x="73" y="536"/>
                  <a:pt x="88" y="536"/>
                </a:cubicBezTo>
                <a:cubicBezTo>
                  <a:pt x="91" y="536"/>
                  <a:pt x="91" y="536"/>
                  <a:pt x="91" y="536"/>
                </a:cubicBezTo>
                <a:cubicBezTo>
                  <a:pt x="106" y="536"/>
                  <a:pt x="118" y="524"/>
                  <a:pt x="120" y="510"/>
                </a:cubicBezTo>
                <a:cubicBezTo>
                  <a:pt x="120" y="323"/>
                  <a:pt x="120" y="323"/>
                  <a:pt x="120" y="323"/>
                </a:cubicBezTo>
                <a:cubicBezTo>
                  <a:pt x="125" y="323"/>
                  <a:pt x="125" y="323"/>
                  <a:pt x="125" y="323"/>
                </a:cubicBezTo>
                <a:cubicBezTo>
                  <a:pt x="125" y="509"/>
                  <a:pt x="125" y="509"/>
                  <a:pt x="125" y="509"/>
                </a:cubicBezTo>
                <a:cubicBezTo>
                  <a:pt x="127" y="524"/>
                  <a:pt x="140" y="536"/>
                  <a:pt x="155" y="536"/>
                </a:cubicBezTo>
                <a:cubicBezTo>
                  <a:pt x="157" y="536"/>
                  <a:pt x="157" y="536"/>
                  <a:pt x="157" y="536"/>
                </a:cubicBezTo>
                <a:cubicBezTo>
                  <a:pt x="172" y="536"/>
                  <a:pt x="185" y="524"/>
                  <a:pt x="187" y="509"/>
                </a:cubicBezTo>
                <a:cubicBezTo>
                  <a:pt x="187" y="323"/>
                  <a:pt x="187" y="323"/>
                  <a:pt x="187" y="323"/>
                </a:cubicBezTo>
                <a:cubicBezTo>
                  <a:pt x="187" y="163"/>
                  <a:pt x="187" y="163"/>
                  <a:pt x="187" y="163"/>
                </a:cubicBezTo>
                <a:cubicBezTo>
                  <a:pt x="192" y="163"/>
                  <a:pt x="192" y="163"/>
                  <a:pt x="192" y="163"/>
                </a:cubicBezTo>
                <a:cubicBezTo>
                  <a:pt x="192" y="298"/>
                  <a:pt x="192" y="298"/>
                  <a:pt x="192" y="298"/>
                </a:cubicBezTo>
                <a:cubicBezTo>
                  <a:pt x="193" y="311"/>
                  <a:pt x="203" y="322"/>
                  <a:pt x="216" y="323"/>
                </a:cubicBezTo>
                <a:cubicBezTo>
                  <a:pt x="222" y="323"/>
                  <a:pt x="222" y="323"/>
                  <a:pt x="222" y="323"/>
                </a:cubicBezTo>
                <a:cubicBezTo>
                  <a:pt x="234" y="322"/>
                  <a:pt x="245" y="311"/>
                  <a:pt x="245" y="298"/>
                </a:cubicBezTo>
                <a:cubicBezTo>
                  <a:pt x="245" y="163"/>
                  <a:pt x="245" y="163"/>
                  <a:pt x="245" y="163"/>
                </a:cubicBezTo>
                <a:cubicBezTo>
                  <a:pt x="245" y="134"/>
                  <a:pt x="221" y="110"/>
                  <a:pt x="192" y="110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66667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zh-CN" altLang="zh-CN"/>
          </a:p>
        </p:txBody>
      </p:sp>
      <p:sp>
        <p:nvSpPr>
          <p:cNvPr id="226409" name="Freeform 105"/>
          <p:cNvSpPr>
            <a:spLocks noEditPoints="1"/>
          </p:cNvSpPr>
          <p:nvPr/>
        </p:nvSpPr>
        <p:spPr bwMode="auto">
          <a:xfrm>
            <a:off x="4068763" y="3505200"/>
            <a:ext cx="334962" cy="735013"/>
          </a:xfrm>
          <a:custGeom>
            <a:avLst/>
            <a:gdLst/>
            <a:ahLst/>
            <a:cxnLst>
              <a:cxn ang="0">
                <a:pos x="122" y="0"/>
              </a:cxn>
              <a:cxn ang="0">
                <a:pos x="170" y="48"/>
              </a:cxn>
              <a:cxn ang="0">
                <a:pos x="122" y="96"/>
              </a:cxn>
              <a:cxn ang="0">
                <a:pos x="74" y="48"/>
              </a:cxn>
              <a:cxn ang="0">
                <a:pos x="122" y="0"/>
              </a:cxn>
              <a:cxn ang="0">
                <a:pos x="192" y="110"/>
              </a:cxn>
              <a:cxn ang="0">
                <a:pos x="53" y="110"/>
              </a:cxn>
              <a:cxn ang="0">
                <a:pos x="0" y="163"/>
              </a:cxn>
              <a:cxn ang="0">
                <a:pos x="0" y="298"/>
              </a:cxn>
              <a:cxn ang="0">
                <a:pos x="24" y="323"/>
              </a:cxn>
              <a:cxn ang="0">
                <a:pos x="30" y="323"/>
              </a:cxn>
              <a:cxn ang="0">
                <a:pos x="53" y="298"/>
              </a:cxn>
              <a:cxn ang="0">
                <a:pos x="53" y="163"/>
              </a:cxn>
              <a:cxn ang="0">
                <a:pos x="59" y="163"/>
              </a:cxn>
              <a:cxn ang="0">
                <a:pos x="59" y="323"/>
              </a:cxn>
              <a:cxn ang="0">
                <a:pos x="59" y="509"/>
              </a:cxn>
              <a:cxn ang="0">
                <a:pos x="88" y="536"/>
              </a:cxn>
              <a:cxn ang="0">
                <a:pos x="91" y="536"/>
              </a:cxn>
              <a:cxn ang="0">
                <a:pos x="120" y="510"/>
              </a:cxn>
              <a:cxn ang="0">
                <a:pos x="120" y="323"/>
              </a:cxn>
              <a:cxn ang="0">
                <a:pos x="125" y="323"/>
              </a:cxn>
              <a:cxn ang="0">
                <a:pos x="125" y="509"/>
              </a:cxn>
              <a:cxn ang="0">
                <a:pos x="155" y="536"/>
              </a:cxn>
              <a:cxn ang="0">
                <a:pos x="157" y="536"/>
              </a:cxn>
              <a:cxn ang="0">
                <a:pos x="187" y="509"/>
              </a:cxn>
              <a:cxn ang="0">
                <a:pos x="187" y="323"/>
              </a:cxn>
              <a:cxn ang="0">
                <a:pos x="187" y="163"/>
              </a:cxn>
              <a:cxn ang="0">
                <a:pos x="192" y="163"/>
              </a:cxn>
              <a:cxn ang="0">
                <a:pos x="192" y="298"/>
              </a:cxn>
              <a:cxn ang="0">
                <a:pos x="216" y="323"/>
              </a:cxn>
              <a:cxn ang="0">
                <a:pos x="222" y="323"/>
              </a:cxn>
              <a:cxn ang="0">
                <a:pos x="245" y="298"/>
              </a:cxn>
              <a:cxn ang="0">
                <a:pos x="245" y="163"/>
              </a:cxn>
              <a:cxn ang="0">
                <a:pos x="192" y="110"/>
              </a:cxn>
            </a:cxnLst>
            <a:rect l="0" t="0" r="r" b="b"/>
            <a:pathLst>
              <a:path w="245" h="536">
                <a:moveTo>
                  <a:pt x="122" y="0"/>
                </a:moveTo>
                <a:cubicBezTo>
                  <a:pt x="149" y="0"/>
                  <a:pt x="170" y="22"/>
                  <a:pt x="170" y="48"/>
                </a:cubicBezTo>
                <a:cubicBezTo>
                  <a:pt x="170" y="75"/>
                  <a:pt x="149" y="96"/>
                  <a:pt x="122" y="96"/>
                </a:cubicBezTo>
                <a:cubicBezTo>
                  <a:pt x="96" y="96"/>
                  <a:pt x="74" y="75"/>
                  <a:pt x="74" y="48"/>
                </a:cubicBezTo>
                <a:cubicBezTo>
                  <a:pt x="74" y="22"/>
                  <a:pt x="96" y="0"/>
                  <a:pt x="122" y="0"/>
                </a:cubicBezTo>
                <a:close/>
                <a:moveTo>
                  <a:pt x="192" y="110"/>
                </a:moveTo>
                <a:cubicBezTo>
                  <a:pt x="53" y="110"/>
                  <a:pt x="53" y="110"/>
                  <a:pt x="53" y="110"/>
                </a:cubicBezTo>
                <a:cubicBezTo>
                  <a:pt x="24" y="110"/>
                  <a:pt x="0" y="134"/>
                  <a:pt x="0" y="163"/>
                </a:cubicBezTo>
                <a:cubicBezTo>
                  <a:pt x="0" y="298"/>
                  <a:pt x="0" y="298"/>
                  <a:pt x="0" y="298"/>
                </a:cubicBezTo>
                <a:cubicBezTo>
                  <a:pt x="1" y="311"/>
                  <a:pt x="11" y="322"/>
                  <a:pt x="24" y="323"/>
                </a:cubicBezTo>
                <a:cubicBezTo>
                  <a:pt x="30" y="323"/>
                  <a:pt x="30" y="323"/>
                  <a:pt x="30" y="323"/>
                </a:cubicBezTo>
                <a:cubicBezTo>
                  <a:pt x="43" y="322"/>
                  <a:pt x="53" y="311"/>
                  <a:pt x="53" y="298"/>
                </a:cubicBezTo>
                <a:cubicBezTo>
                  <a:pt x="53" y="163"/>
                  <a:pt x="53" y="163"/>
                  <a:pt x="53" y="163"/>
                </a:cubicBezTo>
                <a:cubicBezTo>
                  <a:pt x="59" y="163"/>
                  <a:pt x="59" y="163"/>
                  <a:pt x="59" y="163"/>
                </a:cubicBezTo>
                <a:cubicBezTo>
                  <a:pt x="59" y="323"/>
                  <a:pt x="59" y="323"/>
                  <a:pt x="59" y="323"/>
                </a:cubicBezTo>
                <a:cubicBezTo>
                  <a:pt x="59" y="509"/>
                  <a:pt x="59" y="509"/>
                  <a:pt x="59" y="509"/>
                </a:cubicBezTo>
                <a:cubicBezTo>
                  <a:pt x="60" y="524"/>
                  <a:pt x="73" y="536"/>
                  <a:pt x="88" y="536"/>
                </a:cubicBezTo>
                <a:cubicBezTo>
                  <a:pt x="91" y="536"/>
                  <a:pt x="91" y="536"/>
                  <a:pt x="91" y="536"/>
                </a:cubicBezTo>
                <a:cubicBezTo>
                  <a:pt x="106" y="536"/>
                  <a:pt x="118" y="524"/>
                  <a:pt x="120" y="510"/>
                </a:cubicBezTo>
                <a:cubicBezTo>
                  <a:pt x="120" y="323"/>
                  <a:pt x="120" y="323"/>
                  <a:pt x="120" y="323"/>
                </a:cubicBezTo>
                <a:cubicBezTo>
                  <a:pt x="125" y="323"/>
                  <a:pt x="125" y="323"/>
                  <a:pt x="125" y="323"/>
                </a:cubicBezTo>
                <a:cubicBezTo>
                  <a:pt x="125" y="509"/>
                  <a:pt x="125" y="509"/>
                  <a:pt x="125" y="509"/>
                </a:cubicBezTo>
                <a:cubicBezTo>
                  <a:pt x="127" y="524"/>
                  <a:pt x="140" y="536"/>
                  <a:pt x="155" y="536"/>
                </a:cubicBezTo>
                <a:cubicBezTo>
                  <a:pt x="157" y="536"/>
                  <a:pt x="157" y="536"/>
                  <a:pt x="157" y="536"/>
                </a:cubicBezTo>
                <a:cubicBezTo>
                  <a:pt x="172" y="536"/>
                  <a:pt x="185" y="524"/>
                  <a:pt x="187" y="509"/>
                </a:cubicBezTo>
                <a:cubicBezTo>
                  <a:pt x="187" y="323"/>
                  <a:pt x="187" y="323"/>
                  <a:pt x="187" y="323"/>
                </a:cubicBezTo>
                <a:cubicBezTo>
                  <a:pt x="187" y="163"/>
                  <a:pt x="187" y="163"/>
                  <a:pt x="187" y="163"/>
                </a:cubicBezTo>
                <a:cubicBezTo>
                  <a:pt x="192" y="163"/>
                  <a:pt x="192" y="163"/>
                  <a:pt x="192" y="163"/>
                </a:cubicBezTo>
                <a:cubicBezTo>
                  <a:pt x="192" y="298"/>
                  <a:pt x="192" y="298"/>
                  <a:pt x="192" y="298"/>
                </a:cubicBezTo>
                <a:cubicBezTo>
                  <a:pt x="193" y="311"/>
                  <a:pt x="203" y="322"/>
                  <a:pt x="216" y="323"/>
                </a:cubicBezTo>
                <a:cubicBezTo>
                  <a:pt x="222" y="323"/>
                  <a:pt x="222" y="323"/>
                  <a:pt x="222" y="323"/>
                </a:cubicBezTo>
                <a:cubicBezTo>
                  <a:pt x="234" y="322"/>
                  <a:pt x="245" y="311"/>
                  <a:pt x="245" y="298"/>
                </a:cubicBezTo>
                <a:cubicBezTo>
                  <a:pt x="245" y="163"/>
                  <a:pt x="245" y="163"/>
                  <a:pt x="245" y="163"/>
                </a:cubicBezTo>
                <a:cubicBezTo>
                  <a:pt x="245" y="134"/>
                  <a:pt x="221" y="110"/>
                  <a:pt x="192" y="110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66667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zh-CN" altLang="zh-CN"/>
          </a:p>
        </p:txBody>
      </p:sp>
      <p:sp>
        <p:nvSpPr>
          <p:cNvPr id="226410" name="Freeform 106"/>
          <p:cNvSpPr>
            <a:spLocks noEditPoints="1"/>
          </p:cNvSpPr>
          <p:nvPr/>
        </p:nvSpPr>
        <p:spPr bwMode="auto">
          <a:xfrm>
            <a:off x="4449763" y="3857625"/>
            <a:ext cx="334962" cy="735013"/>
          </a:xfrm>
          <a:custGeom>
            <a:avLst/>
            <a:gdLst/>
            <a:ahLst/>
            <a:cxnLst>
              <a:cxn ang="0">
                <a:pos x="122" y="0"/>
              </a:cxn>
              <a:cxn ang="0">
                <a:pos x="170" y="48"/>
              </a:cxn>
              <a:cxn ang="0">
                <a:pos x="122" y="96"/>
              </a:cxn>
              <a:cxn ang="0">
                <a:pos x="74" y="48"/>
              </a:cxn>
              <a:cxn ang="0">
                <a:pos x="122" y="0"/>
              </a:cxn>
              <a:cxn ang="0">
                <a:pos x="192" y="110"/>
              </a:cxn>
              <a:cxn ang="0">
                <a:pos x="53" y="110"/>
              </a:cxn>
              <a:cxn ang="0">
                <a:pos x="0" y="163"/>
              </a:cxn>
              <a:cxn ang="0">
                <a:pos x="0" y="298"/>
              </a:cxn>
              <a:cxn ang="0">
                <a:pos x="24" y="323"/>
              </a:cxn>
              <a:cxn ang="0">
                <a:pos x="30" y="323"/>
              </a:cxn>
              <a:cxn ang="0">
                <a:pos x="53" y="298"/>
              </a:cxn>
              <a:cxn ang="0">
                <a:pos x="53" y="163"/>
              </a:cxn>
              <a:cxn ang="0">
                <a:pos x="59" y="163"/>
              </a:cxn>
              <a:cxn ang="0">
                <a:pos x="59" y="323"/>
              </a:cxn>
              <a:cxn ang="0">
                <a:pos x="59" y="509"/>
              </a:cxn>
              <a:cxn ang="0">
                <a:pos x="88" y="536"/>
              </a:cxn>
              <a:cxn ang="0">
                <a:pos x="91" y="536"/>
              </a:cxn>
              <a:cxn ang="0">
                <a:pos x="120" y="510"/>
              </a:cxn>
              <a:cxn ang="0">
                <a:pos x="120" y="323"/>
              </a:cxn>
              <a:cxn ang="0">
                <a:pos x="125" y="323"/>
              </a:cxn>
              <a:cxn ang="0">
                <a:pos x="125" y="509"/>
              </a:cxn>
              <a:cxn ang="0">
                <a:pos x="155" y="536"/>
              </a:cxn>
              <a:cxn ang="0">
                <a:pos x="157" y="536"/>
              </a:cxn>
              <a:cxn ang="0">
                <a:pos x="187" y="509"/>
              </a:cxn>
              <a:cxn ang="0">
                <a:pos x="187" y="323"/>
              </a:cxn>
              <a:cxn ang="0">
                <a:pos x="187" y="163"/>
              </a:cxn>
              <a:cxn ang="0">
                <a:pos x="192" y="163"/>
              </a:cxn>
              <a:cxn ang="0">
                <a:pos x="192" y="298"/>
              </a:cxn>
              <a:cxn ang="0">
                <a:pos x="216" y="323"/>
              </a:cxn>
              <a:cxn ang="0">
                <a:pos x="222" y="323"/>
              </a:cxn>
              <a:cxn ang="0">
                <a:pos x="245" y="298"/>
              </a:cxn>
              <a:cxn ang="0">
                <a:pos x="245" y="163"/>
              </a:cxn>
              <a:cxn ang="0">
                <a:pos x="192" y="110"/>
              </a:cxn>
            </a:cxnLst>
            <a:rect l="0" t="0" r="r" b="b"/>
            <a:pathLst>
              <a:path w="245" h="536">
                <a:moveTo>
                  <a:pt x="122" y="0"/>
                </a:moveTo>
                <a:cubicBezTo>
                  <a:pt x="149" y="0"/>
                  <a:pt x="170" y="22"/>
                  <a:pt x="170" y="48"/>
                </a:cubicBezTo>
                <a:cubicBezTo>
                  <a:pt x="170" y="75"/>
                  <a:pt x="149" y="96"/>
                  <a:pt x="122" y="96"/>
                </a:cubicBezTo>
                <a:cubicBezTo>
                  <a:pt x="96" y="96"/>
                  <a:pt x="74" y="75"/>
                  <a:pt x="74" y="48"/>
                </a:cubicBezTo>
                <a:cubicBezTo>
                  <a:pt x="74" y="22"/>
                  <a:pt x="96" y="0"/>
                  <a:pt x="122" y="0"/>
                </a:cubicBezTo>
                <a:close/>
                <a:moveTo>
                  <a:pt x="192" y="110"/>
                </a:moveTo>
                <a:cubicBezTo>
                  <a:pt x="53" y="110"/>
                  <a:pt x="53" y="110"/>
                  <a:pt x="53" y="110"/>
                </a:cubicBezTo>
                <a:cubicBezTo>
                  <a:pt x="24" y="110"/>
                  <a:pt x="0" y="134"/>
                  <a:pt x="0" y="163"/>
                </a:cubicBezTo>
                <a:cubicBezTo>
                  <a:pt x="0" y="298"/>
                  <a:pt x="0" y="298"/>
                  <a:pt x="0" y="298"/>
                </a:cubicBezTo>
                <a:cubicBezTo>
                  <a:pt x="1" y="311"/>
                  <a:pt x="11" y="322"/>
                  <a:pt x="24" y="323"/>
                </a:cubicBezTo>
                <a:cubicBezTo>
                  <a:pt x="30" y="323"/>
                  <a:pt x="30" y="323"/>
                  <a:pt x="30" y="323"/>
                </a:cubicBezTo>
                <a:cubicBezTo>
                  <a:pt x="43" y="322"/>
                  <a:pt x="53" y="311"/>
                  <a:pt x="53" y="298"/>
                </a:cubicBezTo>
                <a:cubicBezTo>
                  <a:pt x="53" y="163"/>
                  <a:pt x="53" y="163"/>
                  <a:pt x="53" y="163"/>
                </a:cubicBezTo>
                <a:cubicBezTo>
                  <a:pt x="59" y="163"/>
                  <a:pt x="59" y="163"/>
                  <a:pt x="59" y="163"/>
                </a:cubicBezTo>
                <a:cubicBezTo>
                  <a:pt x="59" y="323"/>
                  <a:pt x="59" y="323"/>
                  <a:pt x="59" y="323"/>
                </a:cubicBezTo>
                <a:cubicBezTo>
                  <a:pt x="59" y="509"/>
                  <a:pt x="59" y="509"/>
                  <a:pt x="59" y="509"/>
                </a:cubicBezTo>
                <a:cubicBezTo>
                  <a:pt x="60" y="524"/>
                  <a:pt x="73" y="536"/>
                  <a:pt x="88" y="536"/>
                </a:cubicBezTo>
                <a:cubicBezTo>
                  <a:pt x="91" y="536"/>
                  <a:pt x="91" y="536"/>
                  <a:pt x="91" y="536"/>
                </a:cubicBezTo>
                <a:cubicBezTo>
                  <a:pt x="106" y="536"/>
                  <a:pt x="118" y="524"/>
                  <a:pt x="120" y="510"/>
                </a:cubicBezTo>
                <a:cubicBezTo>
                  <a:pt x="120" y="323"/>
                  <a:pt x="120" y="323"/>
                  <a:pt x="120" y="323"/>
                </a:cubicBezTo>
                <a:cubicBezTo>
                  <a:pt x="125" y="323"/>
                  <a:pt x="125" y="323"/>
                  <a:pt x="125" y="323"/>
                </a:cubicBezTo>
                <a:cubicBezTo>
                  <a:pt x="125" y="509"/>
                  <a:pt x="125" y="509"/>
                  <a:pt x="125" y="509"/>
                </a:cubicBezTo>
                <a:cubicBezTo>
                  <a:pt x="127" y="524"/>
                  <a:pt x="140" y="536"/>
                  <a:pt x="155" y="536"/>
                </a:cubicBezTo>
                <a:cubicBezTo>
                  <a:pt x="157" y="536"/>
                  <a:pt x="157" y="536"/>
                  <a:pt x="157" y="536"/>
                </a:cubicBezTo>
                <a:cubicBezTo>
                  <a:pt x="172" y="536"/>
                  <a:pt x="185" y="524"/>
                  <a:pt x="187" y="509"/>
                </a:cubicBezTo>
                <a:cubicBezTo>
                  <a:pt x="187" y="323"/>
                  <a:pt x="187" y="323"/>
                  <a:pt x="187" y="323"/>
                </a:cubicBezTo>
                <a:cubicBezTo>
                  <a:pt x="187" y="163"/>
                  <a:pt x="187" y="163"/>
                  <a:pt x="187" y="163"/>
                </a:cubicBezTo>
                <a:cubicBezTo>
                  <a:pt x="192" y="163"/>
                  <a:pt x="192" y="163"/>
                  <a:pt x="192" y="163"/>
                </a:cubicBezTo>
                <a:cubicBezTo>
                  <a:pt x="192" y="298"/>
                  <a:pt x="192" y="298"/>
                  <a:pt x="192" y="298"/>
                </a:cubicBezTo>
                <a:cubicBezTo>
                  <a:pt x="193" y="311"/>
                  <a:pt x="203" y="322"/>
                  <a:pt x="216" y="323"/>
                </a:cubicBezTo>
                <a:cubicBezTo>
                  <a:pt x="222" y="323"/>
                  <a:pt x="222" y="323"/>
                  <a:pt x="222" y="323"/>
                </a:cubicBezTo>
                <a:cubicBezTo>
                  <a:pt x="234" y="322"/>
                  <a:pt x="245" y="311"/>
                  <a:pt x="245" y="298"/>
                </a:cubicBezTo>
                <a:cubicBezTo>
                  <a:pt x="245" y="163"/>
                  <a:pt x="245" y="163"/>
                  <a:pt x="245" y="163"/>
                </a:cubicBezTo>
                <a:cubicBezTo>
                  <a:pt x="245" y="134"/>
                  <a:pt x="221" y="110"/>
                  <a:pt x="192" y="110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66667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zh-CN" altLang="zh-CN"/>
          </a:p>
        </p:txBody>
      </p:sp>
      <p:sp>
        <p:nvSpPr>
          <p:cNvPr id="226408" name="Freeform 104"/>
          <p:cNvSpPr>
            <a:spLocks noEditPoints="1"/>
          </p:cNvSpPr>
          <p:nvPr/>
        </p:nvSpPr>
        <p:spPr bwMode="auto">
          <a:xfrm>
            <a:off x="4413250" y="4279900"/>
            <a:ext cx="334963" cy="735013"/>
          </a:xfrm>
          <a:custGeom>
            <a:avLst/>
            <a:gdLst/>
            <a:ahLst/>
            <a:cxnLst>
              <a:cxn ang="0">
                <a:pos x="122" y="0"/>
              </a:cxn>
              <a:cxn ang="0">
                <a:pos x="170" y="48"/>
              </a:cxn>
              <a:cxn ang="0">
                <a:pos x="122" y="96"/>
              </a:cxn>
              <a:cxn ang="0">
                <a:pos x="74" y="48"/>
              </a:cxn>
              <a:cxn ang="0">
                <a:pos x="122" y="0"/>
              </a:cxn>
              <a:cxn ang="0">
                <a:pos x="192" y="110"/>
              </a:cxn>
              <a:cxn ang="0">
                <a:pos x="53" y="110"/>
              </a:cxn>
              <a:cxn ang="0">
                <a:pos x="0" y="163"/>
              </a:cxn>
              <a:cxn ang="0">
                <a:pos x="0" y="298"/>
              </a:cxn>
              <a:cxn ang="0">
                <a:pos x="24" y="323"/>
              </a:cxn>
              <a:cxn ang="0">
                <a:pos x="30" y="323"/>
              </a:cxn>
              <a:cxn ang="0">
                <a:pos x="53" y="298"/>
              </a:cxn>
              <a:cxn ang="0">
                <a:pos x="53" y="163"/>
              </a:cxn>
              <a:cxn ang="0">
                <a:pos x="59" y="163"/>
              </a:cxn>
              <a:cxn ang="0">
                <a:pos x="59" y="323"/>
              </a:cxn>
              <a:cxn ang="0">
                <a:pos x="59" y="509"/>
              </a:cxn>
              <a:cxn ang="0">
                <a:pos x="88" y="536"/>
              </a:cxn>
              <a:cxn ang="0">
                <a:pos x="91" y="536"/>
              </a:cxn>
              <a:cxn ang="0">
                <a:pos x="120" y="510"/>
              </a:cxn>
              <a:cxn ang="0">
                <a:pos x="120" y="323"/>
              </a:cxn>
              <a:cxn ang="0">
                <a:pos x="125" y="323"/>
              </a:cxn>
              <a:cxn ang="0">
                <a:pos x="125" y="509"/>
              </a:cxn>
              <a:cxn ang="0">
                <a:pos x="155" y="536"/>
              </a:cxn>
              <a:cxn ang="0">
                <a:pos x="157" y="536"/>
              </a:cxn>
              <a:cxn ang="0">
                <a:pos x="187" y="509"/>
              </a:cxn>
              <a:cxn ang="0">
                <a:pos x="187" y="323"/>
              </a:cxn>
              <a:cxn ang="0">
                <a:pos x="187" y="163"/>
              </a:cxn>
              <a:cxn ang="0">
                <a:pos x="192" y="163"/>
              </a:cxn>
              <a:cxn ang="0">
                <a:pos x="192" y="298"/>
              </a:cxn>
              <a:cxn ang="0">
                <a:pos x="216" y="323"/>
              </a:cxn>
              <a:cxn ang="0">
                <a:pos x="222" y="323"/>
              </a:cxn>
              <a:cxn ang="0">
                <a:pos x="245" y="298"/>
              </a:cxn>
              <a:cxn ang="0">
                <a:pos x="245" y="163"/>
              </a:cxn>
              <a:cxn ang="0">
                <a:pos x="192" y="110"/>
              </a:cxn>
            </a:cxnLst>
            <a:rect l="0" t="0" r="r" b="b"/>
            <a:pathLst>
              <a:path w="245" h="536">
                <a:moveTo>
                  <a:pt x="122" y="0"/>
                </a:moveTo>
                <a:cubicBezTo>
                  <a:pt x="149" y="0"/>
                  <a:pt x="170" y="22"/>
                  <a:pt x="170" y="48"/>
                </a:cubicBezTo>
                <a:cubicBezTo>
                  <a:pt x="170" y="75"/>
                  <a:pt x="149" y="96"/>
                  <a:pt x="122" y="96"/>
                </a:cubicBezTo>
                <a:cubicBezTo>
                  <a:pt x="96" y="96"/>
                  <a:pt x="74" y="75"/>
                  <a:pt x="74" y="48"/>
                </a:cubicBezTo>
                <a:cubicBezTo>
                  <a:pt x="74" y="22"/>
                  <a:pt x="96" y="0"/>
                  <a:pt x="122" y="0"/>
                </a:cubicBezTo>
                <a:close/>
                <a:moveTo>
                  <a:pt x="192" y="110"/>
                </a:moveTo>
                <a:cubicBezTo>
                  <a:pt x="53" y="110"/>
                  <a:pt x="53" y="110"/>
                  <a:pt x="53" y="110"/>
                </a:cubicBezTo>
                <a:cubicBezTo>
                  <a:pt x="24" y="110"/>
                  <a:pt x="0" y="134"/>
                  <a:pt x="0" y="163"/>
                </a:cubicBezTo>
                <a:cubicBezTo>
                  <a:pt x="0" y="298"/>
                  <a:pt x="0" y="298"/>
                  <a:pt x="0" y="298"/>
                </a:cubicBezTo>
                <a:cubicBezTo>
                  <a:pt x="1" y="311"/>
                  <a:pt x="11" y="322"/>
                  <a:pt x="24" y="323"/>
                </a:cubicBezTo>
                <a:cubicBezTo>
                  <a:pt x="30" y="323"/>
                  <a:pt x="30" y="323"/>
                  <a:pt x="30" y="323"/>
                </a:cubicBezTo>
                <a:cubicBezTo>
                  <a:pt x="43" y="322"/>
                  <a:pt x="53" y="311"/>
                  <a:pt x="53" y="298"/>
                </a:cubicBezTo>
                <a:cubicBezTo>
                  <a:pt x="53" y="163"/>
                  <a:pt x="53" y="163"/>
                  <a:pt x="53" y="163"/>
                </a:cubicBezTo>
                <a:cubicBezTo>
                  <a:pt x="59" y="163"/>
                  <a:pt x="59" y="163"/>
                  <a:pt x="59" y="163"/>
                </a:cubicBezTo>
                <a:cubicBezTo>
                  <a:pt x="59" y="323"/>
                  <a:pt x="59" y="323"/>
                  <a:pt x="59" y="323"/>
                </a:cubicBezTo>
                <a:cubicBezTo>
                  <a:pt x="59" y="509"/>
                  <a:pt x="59" y="509"/>
                  <a:pt x="59" y="509"/>
                </a:cubicBezTo>
                <a:cubicBezTo>
                  <a:pt x="60" y="524"/>
                  <a:pt x="73" y="536"/>
                  <a:pt x="88" y="536"/>
                </a:cubicBezTo>
                <a:cubicBezTo>
                  <a:pt x="91" y="536"/>
                  <a:pt x="91" y="536"/>
                  <a:pt x="91" y="536"/>
                </a:cubicBezTo>
                <a:cubicBezTo>
                  <a:pt x="106" y="536"/>
                  <a:pt x="118" y="524"/>
                  <a:pt x="120" y="510"/>
                </a:cubicBezTo>
                <a:cubicBezTo>
                  <a:pt x="120" y="323"/>
                  <a:pt x="120" y="323"/>
                  <a:pt x="120" y="323"/>
                </a:cubicBezTo>
                <a:cubicBezTo>
                  <a:pt x="125" y="323"/>
                  <a:pt x="125" y="323"/>
                  <a:pt x="125" y="323"/>
                </a:cubicBezTo>
                <a:cubicBezTo>
                  <a:pt x="125" y="509"/>
                  <a:pt x="125" y="509"/>
                  <a:pt x="125" y="509"/>
                </a:cubicBezTo>
                <a:cubicBezTo>
                  <a:pt x="127" y="524"/>
                  <a:pt x="140" y="536"/>
                  <a:pt x="155" y="536"/>
                </a:cubicBezTo>
                <a:cubicBezTo>
                  <a:pt x="157" y="536"/>
                  <a:pt x="157" y="536"/>
                  <a:pt x="157" y="536"/>
                </a:cubicBezTo>
                <a:cubicBezTo>
                  <a:pt x="172" y="536"/>
                  <a:pt x="185" y="524"/>
                  <a:pt x="187" y="509"/>
                </a:cubicBezTo>
                <a:cubicBezTo>
                  <a:pt x="187" y="323"/>
                  <a:pt x="187" y="323"/>
                  <a:pt x="187" y="323"/>
                </a:cubicBezTo>
                <a:cubicBezTo>
                  <a:pt x="187" y="163"/>
                  <a:pt x="187" y="163"/>
                  <a:pt x="187" y="163"/>
                </a:cubicBezTo>
                <a:cubicBezTo>
                  <a:pt x="192" y="163"/>
                  <a:pt x="192" y="163"/>
                  <a:pt x="192" y="163"/>
                </a:cubicBezTo>
                <a:cubicBezTo>
                  <a:pt x="192" y="298"/>
                  <a:pt x="192" y="298"/>
                  <a:pt x="192" y="298"/>
                </a:cubicBezTo>
                <a:cubicBezTo>
                  <a:pt x="193" y="311"/>
                  <a:pt x="203" y="322"/>
                  <a:pt x="216" y="323"/>
                </a:cubicBezTo>
                <a:cubicBezTo>
                  <a:pt x="222" y="323"/>
                  <a:pt x="222" y="323"/>
                  <a:pt x="222" y="323"/>
                </a:cubicBezTo>
                <a:cubicBezTo>
                  <a:pt x="234" y="322"/>
                  <a:pt x="245" y="311"/>
                  <a:pt x="245" y="298"/>
                </a:cubicBezTo>
                <a:cubicBezTo>
                  <a:pt x="245" y="163"/>
                  <a:pt x="245" y="163"/>
                  <a:pt x="245" y="163"/>
                </a:cubicBezTo>
                <a:cubicBezTo>
                  <a:pt x="245" y="134"/>
                  <a:pt x="221" y="110"/>
                  <a:pt x="192" y="110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66667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zh-CN" altLang="zh-CN"/>
          </a:p>
        </p:txBody>
      </p:sp>
      <p:sp>
        <p:nvSpPr>
          <p:cNvPr id="226411" name="Freeform 107"/>
          <p:cNvSpPr>
            <a:spLocks noEditPoints="1"/>
          </p:cNvSpPr>
          <p:nvPr/>
        </p:nvSpPr>
        <p:spPr bwMode="auto">
          <a:xfrm>
            <a:off x="1066800" y="3821113"/>
            <a:ext cx="334963" cy="735012"/>
          </a:xfrm>
          <a:custGeom>
            <a:avLst/>
            <a:gdLst/>
            <a:ahLst/>
            <a:cxnLst>
              <a:cxn ang="0">
                <a:pos x="122" y="0"/>
              </a:cxn>
              <a:cxn ang="0">
                <a:pos x="170" y="48"/>
              </a:cxn>
              <a:cxn ang="0">
                <a:pos x="122" y="96"/>
              </a:cxn>
              <a:cxn ang="0">
                <a:pos x="74" y="48"/>
              </a:cxn>
              <a:cxn ang="0">
                <a:pos x="122" y="0"/>
              </a:cxn>
              <a:cxn ang="0">
                <a:pos x="192" y="110"/>
              </a:cxn>
              <a:cxn ang="0">
                <a:pos x="53" y="110"/>
              </a:cxn>
              <a:cxn ang="0">
                <a:pos x="0" y="163"/>
              </a:cxn>
              <a:cxn ang="0">
                <a:pos x="0" y="298"/>
              </a:cxn>
              <a:cxn ang="0">
                <a:pos x="24" y="323"/>
              </a:cxn>
              <a:cxn ang="0">
                <a:pos x="30" y="323"/>
              </a:cxn>
              <a:cxn ang="0">
                <a:pos x="53" y="298"/>
              </a:cxn>
              <a:cxn ang="0">
                <a:pos x="53" y="163"/>
              </a:cxn>
              <a:cxn ang="0">
                <a:pos x="59" y="163"/>
              </a:cxn>
              <a:cxn ang="0">
                <a:pos x="59" y="323"/>
              </a:cxn>
              <a:cxn ang="0">
                <a:pos x="59" y="509"/>
              </a:cxn>
              <a:cxn ang="0">
                <a:pos x="88" y="536"/>
              </a:cxn>
              <a:cxn ang="0">
                <a:pos x="91" y="536"/>
              </a:cxn>
              <a:cxn ang="0">
                <a:pos x="120" y="510"/>
              </a:cxn>
              <a:cxn ang="0">
                <a:pos x="120" y="323"/>
              </a:cxn>
              <a:cxn ang="0">
                <a:pos x="125" y="323"/>
              </a:cxn>
              <a:cxn ang="0">
                <a:pos x="125" y="509"/>
              </a:cxn>
              <a:cxn ang="0">
                <a:pos x="155" y="536"/>
              </a:cxn>
              <a:cxn ang="0">
                <a:pos x="157" y="536"/>
              </a:cxn>
              <a:cxn ang="0">
                <a:pos x="187" y="509"/>
              </a:cxn>
              <a:cxn ang="0">
                <a:pos x="187" y="323"/>
              </a:cxn>
              <a:cxn ang="0">
                <a:pos x="187" y="163"/>
              </a:cxn>
              <a:cxn ang="0">
                <a:pos x="192" y="163"/>
              </a:cxn>
              <a:cxn ang="0">
                <a:pos x="192" y="298"/>
              </a:cxn>
              <a:cxn ang="0">
                <a:pos x="216" y="323"/>
              </a:cxn>
              <a:cxn ang="0">
                <a:pos x="222" y="323"/>
              </a:cxn>
              <a:cxn ang="0">
                <a:pos x="245" y="298"/>
              </a:cxn>
              <a:cxn ang="0">
                <a:pos x="245" y="163"/>
              </a:cxn>
              <a:cxn ang="0">
                <a:pos x="192" y="110"/>
              </a:cxn>
            </a:cxnLst>
            <a:rect l="0" t="0" r="r" b="b"/>
            <a:pathLst>
              <a:path w="245" h="536">
                <a:moveTo>
                  <a:pt x="122" y="0"/>
                </a:moveTo>
                <a:cubicBezTo>
                  <a:pt x="149" y="0"/>
                  <a:pt x="170" y="22"/>
                  <a:pt x="170" y="48"/>
                </a:cubicBezTo>
                <a:cubicBezTo>
                  <a:pt x="170" y="75"/>
                  <a:pt x="149" y="96"/>
                  <a:pt x="122" y="96"/>
                </a:cubicBezTo>
                <a:cubicBezTo>
                  <a:pt x="96" y="96"/>
                  <a:pt x="74" y="75"/>
                  <a:pt x="74" y="48"/>
                </a:cubicBezTo>
                <a:cubicBezTo>
                  <a:pt x="74" y="22"/>
                  <a:pt x="96" y="0"/>
                  <a:pt x="122" y="0"/>
                </a:cubicBezTo>
                <a:close/>
                <a:moveTo>
                  <a:pt x="192" y="110"/>
                </a:moveTo>
                <a:cubicBezTo>
                  <a:pt x="53" y="110"/>
                  <a:pt x="53" y="110"/>
                  <a:pt x="53" y="110"/>
                </a:cubicBezTo>
                <a:cubicBezTo>
                  <a:pt x="24" y="110"/>
                  <a:pt x="0" y="134"/>
                  <a:pt x="0" y="163"/>
                </a:cubicBezTo>
                <a:cubicBezTo>
                  <a:pt x="0" y="298"/>
                  <a:pt x="0" y="298"/>
                  <a:pt x="0" y="298"/>
                </a:cubicBezTo>
                <a:cubicBezTo>
                  <a:pt x="1" y="311"/>
                  <a:pt x="11" y="322"/>
                  <a:pt x="24" y="323"/>
                </a:cubicBezTo>
                <a:cubicBezTo>
                  <a:pt x="30" y="323"/>
                  <a:pt x="30" y="323"/>
                  <a:pt x="30" y="323"/>
                </a:cubicBezTo>
                <a:cubicBezTo>
                  <a:pt x="43" y="322"/>
                  <a:pt x="53" y="311"/>
                  <a:pt x="53" y="298"/>
                </a:cubicBezTo>
                <a:cubicBezTo>
                  <a:pt x="53" y="163"/>
                  <a:pt x="53" y="163"/>
                  <a:pt x="53" y="163"/>
                </a:cubicBezTo>
                <a:cubicBezTo>
                  <a:pt x="59" y="163"/>
                  <a:pt x="59" y="163"/>
                  <a:pt x="59" y="163"/>
                </a:cubicBezTo>
                <a:cubicBezTo>
                  <a:pt x="59" y="323"/>
                  <a:pt x="59" y="323"/>
                  <a:pt x="59" y="323"/>
                </a:cubicBezTo>
                <a:cubicBezTo>
                  <a:pt x="59" y="509"/>
                  <a:pt x="59" y="509"/>
                  <a:pt x="59" y="509"/>
                </a:cubicBezTo>
                <a:cubicBezTo>
                  <a:pt x="60" y="524"/>
                  <a:pt x="73" y="536"/>
                  <a:pt x="88" y="536"/>
                </a:cubicBezTo>
                <a:cubicBezTo>
                  <a:pt x="91" y="536"/>
                  <a:pt x="91" y="536"/>
                  <a:pt x="91" y="536"/>
                </a:cubicBezTo>
                <a:cubicBezTo>
                  <a:pt x="106" y="536"/>
                  <a:pt x="118" y="524"/>
                  <a:pt x="120" y="510"/>
                </a:cubicBezTo>
                <a:cubicBezTo>
                  <a:pt x="120" y="323"/>
                  <a:pt x="120" y="323"/>
                  <a:pt x="120" y="323"/>
                </a:cubicBezTo>
                <a:cubicBezTo>
                  <a:pt x="125" y="323"/>
                  <a:pt x="125" y="323"/>
                  <a:pt x="125" y="323"/>
                </a:cubicBezTo>
                <a:cubicBezTo>
                  <a:pt x="125" y="509"/>
                  <a:pt x="125" y="509"/>
                  <a:pt x="125" y="509"/>
                </a:cubicBezTo>
                <a:cubicBezTo>
                  <a:pt x="127" y="524"/>
                  <a:pt x="140" y="536"/>
                  <a:pt x="155" y="536"/>
                </a:cubicBezTo>
                <a:cubicBezTo>
                  <a:pt x="157" y="536"/>
                  <a:pt x="157" y="536"/>
                  <a:pt x="157" y="536"/>
                </a:cubicBezTo>
                <a:cubicBezTo>
                  <a:pt x="172" y="536"/>
                  <a:pt x="185" y="524"/>
                  <a:pt x="187" y="509"/>
                </a:cubicBezTo>
                <a:cubicBezTo>
                  <a:pt x="187" y="323"/>
                  <a:pt x="187" y="323"/>
                  <a:pt x="187" y="323"/>
                </a:cubicBezTo>
                <a:cubicBezTo>
                  <a:pt x="187" y="163"/>
                  <a:pt x="187" y="163"/>
                  <a:pt x="187" y="163"/>
                </a:cubicBezTo>
                <a:cubicBezTo>
                  <a:pt x="192" y="163"/>
                  <a:pt x="192" y="163"/>
                  <a:pt x="192" y="163"/>
                </a:cubicBezTo>
                <a:cubicBezTo>
                  <a:pt x="192" y="298"/>
                  <a:pt x="192" y="298"/>
                  <a:pt x="192" y="298"/>
                </a:cubicBezTo>
                <a:cubicBezTo>
                  <a:pt x="193" y="311"/>
                  <a:pt x="203" y="322"/>
                  <a:pt x="216" y="323"/>
                </a:cubicBezTo>
                <a:cubicBezTo>
                  <a:pt x="222" y="323"/>
                  <a:pt x="222" y="323"/>
                  <a:pt x="222" y="323"/>
                </a:cubicBezTo>
                <a:cubicBezTo>
                  <a:pt x="234" y="322"/>
                  <a:pt x="245" y="311"/>
                  <a:pt x="245" y="298"/>
                </a:cubicBezTo>
                <a:cubicBezTo>
                  <a:pt x="245" y="163"/>
                  <a:pt x="245" y="163"/>
                  <a:pt x="245" y="163"/>
                </a:cubicBezTo>
                <a:cubicBezTo>
                  <a:pt x="245" y="134"/>
                  <a:pt x="221" y="110"/>
                  <a:pt x="192" y="110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66667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zh-CN" altLang="zh-CN"/>
          </a:p>
        </p:txBody>
      </p:sp>
      <p:sp>
        <p:nvSpPr>
          <p:cNvPr id="226405" name="Freeform 101"/>
          <p:cNvSpPr>
            <a:spLocks noEditPoints="1"/>
          </p:cNvSpPr>
          <p:nvPr/>
        </p:nvSpPr>
        <p:spPr bwMode="auto">
          <a:xfrm>
            <a:off x="1143000" y="4251325"/>
            <a:ext cx="334963" cy="735013"/>
          </a:xfrm>
          <a:custGeom>
            <a:avLst/>
            <a:gdLst/>
            <a:ahLst/>
            <a:cxnLst>
              <a:cxn ang="0">
                <a:pos x="122" y="0"/>
              </a:cxn>
              <a:cxn ang="0">
                <a:pos x="170" y="48"/>
              </a:cxn>
              <a:cxn ang="0">
                <a:pos x="122" y="96"/>
              </a:cxn>
              <a:cxn ang="0">
                <a:pos x="74" y="48"/>
              </a:cxn>
              <a:cxn ang="0">
                <a:pos x="122" y="0"/>
              </a:cxn>
              <a:cxn ang="0">
                <a:pos x="192" y="110"/>
              </a:cxn>
              <a:cxn ang="0">
                <a:pos x="53" y="110"/>
              </a:cxn>
              <a:cxn ang="0">
                <a:pos x="0" y="163"/>
              </a:cxn>
              <a:cxn ang="0">
                <a:pos x="0" y="298"/>
              </a:cxn>
              <a:cxn ang="0">
                <a:pos x="24" y="323"/>
              </a:cxn>
              <a:cxn ang="0">
                <a:pos x="30" y="323"/>
              </a:cxn>
              <a:cxn ang="0">
                <a:pos x="53" y="298"/>
              </a:cxn>
              <a:cxn ang="0">
                <a:pos x="53" y="163"/>
              </a:cxn>
              <a:cxn ang="0">
                <a:pos x="59" y="163"/>
              </a:cxn>
              <a:cxn ang="0">
                <a:pos x="59" y="323"/>
              </a:cxn>
              <a:cxn ang="0">
                <a:pos x="59" y="509"/>
              </a:cxn>
              <a:cxn ang="0">
                <a:pos x="88" y="536"/>
              </a:cxn>
              <a:cxn ang="0">
                <a:pos x="91" y="536"/>
              </a:cxn>
              <a:cxn ang="0">
                <a:pos x="120" y="510"/>
              </a:cxn>
              <a:cxn ang="0">
                <a:pos x="120" y="323"/>
              </a:cxn>
              <a:cxn ang="0">
                <a:pos x="125" y="323"/>
              </a:cxn>
              <a:cxn ang="0">
                <a:pos x="125" y="509"/>
              </a:cxn>
              <a:cxn ang="0">
                <a:pos x="155" y="536"/>
              </a:cxn>
              <a:cxn ang="0">
                <a:pos x="157" y="536"/>
              </a:cxn>
              <a:cxn ang="0">
                <a:pos x="187" y="509"/>
              </a:cxn>
              <a:cxn ang="0">
                <a:pos x="187" y="323"/>
              </a:cxn>
              <a:cxn ang="0">
                <a:pos x="187" y="163"/>
              </a:cxn>
              <a:cxn ang="0">
                <a:pos x="192" y="163"/>
              </a:cxn>
              <a:cxn ang="0">
                <a:pos x="192" y="298"/>
              </a:cxn>
              <a:cxn ang="0">
                <a:pos x="216" y="323"/>
              </a:cxn>
              <a:cxn ang="0">
                <a:pos x="222" y="323"/>
              </a:cxn>
              <a:cxn ang="0">
                <a:pos x="245" y="298"/>
              </a:cxn>
              <a:cxn ang="0">
                <a:pos x="245" y="163"/>
              </a:cxn>
              <a:cxn ang="0">
                <a:pos x="192" y="110"/>
              </a:cxn>
            </a:cxnLst>
            <a:rect l="0" t="0" r="r" b="b"/>
            <a:pathLst>
              <a:path w="245" h="536">
                <a:moveTo>
                  <a:pt x="122" y="0"/>
                </a:moveTo>
                <a:cubicBezTo>
                  <a:pt x="149" y="0"/>
                  <a:pt x="170" y="22"/>
                  <a:pt x="170" y="48"/>
                </a:cubicBezTo>
                <a:cubicBezTo>
                  <a:pt x="170" y="75"/>
                  <a:pt x="149" y="96"/>
                  <a:pt x="122" y="96"/>
                </a:cubicBezTo>
                <a:cubicBezTo>
                  <a:pt x="96" y="96"/>
                  <a:pt x="74" y="75"/>
                  <a:pt x="74" y="48"/>
                </a:cubicBezTo>
                <a:cubicBezTo>
                  <a:pt x="74" y="22"/>
                  <a:pt x="96" y="0"/>
                  <a:pt x="122" y="0"/>
                </a:cubicBezTo>
                <a:close/>
                <a:moveTo>
                  <a:pt x="192" y="110"/>
                </a:moveTo>
                <a:cubicBezTo>
                  <a:pt x="53" y="110"/>
                  <a:pt x="53" y="110"/>
                  <a:pt x="53" y="110"/>
                </a:cubicBezTo>
                <a:cubicBezTo>
                  <a:pt x="24" y="110"/>
                  <a:pt x="0" y="134"/>
                  <a:pt x="0" y="163"/>
                </a:cubicBezTo>
                <a:cubicBezTo>
                  <a:pt x="0" y="298"/>
                  <a:pt x="0" y="298"/>
                  <a:pt x="0" y="298"/>
                </a:cubicBezTo>
                <a:cubicBezTo>
                  <a:pt x="1" y="311"/>
                  <a:pt x="11" y="322"/>
                  <a:pt x="24" y="323"/>
                </a:cubicBezTo>
                <a:cubicBezTo>
                  <a:pt x="30" y="323"/>
                  <a:pt x="30" y="323"/>
                  <a:pt x="30" y="323"/>
                </a:cubicBezTo>
                <a:cubicBezTo>
                  <a:pt x="43" y="322"/>
                  <a:pt x="53" y="311"/>
                  <a:pt x="53" y="298"/>
                </a:cubicBezTo>
                <a:cubicBezTo>
                  <a:pt x="53" y="163"/>
                  <a:pt x="53" y="163"/>
                  <a:pt x="53" y="163"/>
                </a:cubicBezTo>
                <a:cubicBezTo>
                  <a:pt x="59" y="163"/>
                  <a:pt x="59" y="163"/>
                  <a:pt x="59" y="163"/>
                </a:cubicBezTo>
                <a:cubicBezTo>
                  <a:pt x="59" y="323"/>
                  <a:pt x="59" y="323"/>
                  <a:pt x="59" y="323"/>
                </a:cubicBezTo>
                <a:cubicBezTo>
                  <a:pt x="59" y="509"/>
                  <a:pt x="59" y="509"/>
                  <a:pt x="59" y="509"/>
                </a:cubicBezTo>
                <a:cubicBezTo>
                  <a:pt x="60" y="524"/>
                  <a:pt x="73" y="536"/>
                  <a:pt x="88" y="536"/>
                </a:cubicBezTo>
                <a:cubicBezTo>
                  <a:pt x="91" y="536"/>
                  <a:pt x="91" y="536"/>
                  <a:pt x="91" y="536"/>
                </a:cubicBezTo>
                <a:cubicBezTo>
                  <a:pt x="106" y="536"/>
                  <a:pt x="118" y="524"/>
                  <a:pt x="120" y="510"/>
                </a:cubicBezTo>
                <a:cubicBezTo>
                  <a:pt x="120" y="323"/>
                  <a:pt x="120" y="323"/>
                  <a:pt x="120" y="323"/>
                </a:cubicBezTo>
                <a:cubicBezTo>
                  <a:pt x="125" y="323"/>
                  <a:pt x="125" y="323"/>
                  <a:pt x="125" y="323"/>
                </a:cubicBezTo>
                <a:cubicBezTo>
                  <a:pt x="125" y="509"/>
                  <a:pt x="125" y="509"/>
                  <a:pt x="125" y="509"/>
                </a:cubicBezTo>
                <a:cubicBezTo>
                  <a:pt x="127" y="524"/>
                  <a:pt x="140" y="536"/>
                  <a:pt x="155" y="536"/>
                </a:cubicBezTo>
                <a:cubicBezTo>
                  <a:pt x="157" y="536"/>
                  <a:pt x="157" y="536"/>
                  <a:pt x="157" y="536"/>
                </a:cubicBezTo>
                <a:cubicBezTo>
                  <a:pt x="172" y="536"/>
                  <a:pt x="185" y="524"/>
                  <a:pt x="187" y="509"/>
                </a:cubicBezTo>
                <a:cubicBezTo>
                  <a:pt x="187" y="323"/>
                  <a:pt x="187" y="323"/>
                  <a:pt x="187" y="323"/>
                </a:cubicBezTo>
                <a:cubicBezTo>
                  <a:pt x="187" y="163"/>
                  <a:pt x="187" y="163"/>
                  <a:pt x="187" y="163"/>
                </a:cubicBezTo>
                <a:cubicBezTo>
                  <a:pt x="192" y="163"/>
                  <a:pt x="192" y="163"/>
                  <a:pt x="192" y="163"/>
                </a:cubicBezTo>
                <a:cubicBezTo>
                  <a:pt x="192" y="298"/>
                  <a:pt x="192" y="298"/>
                  <a:pt x="192" y="298"/>
                </a:cubicBezTo>
                <a:cubicBezTo>
                  <a:pt x="193" y="311"/>
                  <a:pt x="203" y="322"/>
                  <a:pt x="216" y="323"/>
                </a:cubicBezTo>
                <a:cubicBezTo>
                  <a:pt x="222" y="323"/>
                  <a:pt x="222" y="323"/>
                  <a:pt x="222" y="323"/>
                </a:cubicBezTo>
                <a:cubicBezTo>
                  <a:pt x="234" y="322"/>
                  <a:pt x="245" y="311"/>
                  <a:pt x="245" y="298"/>
                </a:cubicBezTo>
                <a:cubicBezTo>
                  <a:pt x="245" y="163"/>
                  <a:pt x="245" y="163"/>
                  <a:pt x="245" y="163"/>
                </a:cubicBezTo>
                <a:cubicBezTo>
                  <a:pt x="245" y="134"/>
                  <a:pt x="221" y="110"/>
                  <a:pt x="192" y="110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66667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zh-CN" altLang="zh-CN"/>
          </a:p>
        </p:txBody>
      </p:sp>
      <p:sp>
        <p:nvSpPr>
          <p:cNvPr id="226412" name="Freeform 108"/>
          <p:cNvSpPr>
            <a:spLocks noEditPoints="1"/>
          </p:cNvSpPr>
          <p:nvPr/>
        </p:nvSpPr>
        <p:spPr bwMode="auto">
          <a:xfrm>
            <a:off x="1752600" y="4632325"/>
            <a:ext cx="334963" cy="735013"/>
          </a:xfrm>
          <a:custGeom>
            <a:avLst/>
            <a:gdLst/>
            <a:ahLst/>
            <a:cxnLst>
              <a:cxn ang="0">
                <a:pos x="122" y="0"/>
              </a:cxn>
              <a:cxn ang="0">
                <a:pos x="170" y="48"/>
              </a:cxn>
              <a:cxn ang="0">
                <a:pos x="122" y="96"/>
              </a:cxn>
              <a:cxn ang="0">
                <a:pos x="74" y="48"/>
              </a:cxn>
              <a:cxn ang="0">
                <a:pos x="122" y="0"/>
              </a:cxn>
              <a:cxn ang="0">
                <a:pos x="192" y="110"/>
              </a:cxn>
              <a:cxn ang="0">
                <a:pos x="53" y="110"/>
              </a:cxn>
              <a:cxn ang="0">
                <a:pos x="0" y="163"/>
              </a:cxn>
              <a:cxn ang="0">
                <a:pos x="0" y="298"/>
              </a:cxn>
              <a:cxn ang="0">
                <a:pos x="24" y="323"/>
              </a:cxn>
              <a:cxn ang="0">
                <a:pos x="30" y="323"/>
              </a:cxn>
              <a:cxn ang="0">
                <a:pos x="53" y="298"/>
              </a:cxn>
              <a:cxn ang="0">
                <a:pos x="53" y="163"/>
              </a:cxn>
              <a:cxn ang="0">
                <a:pos x="59" y="163"/>
              </a:cxn>
              <a:cxn ang="0">
                <a:pos x="59" y="323"/>
              </a:cxn>
              <a:cxn ang="0">
                <a:pos x="59" y="509"/>
              </a:cxn>
              <a:cxn ang="0">
                <a:pos x="88" y="536"/>
              </a:cxn>
              <a:cxn ang="0">
                <a:pos x="91" y="536"/>
              </a:cxn>
              <a:cxn ang="0">
                <a:pos x="120" y="510"/>
              </a:cxn>
              <a:cxn ang="0">
                <a:pos x="120" y="323"/>
              </a:cxn>
              <a:cxn ang="0">
                <a:pos x="125" y="323"/>
              </a:cxn>
              <a:cxn ang="0">
                <a:pos x="125" y="509"/>
              </a:cxn>
              <a:cxn ang="0">
                <a:pos x="155" y="536"/>
              </a:cxn>
              <a:cxn ang="0">
                <a:pos x="157" y="536"/>
              </a:cxn>
              <a:cxn ang="0">
                <a:pos x="187" y="509"/>
              </a:cxn>
              <a:cxn ang="0">
                <a:pos x="187" y="323"/>
              </a:cxn>
              <a:cxn ang="0">
                <a:pos x="187" y="163"/>
              </a:cxn>
              <a:cxn ang="0">
                <a:pos x="192" y="163"/>
              </a:cxn>
              <a:cxn ang="0">
                <a:pos x="192" y="298"/>
              </a:cxn>
              <a:cxn ang="0">
                <a:pos x="216" y="323"/>
              </a:cxn>
              <a:cxn ang="0">
                <a:pos x="222" y="323"/>
              </a:cxn>
              <a:cxn ang="0">
                <a:pos x="245" y="298"/>
              </a:cxn>
              <a:cxn ang="0">
                <a:pos x="245" y="163"/>
              </a:cxn>
              <a:cxn ang="0">
                <a:pos x="192" y="110"/>
              </a:cxn>
            </a:cxnLst>
            <a:rect l="0" t="0" r="r" b="b"/>
            <a:pathLst>
              <a:path w="245" h="536">
                <a:moveTo>
                  <a:pt x="122" y="0"/>
                </a:moveTo>
                <a:cubicBezTo>
                  <a:pt x="149" y="0"/>
                  <a:pt x="170" y="22"/>
                  <a:pt x="170" y="48"/>
                </a:cubicBezTo>
                <a:cubicBezTo>
                  <a:pt x="170" y="75"/>
                  <a:pt x="149" y="96"/>
                  <a:pt x="122" y="96"/>
                </a:cubicBezTo>
                <a:cubicBezTo>
                  <a:pt x="96" y="96"/>
                  <a:pt x="74" y="75"/>
                  <a:pt x="74" y="48"/>
                </a:cubicBezTo>
                <a:cubicBezTo>
                  <a:pt x="74" y="22"/>
                  <a:pt x="96" y="0"/>
                  <a:pt x="122" y="0"/>
                </a:cubicBezTo>
                <a:close/>
                <a:moveTo>
                  <a:pt x="192" y="110"/>
                </a:moveTo>
                <a:cubicBezTo>
                  <a:pt x="53" y="110"/>
                  <a:pt x="53" y="110"/>
                  <a:pt x="53" y="110"/>
                </a:cubicBezTo>
                <a:cubicBezTo>
                  <a:pt x="24" y="110"/>
                  <a:pt x="0" y="134"/>
                  <a:pt x="0" y="163"/>
                </a:cubicBezTo>
                <a:cubicBezTo>
                  <a:pt x="0" y="298"/>
                  <a:pt x="0" y="298"/>
                  <a:pt x="0" y="298"/>
                </a:cubicBezTo>
                <a:cubicBezTo>
                  <a:pt x="1" y="311"/>
                  <a:pt x="11" y="322"/>
                  <a:pt x="24" y="323"/>
                </a:cubicBezTo>
                <a:cubicBezTo>
                  <a:pt x="30" y="323"/>
                  <a:pt x="30" y="323"/>
                  <a:pt x="30" y="323"/>
                </a:cubicBezTo>
                <a:cubicBezTo>
                  <a:pt x="43" y="322"/>
                  <a:pt x="53" y="311"/>
                  <a:pt x="53" y="298"/>
                </a:cubicBezTo>
                <a:cubicBezTo>
                  <a:pt x="53" y="163"/>
                  <a:pt x="53" y="163"/>
                  <a:pt x="53" y="163"/>
                </a:cubicBezTo>
                <a:cubicBezTo>
                  <a:pt x="59" y="163"/>
                  <a:pt x="59" y="163"/>
                  <a:pt x="59" y="163"/>
                </a:cubicBezTo>
                <a:cubicBezTo>
                  <a:pt x="59" y="323"/>
                  <a:pt x="59" y="323"/>
                  <a:pt x="59" y="323"/>
                </a:cubicBezTo>
                <a:cubicBezTo>
                  <a:pt x="59" y="509"/>
                  <a:pt x="59" y="509"/>
                  <a:pt x="59" y="509"/>
                </a:cubicBezTo>
                <a:cubicBezTo>
                  <a:pt x="60" y="524"/>
                  <a:pt x="73" y="536"/>
                  <a:pt x="88" y="536"/>
                </a:cubicBezTo>
                <a:cubicBezTo>
                  <a:pt x="91" y="536"/>
                  <a:pt x="91" y="536"/>
                  <a:pt x="91" y="536"/>
                </a:cubicBezTo>
                <a:cubicBezTo>
                  <a:pt x="106" y="536"/>
                  <a:pt x="118" y="524"/>
                  <a:pt x="120" y="510"/>
                </a:cubicBezTo>
                <a:cubicBezTo>
                  <a:pt x="120" y="323"/>
                  <a:pt x="120" y="323"/>
                  <a:pt x="120" y="323"/>
                </a:cubicBezTo>
                <a:cubicBezTo>
                  <a:pt x="125" y="323"/>
                  <a:pt x="125" y="323"/>
                  <a:pt x="125" y="323"/>
                </a:cubicBezTo>
                <a:cubicBezTo>
                  <a:pt x="125" y="509"/>
                  <a:pt x="125" y="509"/>
                  <a:pt x="125" y="509"/>
                </a:cubicBezTo>
                <a:cubicBezTo>
                  <a:pt x="127" y="524"/>
                  <a:pt x="140" y="536"/>
                  <a:pt x="155" y="536"/>
                </a:cubicBezTo>
                <a:cubicBezTo>
                  <a:pt x="157" y="536"/>
                  <a:pt x="157" y="536"/>
                  <a:pt x="157" y="536"/>
                </a:cubicBezTo>
                <a:cubicBezTo>
                  <a:pt x="172" y="536"/>
                  <a:pt x="185" y="524"/>
                  <a:pt x="187" y="509"/>
                </a:cubicBezTo>
                <a:cubicBezTo>
                  <a:pt x="187" y="323"/>
                  <a:pt x="187" y="323"/>
                  <a:pt x="187" y="323"/>
                </a:cubicBezTo>
                <a:cubicBezTo>
                  <a:pt x="187" y="163"/>
                  <a:pt x="187" y="163"/>
                  <a:pt x="187" y="163"/>
                </a:cubicBezTo>
                <a:cubicBezTo>
                  <a:pt x="192" y="163"/>
                  <a:pt x="192" y="163"/>
                  <a:pt x="192" y="163"/>
                </a:cubicBezTo>
                <a:cubicBezTo>
                  <a:pt x="192" y="298"/>
                  <a:pt x="192" y="298"/>
                  <a:pt x="192" y="298"/>
                </a:cubicBezTo>
                <a:cubicBezTo>
                  <a:pt x="193" y="311"/>
                  <a:pt x="203" y="322"/>
                  <a:pt x="216" y="323"/>
                </a:cubicBezTo>
                <a:cubicBezTo>
                  <a:pt x="222" y="323"/>
                  <a:pt x="222" y="323"/>
                  <a:pt x="222" y="323"/>
                </a:cubicBezTo>
                <a:cubicBezTo>
                  <a:pt x="234" y="322"/>
                  <a:pt x="245" y="311"/>
                  <a:pt x="245" y="298"/>
                </a:cubicBezTo>
                <a:cubicBezTo>
                  <a:pt x="245" y="163"/>
                  <a:pt x="245" y="163"/>
                  <a:pt x="245" y="163"/>
                </a:cubicBezTo>
                <a:cubicBezTo>
                  <a:pt x="245" y="134"/>
                  <a:pt x="221" y="110"/>
                  <a:pt x="192" y="110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66667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zh-CN" altLang="zh-CN"/>
          </a:p>
        </p:txBody>
      </p:sp>
      <p:sp>
        <p:nvSpPr>
          <p:cNvPr id="13328" name="AutoShape 109"/>
          <p:cNvSpPr>
            <a:spLocks noChangeArrowheads="1"/>
          </p:cNvSpPr>
          <p:nvPr/>
        </p:nvSpPr>
        <p:spPr bwMode="gray">
          <a:xfrm>
            <a:off x="304800" y="762000"/>
            <a:ext cx="8534400" cy="68580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4500" baseline="0">
                <a:solidFill>
                  <a:schemeClr val="bg2"/>
                </a:solidFill>
                <a:ea typeface="굴림" charset="-127"/>
              </a:rPr>
              <a:t>Your Text Here</a:t>
            </a:r>
            <a:endParaRPr lang="en-US" altLang="zh-CN" sz="4500" baseline="0">
              <a:solidFill>
                <a:schemeClr val="bg2"/>
              </a:solidFill>
              <a:ea typeface="宋体" charset="-122"/>
            </a:endParaRPr>
          </a:p>
        </p:txBody>
      </p:sp>
      <p:sp>
        <p:nvSpPr>
          <p:cNvPr id="13329" name="Text Box 110"/>
          <p:cNvSpPr txBox="1">
            <a:spLocks noChangeArrowheads="1"/>
          </p:cNvSpPr>
          <p:nvPr/>
        </p:nvSpPr>
        <p:spPr bwMode="auto">
          <a:xfrm>
            <a:off x="685800" y="1677988"/>
            <a:ext cx="4038600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ko-KR" b="1" baseline="0">
                <a:solidFill>
                  <a:schemeClr val="accent1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r>
              <a:rPr lang="en-US" altLang="ko-KR" sz="1400">
                <a:solidFill>
                  <a:schemeClr val="bg2"/>
                </a:solidFill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</a:t>
            </a:r>
          </a:p>
        </p:txBody>
      </p:sp>
    </p:spTree>
    <p:extLst>
      <p:ext uri="{BB962C8B-B14F-4D97-AF65-F5344CB8AC3E}">
        <p14:creationId xmlns:p14="http://schemas.microsoft.com/office/powerpoint/2010/main" val="177907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2005</TotalTime>
  <Words>53</Words>
  <Application>Microsoft Office PowerPoint</Application>
  <PresentationFormat>全屏显示(4:3)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Default Design</vt:lpstr>
      <vt:lpstr>PowerPoint 演示文稿</vt:lpstr>
    </vt:vector>
  </TitlesOfParts>
  <Company>SmileTemplates.com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DG-形象指代</dc:subject>
  <dc:creator>PPTfans.cn</dc:creator>
  <cp:keywords>TZ-手动增减;KJ-平面;DH-静态;XJ-二级</cp:keywords>
  <dc:description>PPTfans.cn</dc:description>
  <cp:revision>44</cp:revision>
  <dcterms:created xsi:type="dcterms:W3CDTF">2009-08-17T12:38:25Z</dcterms:created>
  <dcterms:modified xsi:type="dcterms:W3CDTF">2012-07-18T18:19:34Z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