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1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triped Right Arrow 21"/>
          <p:cNvSpPr/>
          <p:nvPr/>
        </p:nvSpPr>
        <p:spPr>
          <a:xfrm>
            <a:off x="304800" y="1864800"/>
            <a:ext cx="8534400" cy="3393000"/>
          </a:xfrm>
          <a:prstGeom prst="stripedRightArrow">
            <a:avLst>
              <a:gd name="adj1" fmla="val 57407"/>
              <a:gd name="adj2" fmla="val 49260"/>
            </a:avLst>
          </a:prstGeom>
          <a:gradFill flip="none" rotWithShape="1">
            <a:gsLst>
              <a:gs pos="0">
                <a:schemeClr val="tx1">
                  <a:lumMod val="50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457200" y="228600"/>
            <a:ext cx="4876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ACTIVITY BASED COSTING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44880" y="2844000"/>
            <a:ext cx="1112520" cy="136428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276600" y="2844000"/>
            <a:ext cx="1112520" cy="136428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600700" y="2844000"/>
            <a:ext cx="1112520" cy="1364280"/>
          </a:xfrm>
          <a:prstGeom prst="roundRect">
            <a:avLst/>
          </a:prstGeom>
          <a:gradFill flip="none" rotWithShape="1">
            <a:gsLst>
              <a:gs pos="0">
                <a:srgbClr val="8C3FC5">
                  <a:shade val="30000"/>
                  <a:satMod val="115000"/>
                </a:srgbClr>
              </a:gs>
              <a:gs pos="50000">
                <a:srgbClr val="8C3FC5">
                  <a:shade val="67500"/>
                  <a:satMod val="115000"/>
                </a:srgbClr>
              </a:gs>
              <a:gs pos="100000">
                <a:srgbClr val="8C3FC5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rgbClr val="8C3FC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110740" y="2844000"/>
            <a:ext cx="1112520" cy="136428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434840" y="2844000"/>
            <a:ext cx="1112520" cy="136428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780300" y="2844000"/>
            <a:ext cx="1112520" cy="136428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18200" y="3064133"/>
            <a:ext cx="99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Identify activities and activity pools   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5560" y="2971800"/>
            <a:ext cx="11810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Directly trace or estimate costs to activities and cost </a:t>
            </a: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odjects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45000" y="3064133"/>
            <a:ext cx="99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Assign costs to activity cost pools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00420" y="3064133"/>
            <a:ext cx="99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Calculate activity cost drivers’ rates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96880" y="3156466"/>
            <a:ext cx="99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Assign costs to cost objects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62440" y="3248799"/>
            <a:ext cx="899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Prepare reports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3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4560344</TotalTime>
  <Words>41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TZ-手动增减;XG-渐变;KJ-平面;DH-静态;XJ-二级</cp:keywords>
  <dc:description>PPTfans.cn</dc:description>
  <cp:revision>1826</cp:revision>
  <dcterms:created xsi:type="dcterms:W3CDTF">2010-07-23T09:33:49Z</dcterms:created>
  <dcterms:modified xsi:type="dcterms:W3CDTF">2012-07-18T18:15:28Z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