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6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609600" y="1524000"/>
            <a:ext cx="7950200" cy="1296988"/>
            <a:chOff x="612775" y="762000"/>
            <a:chExt cx="7769225" cy="129698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3908425" y="1713210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17526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9600" y="2971800"/>
            <a:ext cx="3133004" cy="2514600"/>
            <a:chOff x="4769938" y="3791037"/>
            <a:chExt cx="3133004" cy="1976409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0" name="Rectangle 9"/>
            <p:cNvSpPr/>
            <p:nvPr/>
          </p:nvSpPr>
          <p:spPr>
            <a:xfrm>
              <a:off x="4769938" y="3791037"/>
              <a:ext cx="3133004" cy="1976409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37476" y="4065874"/>
              <a:ext cx="2990424" cy="1641681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38600" y="2971800"/>
            <a:ext cx="2133599" cy="2514600"/>
            <a:chOff x="4769938" y="3791037"/>
            <a:chExt cx="3133004" cy="1976409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3" name="Rectangle 12"/>
            <p:cNvSpPr/>
            <p:nvPr/>
          </p:nvSpPr>
          <p:spPr>
            <a:xfrm>
              <a:off x="4769938" y="3791037"/>
              <a:ext cx="3133004" cy="1976409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37475" y="4050684"/>
              <a:ext cx="2990424" cy="1656871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43000" y="3657600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19575" y="3657600"/>
            <a:ext cx="16478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1" name="Isosceles Triangle 20"/>
          <p:cNvSpPr/>
          <p:nvPr/>
        </p:nvSpPr>
        <p:spPr>
          <a:xfrm rot="16200000" flipV="1">
            <a:off x="3219703" y="2988555"/>
            <a:ext cx="3155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47800" y="2995717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95800" y="2995717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 Here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469957" y="2971800"/>
            <a:ext cx="2133599" cy="2514600"/>
            <a:chOff x="4769938" y="3791037"/>
            <a:chExt cx="3133004" cy="1976409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3" name="Rectangle 32"/>
            <p:cNvSpPr/>
            <p:nvPr/>
          </p:nvSpPr>
          <p:spPr>
            <a:xfrm>
              <a:off x="4769938" y="3791037"/>
              <a:ext cx="3133004" cy="1976409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37475" y="4050684"/>
              <a:ext cx="2990424" cy="1656871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6632362" y="3657600"/>
            <a:ext cx="1647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34200" y="2995717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 Here</a:t>
            </a:r>
          </a:p>
        </p:txBody>
      </p:sp>
      <p:sp>
        <p:nvSpPr>
          <p:cNvPr id="37" name="Isosceles Triangle 36"/>
          <p:cNvSpPr/>
          <p:nvPr/>
        </p:nvSpPr>
        <p:spPr>
          <a:xfrm rot="16200000" flipV="1">
            <a:off x="5660024" y="2988555"/>
            <a:ext cx="3155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0800000" flipV="1">
            <a:off x="8001000" y="2988555"/>
            <a:ext cx="3810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3390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104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