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F50E0-51BA-42C4-BFAD-1CF2A1DE26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886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431D580B-76C1-40EE-96C0-DAE190E2E1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772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1295400" y="3240088"/>
            <a:ext cx="2786063" cy="722312"/>
            <a:chOff x="910" y="1353"/>
            <a:chExt cx="1523" cy="395"/>
          </a:xfrm>
        </p:grpSpPr>
        <p:sp>
          <p:nvSpPr>
            <p:cNvPr id="5148" name="Freeform 5"/>
            <p:cNvSpPr>
              <a:spLocks/>
            </p:cNvSpPr>
            <p:nvPr/>
          </p:nvSpPr>
          <p:spPr bwMode="auto">
            <a:xfrm>
              <a:off x="910" y="1353"/>
              <a:ext cx="1523" cy="395"/>
            </a:xfrm>
            <a:custGeom>
              <a:avLst/>
              <a:gdLst>
                <a:gd name="T0" fmla="*/ 1523 w 645"/>
                <a:gd name="T1" fmla="*/ 199 h 167"/>
                <a:gd name="T2" fmla="*/ 1339 w 645"/>
                <a:gd name="T3" fmla="*/ 395 h 167"/>
                <a:gd name="T4" fmla="*/ 184 w 645"/>
                <a:gd name="T5" fmla="*/ 395 h 167"/>
                <a:gd name="T6" fmla="*/ 0 w 645"/>
                <a:gd name="T7" fmla="*/ 199 h 167"/>
                <a:gd name="T8" fmla="*/ 0 w 645"/>
                <a:gd name="T9" fmla="*/ 199 h 167"/>
                <a:gd name="T10" fmla="*/ 184 w 645"/>
                <a:gd name="T11" fmla="*/ 0 h 167"/>
                <a:gd name="T12" fmla="*/ 1339 w 645"/>
                <a:gd name="T13" fmla="*/ 0 h 167"/>
                <a:gd name="T14" fmla="*/ 1523 w 645"/>
                <a:gd name="T15" fmla="*/ 199 h 1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5"/>
                <a:gd name="T25" fmla="*/ 0 h 167"/>
                <a:gd name="T26" fmla="*/ 645 w 645"/>
                <a:gd name="T27" fmla="*/ 167 h 1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5" h="167">
                  <a:moveTo>
                    <a:pt x="645" y="84"/>
                  </a:moveTo>
                  <a:cubicBezTo>
                    <a:pt x="645" y="129"/>
                    <a:pt x="610" y="167"/>
                    <a:pt x="567" y="167"/>
                  </a:cubicBezTo>
                  <a:cubicBezTo>
                    <a:pt x="78" y="167"/>
                    <a:pt x="78" y="167"/>
                    <a:pt x="78" y="167"/>
                  </a:cubicBezTo>
                  <a:cubicBezTo>
                    <a:pt x="35" y="167"/>
                    <a:pt x="0" y="129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5" y="0"/>
                    <a:pt x="78" y="0"/>
                  </a:cubicBezTo>
                  <a:cubicBezTo>
                    <a:pt x="567" y="0"/>
                    <a:pt x="567" y="0"/>
                    <a:pt x="567" y="0"/>
                  </a:cubicBezTo>
                  <a:cubicBezTo>
                    <a:pt x="610" y="0"/>
                    <a:pt x="645" y="38"/>
                    <a:pt x="645" y="84"/>
                  </a:cubicBez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86" name="Freeform 6"/>
            <p:cNvSpPr>
              <a:spLocks/>
            </p:cNvSpPr>
            <p:nvPr/>
          </p:nvSpPr>
          <p:spPr bwMode="auto">
            <a:xfrm>
              <a:off x="924" y="1365"/>
              <a:ext cx="1495" cy="352"/>
            </a:xfrm>
            <a:custGeom>
              <a:avLst/>
              <a:gdLst/>
              <a:ahLst/>
              <a:cxnLst>
                <a:cxn ang="0">
                  <a:pos x="633" y="74"/>
                </a:cxn>
                <a:cxn ang="0">
                  <a:pos x="556" y="149"/>
                </a:cxn>
                <a:cxn ang="0">
                  <a:pos x="77" y="149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77" y="0"/>
                </a:cxn>
                <a:cxn ang="0">
                  <a:pos x="556" y="0"/>
                </a:cxn>
                <a:cxn ang="0">
                  <a:pos x="633" y="74"/>
                </a:cxn>
              </a:cxnLst>
              <a:rect l="0" t="0" r="r" b="b"/>
              <a:pathLst>
                <a:path w="633" h="149">
                  <a:moveTo>
                    <a:pt x="633" y="74"/>
                  </a:moveTo>
                  <a:cubicBezTo>
                    <a:pt x="633" y="116"/>
                    <a:pt x="599" y="149"/>
                    <a:pt x="556" y="149"/>
                  </a:cubicBezTo>
                  <a:cubicBezTo>
                    <a:pt x="77" y="149"/>
                    <a:pt x="77" y="149"/>
                    <a:pt x="77" y="149"/>
                  </a:cubicBezTo>
                  <a:cubicBezTo>
                    <a:pt x="34" y="149"/>
                    <a:pt x="0" y="116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33"/>
                    <a:pt x="34" y="0"/>
                    <a:pt x="77" y="0"/>
                  </a:cubicBezTo>
                  <a:cubicBezTo>
                    <a:pt x="556" y="0"/>
                    <a:pt x="556" y="0"/>
                    <a:pt x="556" y="0"/>
                  </a:cubicBezTo>
                  <a:cubicBezTo>
                    <a:pt x="599" y="0"/>
                    <a:pt x="633" y="33"/>
                    <a:pt x="633" y="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87" name="Freeform 7"/>
            <p:cNvSpPr>
              <a:spLocks/>
            </p:cNvSpPr>
            <p:nvPr/>
          </p:nvSpPr>
          <p:spPr bwMode="auto">
            <a:xfrm>
              <a:off x="945" y="1384"/>
              <a:ext cx="1455" cy="313"/>
            </a:xfrm>
            <a:custGeom>
              <a:avLst/>
              <a:gdLst/>
              <a:ahLst/>
              <a:cxnLst>
                <a:cxn ang="0">
                  <a:pos x="616" y="66"/>
                </a:cxn>
                <a:cxn ang="0">
                  <a:pos x="541" y="133"/>
                </a:cxn>
                <a:cxn ang="0">
                  <a:pos x="74" y="133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74" y="0"/>
                </a:cxn>
                <a:cxn ang="0">
                  <a:pos x="541" y="0"/>
                </a:cxn>
                <a:cxn ang="0">
                  <a:pos x="616" y="66"/>
                </a:cxn>
              </a:cxnLst>
              <a:rect l="0" t="0" r="r" b="b"/>
              <a:pathLst>
                <a:path w="616" h="133">
                  <a:moveTo>
                    <a:pt x="616" y="66"/>
                  </a:moveTo>
                  <a:cubicBezTo>
                    <a:pt x="616" y="103"/>
                    <a:pt x="582" y="133"/>
                    <a:pt x="541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33" y="133"/>
                    <a:pt x="0" y="103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33" y="0"/>
                    <a:pt x="74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82" y="0"/>
                    <a:pt x="616" y="30"/>
                    <a:pt x="616" y="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88" name="Freeform 8"/>
            <p:cNvSpPr>
              <a:spLocks/>
            </p:cNvSpPr>
            <p:nvPr/>
          </p:nvSpPr>
          <p:spPr bwMode="auto">
            <a:xfrm>
              <a:off x="959" y="1401"/>
              <a:ext cx="1427" cy="123"/>
            </a:xfrm>
            <a:custGeom>
              <a:avLst/>
              <a:gdLst/>
              <a:ahLst/>
              <a:cxnLst>
                <a:cxn ang="0">
                  <a:pos x="531" y="0"/>
                </a:cxn>
                <a:cxn ang="0">
                  <a:pos x="73" y="0"/>
                </a:cxn>
                <a:cxn ang="0">
                  <a:pos x="0" y="52"/>
                </a:cxn>
                <a:cxn ang="0">
                  <a:pos x="603" y="52"/>
                </a:cxn>
                <a:cxn ang="0">
                  <a:pos x="531" y="0"/>
                </a:cxn>
              </a:cxnLst>
              <a:rect l="0" t="0" r="r" b="b"/>
              <a:pathLst>
                <a:path w="603" h="52">
                  <a:moveTo>
                    <a:pt x="53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35" y="0"/>
                    <a:pt x="4" y="23"/>
                    <a:pt x="0" y="52"/>
                  </a:cubicBezTo>
                  <a:cubicBezTo>
                    <a:pt x="603" y="52"/>
                    <a:pt x="603" y="52"/>
                    <a:pt x="603" y="52"/>
                  </a:cubicBezTo>
                  <a:cubicBezTo>
                    <a:pt x="599" y="23"/>
                    <a:pt x="568" y="0"/>
                    <a:pt x="53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3" name="Group 9"/>
          <p:cNvGrpSpPr>
            <a:grpSpLocks/>
          </p:cNvGrpSpPr>
          <p:nvPr/>
        </p:nvGrpSpPr>
        <p:grpSpPr bwMode="auto">
          <a:xfrm>
            <a:off x="3665538" y="1079500"/>
            <a:ext cx="1897062" cy="1968500"/>
            <a:chOff x="2561" y="1346"/>
            <a:chExt cx="394" cy="409"/>
          </a:xfrm>
        </p:grpSpPr>
        <p:sp>
          <p:nvSpPr>
            <p:cNvPr id="5144" name="Oval 10"/>
            <p:cNvSpPr>
              <a:spLocks noChangeArrowheads="1"/>
            </p:cNvSpPr>
            <p:nvPr/>
          </p:nvSpPr>
          <p:spPr bwMode="auto">
            <a:xfrm>
              <a:off x="2561" y="1346"/>
              <a:ext cx="394" cy="409"/>
            </a:xfrm>
            <a:prstGeom prst="ellipse">
              <a:avLst/>
            </a:pr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91" name="Oval 11"/>
            <p:cNvSpPr>
              <a:spLocks noChangeArrowheads="1"/>
            </p:cNvSpPr>
            <p:nvPr/>
          </p:nvSpPr>
          <p:spPr bwMode="auto">
            <a:xfrm>
              <a:off x="2568" y="1353"/>
              <a:ext cx="380" cy="38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92" name="Oval 12"/>
            <p:cNvSpPr>
              <a:spLocks noChangeArrowheads="1"/>
            </p:cNvSpPr>
            <p:nvPr/>
          </p:nvSpPr>
          <p:spPr bwMode="auto">
            <a:xfrm>
              <a:off x="2596" y="1379"/>
              <a:ext cx="324" cy="3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94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93" name="Oval 13"/>
            <p:cNvSpPr>
              <a:spLocks noChangeArrowheads="1"/>
            </p:cNvSpPr>
            <p:nvPr/>
          </p:nvSpPr>
          <p:spPr bwMode="auto">
            <a:xfrm>
              <a:off x="2655" y="1384"/>
              <a:ext cx="203" cy="1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7921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4" name="Group 14"/>
          <p:cNvGrpSpPr>
            <a:grpSpLocks/>
          </p:cNvGrpSpPr>
          <p:nvPr/>
        </p:nvGrpSpPr>
        <p:grpSpPr bwMode="auto">
          <a:xfrm>
            <a:off x="5181600" y="3255963"/>
            <a:ext cx="2963863" cy="695325"/>
            <a:chOff x="3078" y="1361"/>
            <a:chExt cx="1620" cy="380"/>
          </a:xfrm>
        </p:grpSpPr>
        <p:sp>
          <p:nvSpPr>
            <p:cNvPr id="5140" name="Freeform 15"/>
            <p:cNvSpPr>
              <a:spLocks/>
            </p:cNvSpPr>
            <p:nvPr/>
          </p:nvSpPr>
          <p:spPr bwMode="auto">
            <a:xfrm>
              <a:off x="3078" y="1361"/>
              <a:ext cx="1620" cy="380"/>
            </a:xfrm>
            <a:custGeom>
              <a:avLst/>
              <a:gdLst>
                <a:gd name="T0" fmla="*/ 1620 w 686"/>
                <a:gd name="T1" fmla="*/ 316 h 161"/>
                <a:gd name="T2" fmla="*/ 1563 w 686"/>
                <a:gd name="T3" fmla="*/ 380 h 161"/>
                <a:gd name="T4" fmla="*/ 57 w 686"/>
                <a:gd name="T5" fmla="*/ 380 h 161"/>
                <a:gd name="T6" fmla="*/ 0 w 686"/>
                <a:gd name="T7" fmla="*/ 316 h 161"/>
                <a:gd name="T8" fmla="*/ 0 w 686"/>
                <a:gd name="T9" fmla="*/ 64 h 161"/>
                <a:gd name="T10" fmla="*/ 57 w 686"/>
                <a:gd name="T11" fmla="*/ 0 h 161"/>
                <a:gd name="T12" fmla="*/ 1563 w 686"/>
                <a:gd name="T13" fmla="*/ 0 h 161"/>
                <a:gd name="T14" fmla="*/ 1620 w 686"/>
                <a:gd name="T15" fmla="*/ 64 h 161"/>
                <a:gd name="T16" fmla="*/ 1620 w 686"/>
                <a:gd name="T17" fmla="*/ 316 h 1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6"/>
                <a:gd name="T28" fmla="*/ 0 h 161"/>
                <a:gd name="T29" fmla="*/ 686 w 686"/>
                <a:gd name="T30" fmla="*/ 161 h 1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6" h="161">
                  <a:moveTo>
                    <a:pt x="686" y="134"/>
                  </a:moveTo>
                  <a:cubicBezTo>
                    <a:pt x="686" y="149"/>
                    <a:pt x="675" y="161"/>
                    <a:pt x="662" y="161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11" y="161"/>
                    <a:pt x="0" y="149"/>
                    <a:pt x="0" y="13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4" y="0"/>
                  </a:cubicBezTo>
                  <a:cubicBezTo>
                    <a:pt x="662" y="0"/>
                    <a:pt x="662" y="0"/>
                    <a:pt x="662" y="0"/>
                  </a:cubicBezTo>
                  <a:cubicBezTo>
                    <a:pt x="675" y="0"/>
                    <a:pt x="686" y="12"/>
                    <a:pt x="686" y="27"/>
                  </a:cubicBezTo>
                  <a:lnTo>
                    <a:pt x="686" y="134"/>
                  </a:ln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96" name="Freeform 16"/>
            <p:cNvSpPr>
              <a:spLocks/>
            </p:cNvSpPr>
            <p:nvPr/>
          </p:nvSpPr>
          <p:spPr bwMode="auto">
            <a:xfrm>
              <a:off x="3087" y="1370"/>
              <a:ext cx="1604" cy="340"/>
            </a:xfrm>
            <a:custGeom>
              <a:avLst/>
              <a:gdLst/>
              <a:ahLst/>
              <a:cxnLst>
                <a:cxn ang="0">
                  <a:pos x="679" y="121"/>
                </a:cxn>
                <a:cxn ang="0">
                  <a:pos x="655" y="144"/>
                </a:cxn>
                <a:cxn ang="0">
                  <a:pos x="23" y="144"/>
                </a:cxn>
                <a:cxn ang="0">
                  <a:pos x="0" y="121"/>
                </a:cxn>
                <a:cxn ang="0">
                  <a:pos x="0" y="24"/>
                </a:cxn>
                <a:cxn ang="0">
                  <a:pos x="23" y="0"/>
                </a:cxn>
                <a:cxn ang="0">
                  <a:pos x="655" y="0"/>
                </a:cxn>
                <a:cxn ang="0">
                  <a:pos x="679" y="24"/>
                </a:cxn>
                <a:cxn ang="0">
                  <a:pos x="679" y="121"/>
                </a:cxn>
              </a:cxnLst>
              <a:rect l="0" t="0" r="r" b="b"/>
              <a:pathLst>
                <a:path w="679" h="144">
                  <a:moveTo>
                    <a:pt x="679" y="121"/>
                  </a:moveTo>
                  <a:cubicBezTo>
                    <a:pt x="679" y="134"/>
                    <a:pt x="669" y="144"/>
                    <a:pt x="655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10" y="144"/>
                    <a:pt x="0" y="134"/>
                    <a:pt x="0" y="12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655" y="0"/>
                    <a:pt x="655" y="0"/>
                    <a:pt x="655" y="0"/>
                  </a:cubicBezTo>
                  <a:cubicBezTo>
                    <a:pt x="669" y="0"/>
                    <a:pt x="679" y="11"/>
                    <a:pt x="679" y="24"/>
                  </a:cubicBezTo>
                  <a:lnTo>
                    <a:pt x="679" y="12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97" name="Freeform 17"/>
            <p:cNvSpPr>
              <a:spLocks/>
            </p:cNvSpPr>
            <p:nvPr/>
          </p:nvSpPr>
          <p:spPr bwMode="auto">
            <a:xfrm>
              <a:off x="3102" y="1387"/>
              <a:ext cx="1575" cy="309"/>
            </a:xfrm>
            <a:custGeom>
              <a:avLst/>
              <a:gdLst/>
              <a:ahLst/>
              <a:cxnLst>
                <a:cxn ang="0">
                  <a:pos x="667" y="109"/>
                </a:cxn>
                <a:cxn ang="0">
                  <a:pos x="644" y="131"/>
                </a:cxn>
                <a:cxn ang="0">
                  <a:pos x="23" y="131"/>
                </a:cxn>
                <a:cxn ang="0">
                  <a:pos x="0" y="109"/>
                </a:cxn>
                <a:cxn ang="0">
                  <a:pos x="0" y="22"/>
                </a:cxn>
                <a:cxn ang="0">
                  <a:pos x="23" y="0"/>
                </a:cxn>
                <a:cxn ang="0">
                  <a:pos x="644" y="0"/>
                </a:cxn>
                <a:cxn ang="0">
                  <a:pos x="667" y="22"/>
                </a:cxn>
                <a:cxn ang="0">
                  <a:pos x="667" y="109"/>
                </a:cxn>
              </a:cxnLst>
              <a:rect l="0" t="0" r="r" b="b"/>
              <a:pathLst>
                <a:path w="667" h="131">
                  <a:moveTo>
                    <a:pt x="667" y="109"/>
                  </a:moveTo>
                  <a:cubicBezTo>
                    <a:pt x="667" y="121"/>
                    <a:pt x="657" y="131"/>
                    <a:pt x="644" y="131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0" y="131"/>
                    <a:pt x="0" y="121"/>
                    <a:pt x="0" y="10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57" y="0"/>
                    <a:pt x="667" y="10"/>
                    <a:pt x="667" y="22"/>
                  </a:cubicBezTo>
                  <a:lnTo>
                    <a:pt x="667" y="10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098" name="Freeform 18"/>
            <p:cNvSpPr>
              <a:spLocks/>
            </p:cNvSpPr>
            <p:nvPr/>
          </p:nvSpPr>
          <p:spPr bwMode="auto">
            <a:xfrm>
              <a:off x="3116" y="1401"/>
              <a:ext cx="1547" cy="149"/>
            </a:xfrm>
            <a:custGeom>
              <a:avLst/>
              <a:gdLst/>
              <a:ahLst/>
              <a:cxnLst>
                <a:cxn ang="0">
                  <a:pos x="655" y="20"/>
                </a:cxn>
                <a:cxn ang="0">
                  <a:pos x="632" y="0"/>
                </a:cxn>
                <a:cxn ang="0">
                  <a:pos x="23" y="0"/>
                </a:cxn>
                <a:cxn ang="0">
                  <a:pos x="0" y="20"/>
                </a:cxn>
                <a:cxn ang="0">
                  <a:pos x="0" y="63"/>
                </a:cxn>
                <a:cxn ang="0">
                  <a:pos x="655" y="63"/>
                </a:cxn>
                <a:cxn ang="0">
                  <a:pos x="655" y="20"/>
                </a:cxn>
              </a:cxnLst>
              <a:rect l="0" t="0" r="r" b="b"/>
              <a:pathLst>
                <a:path w="655" h="63">
                  <a:moveTo>
                    <a:pt x="655" y="20"/>
                  </a:moveTo>
                  <a:cubicBezTo>
                    <a:pt x="655" y="9"/>
                    <a:pt x="645" y="0"/>
                    <a:pt x="63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655" y="63"/>
                    <a:pt x="655" y="63"/>
                    <a:pt x="655" y="63"/>
                  </a:cubicBezTo>
                  <a:lnTo>
                    <a:pt x="655" y="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5" name="Group 19"/>
          <p:cNvGrpSpPr>
            <a:grpSpLocks/>
          </p:cNvGrpSpPr>
          <p:nvPr/>
        </p:nvGrpSpPr>
        <p:grpSpPr bwMode="auto">
          <a:xfrm>
            <a:off x="1295400" y="4383088"/>
            <a:ext cx="6910388" cy="722312"/>
            <a:chOff x="910" y="2064"/>
            <a:chExt cx="3779" cy="395"/>
          </a:xfrm>
        </p:grpSpPr>
        <p:sp>
          <p:nvSpPr>
            <p:cNvPr id="5136" name="Freeform 20"/>
            <p:cNvSpPr>
              <a:spLocks/>
            </p:cNvSpPr>
            <p:nvPr/>
          </p:nvSpPr>
          <p:spPr bwMode="auto">
            <a:xfrm>
              <a:off x="910" y="2064"/>
              <a:ext cx="3779" cy="395"/>
            </a:xfrm>
            <a:custGeom>
              <a:avLst/>
              <a:gdLst>
                <a:gd name="T0" fmla="*/ 3779 w 1600"/>
                <a:gd name="T1" fmla="*/ 199 h 167"/>
                <a:gd name="T2" fmla="*/ 3595 w 1600"/>
                <a:gd name="T3" fmla="*/ 395 h 167"/>
                <a:gd name="T4" fmla="*/ 184 w 1600"/>
                <a:gd name="T5" fmla="*/ 395 h 167"/>
                <a:gd name="T6" fmla="*/ 0 w 1600"/>
                <a:gd name="T7" fmla="*/ 199 h 167"/>
                <a:gd name="T8" fmla="*/ 0 w 1600"/>
                <a:gd name="T9" fmla="*/ 199 h 167"/>
                <a:gd name="T10" fmla="*/ 184 w 1600"/>
                <a:gd name="T11" fmla="*/ 0 h 167"/>
                <a:gd name="T12" fmla="*/ 3595 w 1600"/>
                <a:gd name="T13" fmla="*/ 0 h 167"/>
                <a:gd name="T14" fmla="*/ 3779 w 1600"/>
                <a:gd name="T15" fmla="*/ 199 h 1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00"/>
                <a:gd name="T25" fmla="*/ 0 h 167"/>
                <a:gd name="T26" fmla="*/ 1600 w 1600"/>
                <a:gd name="T27" fmla="*/ 167 h 1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00" h="167">
                  <a:moveTo>
                    <a:pt x="1600" y="84"/>
                  </a:moveTo>
                  <a:cubicBezTo>
                    <a:pt x="1600" y="129"/>
                    <a:pt x="1565" y="167"/>
                    <a:pt x="1522" y="167"/>
                  </a:cubicBezTo>
                  <a:cubicBezTo>
                    <a:pt x="78" y="167"/>
                    <a:pt x="78" y="167"/>
                    <a:pt x="78" y="167"/>
                  </a:cubicBezTo>
                  <a:cubicBezTo>
                    <a:pt x="35" y="167"/>
                    <a:pt x="0" y="129"/>
                    <a:pt x="0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38"/>
                    <a:pt x="35" y="0"/>
                    <a:pt x="78" y="0"/>
                  </a:cubicBezTo>
                  <a:cubicBezTo>
                    <a:pt x="1522" y="0"/>
                    <a:pt x="1522" y="0"/>
                    <a:pt x="1522" y="0"/>
                  </a:cubicBezTo>
                  <a:cubicBezTo>
                    <a:pt x="1565" y="0"/>
                    <a:pt x="1600" y="38"/>
                    <a:pt x="1600" y="84"/>
                  </a:cubicBez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101" name="Freeform 21"/>
            <p:cNvSpPr>
              <a:spLocks/>
            </p:cNvSpPr>
            <p:nvPr/>
          </p:nvSpPr>
          <p:spPr bwMode="auto">
            <a:xfrm>
              <a:off x="924" y="2076"/>
              <a:ext cx="3751" cy="352"/>
            </a:xfrm>
            <a:custGeom>
              <a:avLst/>
              <a:gdLst/>
              <a:ahLst/>
              <a:cxnLst>
                <a:cxn ang="0">
                  <a:pos x="1588" y="74"/>
                </a:cxn>
                <a:cxn ang="0">
                  <a:pos x="1511" y="149"/>
                </a:cxn>
                <a:cxn ang="0">
                  <a:pos x="77" y="149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77" y="0"/>
                </a:cxn>
                <a:cxn ang="0">
                  <a:pos x="1511" y="0"/>
                </a:cxn>
                <a:cxn ang="0">
                  <a:pos x="1588" y="74"/>
                </a:cxn>
              </a:cxnLst>
              <a:rect l="0" t="0" r="r" b="b"/>
              <a:pathLst>
                <a:path w="1588" h="149">
                  <a:moveTo>
                    <a:pt x="1588" y="74"/>
                  </a:moveTo>
                  <a:cubicBezTo>
                    <a:pt x="1588" y="116"/>
                    <a:pt x="1554" y="149"/>
                    <a:pt x="1511" y="149"/>
                  </a:cubicBezTo>
                  <a:cubicBezTo>
                    <a:pt x="77" y="149"/>
                    <a:pt x="77" y="149"/>
                    <a:pt x="77" y="149"/>
                  </a:cubicBezTo>
                  <a:cubicBezTo>
                    <a:pt x="34" y="149"/>
                    <a:pt x="0" y="116"/>
                    <a:pt x="0" y="74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33"/>
                    <a:pt x="34" y="0"/>
                    <a:pt x="77" y="0"/>
                  </a:cubicBezTo>
                  <a:cubicBezTo>
                    <a:pt x="1511" y="0"/>
                    <a:pt x="1511" y="0"/>
                    <a:pt x="1511" y="0"/>
                  </a:cubicBezTo>
                  <a:cubicBezTo>
                    <a:pt x="1554" y="0"/>
                    <a:pt x="1588" y="33"/>
                    <a:pt x="1588" y="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102" name="Freeform 22"/>
            <p:cNvSpPr>
              <a:spLocks/>
            </p:cNvSpPr>
            <p:nvPr/>
          </p:nvSpPr>
          <p:spPr bwMode="auto">
            <a:xfrm>
              <a:off x="945" y="2095"/>
              <a:ext cx="3710" cy="313"/>
            </a:xfrm>
            <a:custGeom>
              <a:avLst/>
              <a:gdLst/>
              <a:ahLst/>
              <a:cxnLst>
                <a:cxn ang="0">
                  <a:pos x="1570" y="66"/>
                </a:cxn>
                <a:cxn ang="0">
                  <a:pos x="1496" y="133"/>
                </a:cxn>
                <a:cxn ang="0">
                  <a:pos x="74" y="133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74" y="0"/>
                </a:cxn>
                <a:cxn ang="0">
                  <a:pos x="1496" y="0"/>
                </a:cxn>
                <a:cxn ang="0">
                  <a:pos x="1570" y="66"/>
                </a:cxn>
              </a:cxnLst>
              <a:rect l="0" t="0" r="r" b="b"/>
              <a:pathLst>
                <a:path w="1570" h="133">
                  <a:moveTo>
                    <a:pt x="1570" y="66"/>
                  </a:moveTo>
                  <a:cubicBezTo>
                    <a:pt x="1570" y="103"/>
                    <a:pt x="1537" y="133"/>
                    <a:pt x="1496" y="133"/>
                  </a:cubicBezTo>
                  <a:cubicBezTo>
                    <a:pt x="74" y="133"/>
                    <a:pt x="74" y="133"/>
                    <a:pt x="74" y="133"/>
                  </a:cubicBezTo>
                  <a:cubicBezTo>
                    <a:pt x="33" y="133"/>
                    <a:pt x="0" y="103"/>
                    <a:pt x="0" y="6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33" y="0"/>
                    <a:pt x="74" y="0"/>
                  </a:cubicBezTo>
                  <a:cubicBezTo>
                    <a:pt x="1496" y="0"/>
                    <a:pt x="1496" y="0"/>
                    <a:pt x="1496" y="0"/>
                  </a:cubicBezTo>
                  <a:cubicBezTo>
                    <a:pt x="1537" y="0"/>
                    <a:pt x="1570" y="30"/>
                    <a:pt x="1570" y="66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103" name="Freeform 23"/>
            <p:cNvSpPr>
              <a:spLocks/>
            </p:cNvSpPr>
            <p:nvPr/>
          </p:nvSpPr>
          <p:spPr bwMode="auto">
            <a:xfrm>
              <a:off x="959" y="2111"/>
              <a:ext cx="3680" cy="123"/>
            </a:xfrm>
            <a:custGeom>
              <a:avLst/>
              <a:gdLst/>
              <a:ahLst/>
              <a:cxnLst>
                <a:cxn ang="0">
                  <a:pos x="1485" y="0"/>
                </a:cxn>
                <a:cxn ang="0">
                  <a:pos x="73" y="0"/>
                </a:cxn>
                <a:cxn ang="0">
                  <a:pos x="0" y="52"/>
                </a:cxn>
                <a:cxn ang="0">
                  <a:pos x="1558" y="52"/>
                </a:cxn>
                <a:cxn ang="0">
                  <a:pos x="1485" y="0"/>
                </a:cxn>
              </a:cxnLst>
              <a:rect l="0" t="0" r="r" b="b"/>
              <a:pathLst>
                <a:path w="1558" h="52">
                  <a:moveTo>
                    <a:pt x="1485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35" y="0"/>
                    <a:pt x="4" y="23"/>
                    <a:pt x="0" y="52"/>
                  </a:cubicBezTo>
                  <a:cubicBezTo>
                    <a:pt x="1558" y="52"/>
                    <a:pt x="1558" y="52"/>
                    <a:pt x="1558" y="52"/>
                  </a:cubicBezTo>
                  <a:cubicBezTo>
                    <a:pt x="1554" y="23"/>
                    <a:pt x="1523" y="0"/>
                    <a:pt x="1485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8902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6" name="Group 24"/>
          <p:cNvGrpSpPr>
            <a:grpSpLocks/>
          </p:cNvGrpSpPr>
          <p:nvPr/>
        </p:nvGrpSpPr>
        <p:grpSpPr bwMode="auto">
          <a:xfrm>
            <a:off x="1298575" y="5476875"/>
            <a:ext cx="6907213" cy="695325"/>
            <a:chOff x="914" y="2731"/>
            <a:chExt cx="3775" cy="380"/>
          </a:xfrm>
        </p:grpSpPr>
        <p:sp>
          <p:nvSpPr>
            <p:cNvPr id="5132" name="Freeform 25"/>
            <p:cNvSpPr>
              <a:spLocks/>
            </p:cNvSpPr>
            <p:nvPr/>
          </p:nvSpPr>
          <p:spPr bwMode="auto">
            <a:xfrm>
              <a:off x="914" y="2731"/>
              <a:ext cx="3775" cy="380"/>
            </a:xfrm>
            <a:custGeom>
              <a:avLst/>
              <a:gdLst>
                <a:gd name="T0" fmla="*/ 3775 w 1598"/>
                <a:gd name="T1" fmla="*/ 316 h 161"/>
                <a:gd name="T2" fmla="*/ 3718 w 1598"/>
                <a:gd name="T3" fmla="*/ 380 h 161"/>
                <a:gd name="T4" fmla="*/ 57 w 1598"/>
                <a:gd name="T5" fmla="*/ 380 h 161"/>
                <a:gd name="T6" fmla="*/ 0 w 1598"/>
                <a:gd name="T7" fmla="*/ 316 h 161"/>
                <a:gd name="T8" fmla="*/ 0 w 1598"/>
                <a:gd name="T9" fmla="*/ 64 h 161"/>
                <a:gd name="T10" fmla="*/ 57 w 1598"/>
                <a:gd name="T11" fmla="*/ 0 h 161"/>
                <a:gd name="T12" fmla="*/ 3718 w 1598"/>
                <a:gd name="T13" fmla="*/ 0 h 161"/>
                <a:gd name="T14" fmla="*/ 3775 w 1598"/>
                <a:gd name="T15" fmla="*/ 64 h 161"/>
                <a:gd name="T16" fmla="*/ 3775 w 1598"/>
                <a:gd name="T17" fmla="*/ 316 h 1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98"/>
                <a:gd name="T28" fmla="*/ 0 h 161"/>
                <a:gd name="T29" fmla="*/ 1598 w 1598"/>
                <a:gd name="T30" fmla="*/ 161 h 1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98" h="161">
                  <a:moveTo>
                    <a:pt x="1598" y="134"/>
                  </a:moveTo>
                  <a:cubicBezTo>
                    <a:pt x="1598" y="149"/>
                    <a:pt x="1587" y="161"/>
                    <a:pt x="1574" y="161"/>
                  </a:cubicBezTo>
                  <a:cubicBezTo>
                    <a:pt x="24" y="161"/>
                    <a:pt x="24" y="161"/>
                    <a:pt x="24" y="161"/>
                  </a:cubicBezTo>
                  <a:cubicBezTo>
                    <a:pt x="11" y="161"/>
                    <a:pt x="0" y="149"/>
                    <a:pt x="0" y="13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1" y="0"/>
                    <a:pt x="24" y="0"/>
                  </a:cubicBezTo>
                  <a:cubicBezTo>
                    <a:pt x="1574" y="0"/>
                    <a:pt x="1574" y="0"/>
                    <a:pt x="1574" y="0"/>
                  </a:cubicBezTo>
                  <a:cubicBezTo>
                    <a:pt x="1587" y="0"/>
                    <a:pt x="1598" y="12"/>
                    <a:pt x="1598" y="27"/>
                  </a:cubicBezTo>
                  <a:lnTo>
                    <a:pt x="1598" y="134"/>
                  </a:lnTo>
                  <a:close/>
                </a:path>
              </a:pathLst>
            </a:custGeom>
            <a:gradFill rotWithShape="1">
              <a:gsLst>
                <a:gs pos="0">
                  <a:srgbClr val="CECEC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106" name="Freeform 26"/>
            <p:cNvSpPr>
              <a:spLocks/>
            </p:cNvSpPr>
            <p:nvPr/>
          </p:nvSpPr>
          <p:spPr bwMode="auto">
            <a:xfrm>
              <a:off x="924" y="2740"/>
              <a:ext cx="3758" cy="341"/>
            </a:xfrm>
            <a:custGeom>
              <a:avLst/>
              <a:gdLst/>
              <a:ahLst/>
              <a:cxnLst>
                <a:cxn ang="0">
                  <a:pos x="1591" y="121"/>
                </a:cxn>
                <a:cxn ang="0">
                  <a:pos x="1568" y="144"/>
                </a:cxn>
                <a:cxn ang="0">
                  <a:pos x="24" y="144"/>
                </a:cxn>
                <a:cxn ang="0">
                  <a:pos x="0" y="121"/>
                </a:cxn>
                <a:cxn ang="0">
                  <a:pos x="0" y="24"/>
                </a:cxn>
                <a:cxn ang="0">
                  <a:pos x="24" y="0"/>
                </a:cxn>
                <a:cxn ang="0">
                  <a:pos x="1568" y="0"/>
                </a:cxn>
                <a:cxn ang="0">
                  <a:pos x="1591" y="24"/>
                </a:cxn>
                <a:cxn ang="0">
                  <a:pos x="1591" y="121"/>
                </a:cxn>
              </a:cxnLst>
              <a:rect l="0" t="0" r="r" b="b"/>
              <a:pathLst>
                <a:path w="1591" h="144">
                  <a:moveTo>
                    <a:pt x="1591" y="121"/>
                  </a:moveTo>
                  <a:cubicBezTo>
                    <a:pt x="1591" y="134"/>
                    <a:pt x="1581" y="144"/>
                    <a:pt x="1568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11" y="144"/>
                    <a:pt x="0" y="134"/>
                    <a:pt x="0" y="12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1568" y="0"/>
                    <a:pt x="1568" y="0"/>
                    <a:pt x="1568" y="0"/>
                  </a:cubicBezTo>
                  <a:cubicBezTo>
                    <a:pt x="1581" y="0"/>
                    <a:pt x="1591" y="11"/>
                    <a:pt x="1591" y="24"/>
                  </a:cubicBezTo>
                  <a:lnTo>
                    <a:pt x="1591" y="12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588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107" name="Freeform 27"/>
            <p:cNvSpPr>
              <a:spLocks/>
            </p:cNvSpPr>
            <p:nvPr/>
          </p:nvSpPr>
          <p:spPr bwMode="auto">
            <a:xfrm>
              <a:off x="938" y="2757"/>
              <a:ext cx="3730" cy="310"/>
            </a:xfrm>
            <a:custGeom>
              <a:avLst/>
              <a:gdLst/>
              <a:ahLst/>
              <a:cxnLst>
                <a:cxn ang="0">
                  <a:pos x="1579" y="109"/>
                </a:cxn>
                <a:cxn ang="0">
                  <a:pos x="1556" y="131"/>
                </a:cxn>
                <a:cxn ang="0">
                  <a:pos x="23" y="131"/>
                </a:cxn>
                <a:cxn ang="0">
                  <a:pos x="0" y="109"/>
                </a:cxn>
                <a:cxn ang="0">
                  <a:pos x="0" y="22"/>
                </a:cxn>
                <a:cxn ang="0">
                  <a:pos x="23" y="0"/>
                </a:cxn>
                <a:cxn ang="0">
                  <a:pos x="1556" y="0"/>
                </a:cxn>
                <a:cxn ang="0">
                  <a:pos x="1579" y="22"/>
                </a:cxn>
                <a:cxn ang="0">
                  <a:pos x="1579" y="109"/>
                </a:cxn>
              </a:cxnLst>
              <a:rect l="0" t="0" r="r" b="b"/>
              <a:pathLst>
                <a:path w="1579" h="131">
                  <a:moveTo>
                    <a:pt x="1579" y="109"/>
                  </a:moveTo>
                  <a:cubicBezTo>
                    <a:pt x="1579" y="121"/>
                    <a:pt x="1569" y="131"/>
                    <a:pt x="1556" y="131"/>
                  </a:cubicBezTo>
                  <a:cubicBezTo>
                    <a:pt x="23" y="131"/>
                    <a:pt x="23" y="131"/>
                    <a:pt x="23" y="131"/>
                  </a:cubicBezTo>
                  <a:cubicBezTo>
                    <a:pt x="10" y="131"/>
                    <a:pt x="0" y="121"/>
                    <a:pt x="0" y="10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3" y="0"/>
                  </a:cubicBezTo>
                  <a:cubicBezTo>
                    <a:pt x="1556" y="0"/>
                    <a:pt x="1556" y="0"/>
                    <a:pt x="1556" y="0"/>
                  </a:cubicBezTo>
                  <a:cubicBezTo>
                    <a:pt x="1569" y="0"/>
                    <a:pt x="1579" y="10"/>
                    <a:pt x="1579" y="22"/>
                  </a:cubicBezTo>
                  <a:lnTo>
                    <a:pt x="1579" y="109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02108" name="Freeform 28"/>
            <p:cNvSpPr>
              <a:spLocks/>
            </p:cNvSpPr>
            <p:nvPr/>
          </p:nvSpPr>
          <p:spPr bwMode="auto">
            <a:xfrm>
              <a:off x="952" y="2771"/>
              <a:ext cx="3702" cy="149"/>
            </a:xfrm>
            <a:custGeom>
              <a:avLst/>
              <a:gdLst/>
              <a:ahLst/>
              <a:cxnLst>
                <a:cxn ang="0">
                  <a:pos x="1567" y="20"/>
                </a:cxn>
                <a:cxn ang="0">
                  <a:pos x="1545" y="0"/>
                </a:cxn>
                <a:cxn ang="0">
                  <a:pos x="23" y="0"/>
                </a:cxn>
                <a:cxn ang="0">
                  <a:pos x="0" y="20"/>
                </a:cxn>
                <a:cxn ang="0">
                  <a:pos x="0" y="63"/>
                </a:cxn>
                <a:cxn ang="0">
                  <a:pos x="1567" y="63"/>
                </a:cxn>
                <a:cxn ang="0">
                  <a:pos x="1567" y="20"/>
                </a:cxn>
              </a:cxnLst>
              <a:rect l="0" t="0" r="r" b="b"/>
              <a:pathLst>
                <a:path w="1567" h="63">
                  <a:moveTo>
                    <a:pt x="1567" y="20"/>
                  </a:moveTo>
                  <a:cubicBezTo>
                    <a:pt x="1567" y="9"/>
                    <a:pt x="1557" y="0"/>
                    <a:pt x="154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9"/>
                    <a:pt x="0" y="2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567" y="63"/>
                    <a:pt x="1567" y="63"/>
                    <a:pt x="1567" y="63"/>
                  </a:cubicBezTo>
                  <a:lnTo>
                    <a:pt x="1567" y="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8902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27" name="Text Box 29"/>
          <p:cNvSpPr txBox="1">
            <a:spLocks noChangeArrowheads="1"/>
          </p:cNvSpPr>
          <p:nvPr/>
        </p:nvSpPr>
        <p:spPr bwMode="auto">
          <a:xfrm rot="-5400000">
            <a:off x="4365625" y="1317625"/>
            <a:ext cx="488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Concept</a:t>
            </a:r>
          </a:p>
        </p:txBody>
      </p:sp>
      <p:sp>
        <p:nvSpPr>
          <p:cNvPr id="5128" name="Text Box 30"/>
          <p:cNvSpPr txBox="1">
            <a:spLocks noChangeArrowheads="1"/>
          </p:cNvSpPr>
          <p:nvPr/>
        </p:nvSpPr>
        <p:spPr bwMode="auto">
          <a:xfrm rot="-5400000">
            <a:off x="2460625" y="2311400"/>
            <a:ext cx="4889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5129" name="Text Box 31"/>
          <p:cNvSpPr txBox="1">
            <a:spLocks noChangeArrowheads="1"/>
          </p:cNvSpPr>
          <p:nvPr/>
        </p:nvSpPr>
        <p:spPr bwMode="auto">
          <a:xfrm rot="-5400000">
            <a:off x="6423025" y="2159000"/>
            <a:ext cx="4889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5130" name="Text Box 32"/>
          <p:cNvSpPr txBox="1">
            <a:spLocks noChangeArrowheads="1"/>
          </p:cNvSpPr>
          <p:nvPr/>
        </p:nvSpPr>
        <p:spPr bwMode="auto">
          <a:xfrm rot="-5400000">
            <a:off x="4518025" y="1416050"/>
            <a:ext cx="4889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endParaRPr lang="en-US" altLang="ko-KR" sz="2000">
              <a:solidFill>
                <a:schemeClr val="bg1"/>
              </a:solidFill>
              <a:ea typeface="굴림" charset="-127"/>
            </a:endParaRPr>
          </a:p>
        </p:txBody>
      </p:sp>
      <p:sp>
        <p:nvSpPr>
          <p:cNvPr id="5131" name="Text Box 33"/>
          <p:cNvSpPr txBox="1">
            <a:spLocks noChangeArrowheads="1"/>
          </p:cNvSpPr>
          <p:nvPr/>
        </p:nvSpPr>
        <p:spPr bwMode="auto">
          <a:xfrm rot="-5400000">
            <a:off x="4518025" y="2492375"/>
            <a:ext cx="48895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="1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r>
              <a:rPr lang="en-US" altLang="ko-KR" sz="2000">
                <a:solidFill>
                  <a:schemeClr val="bg1"/>
                </a:solidFill>
                <a:ea typeface="굴림" charset="-127"/>
              </a:rPr>
              <a:t>Add title text</a:t>
            </a:r>
            <a:r>
              <a:rPr lang="uk-UA" altLang="ko-KR" sz="2000">
                <a:solidFill>
                  <a:schemeClr val="bg1"/>
                </a:solidFill>
              </a:rPr>
              <a:t> </a:t>
            </a:r>
            <a:endParaRPr lang="en-US" altLang="ko-KR" sz="2000">
              <a:solidFill>
                <a:schemeClr val="bg1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22896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</TotalTime>
  <Words>19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2009-08-17T12:38:25Z</dcterms:created>
  <dcterms:modified xsi:type="dcterms:W3CDTF">2012-07-18T18:28:44Z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